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5125700" cy="10261600"/>
  <p:notesSz cx="15125700" cy="102616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9" d="100"/>
          <a:sy n="79" d="100"/>
        </p:scale>
        <p:origin x="96" y="4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34427" y="3181096"/>
            <a:ext cx="12856845" cy="215493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268855" y="5746496"/>
            <a:ext cx="10587990" cy="2565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756285" y="2360168"/>
            <a:ext cx="6579679"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789735" y="2360168"/>
            <a:ext cx="6579679" cy="677265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5119985" cy="10260330"/>
          </a:xfrm>
          <a:custGeom>
            <a:avLst/>
            <a:gdLst/>
            <a:ahLst/>
            <a:cxnLst/>
            <a:rect l="l" t="t" r="r" b="b"/>
            <a:pathLst>
              <a:path w="15119985" h="10260330">
                <a:moveTo>
                  <a:pt x="15119985" y="0"/>
                </a:moveTo>
                <a:lnTo>
                  <a:pt x="0" y="0"/>
                </a:lnTo>
                <a:lnTo>
                  <a:pt x="0" y="10260000"/>
                </a:lnTo>
                <a:lnTo>
                  <a:pt x="15119985" y="10260000"/>
                </a:lnTo>
                <a:lnTo>
                  <a:pt x="15119985" y="0"/>
                </a:lnTo>
                <a:close/>
              </a:path>
            </a:pathLst>
          </a:custGeom>
          <a:solidFill>
            <a:srgbClr val="FEFEFE"/>
          </a:solidFill>
        </p:spPr>
        <p:txBody>
          <a:bodyPr wrap="square" lIns="0" tIns="0" rIns="0" bIns="0" rtlCol="0"/>
          <a:lstStyle/>
          <a:p>
            <a:endParaRPr/>
          </a:p>
        </p:txBody>
      </p:sp>
      <p:sp>
        <p:nvSpPr>
          <p:cNvPr id="2" name="Holder 2"/>
          <p:cNvSpPr>
            <a:spLocks noGrp="1"/>
          </p:cNvSpPr>
          <p:nvPr>
            <p:ph type="title"/>
          </p:nvPr>
        </p:nvSpPr>
        <p:spPr>
          <a:xfrm>
            <a:off x="756285" y="410464"/>
            <a:ext cx="13613130" cy="16418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756285" y="2360168"/>
            <a:ext cx="13613130"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142738" y="9543288"/>
            <a:ext cx="4840224" cy="5130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56285" y="9543288"/>
            <a:ext cx="3478911" cy="5130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7/6/2021</a:t>
            </a:fld>
            <a:endParaRPr lang="en-US"/>
          </a:p>
        </p:txBody>
      </p:sp>
      <p:sp>
        <p:nvSpPr>
          <p:cNvPr id="6" name="Holder 6"/>
          <p:cNvSpPr>
            <a:spLocks noGrp="1"/>
          </p:cNvSpPr>
          <p:nvPr>
            <p:ph type="sldNum" sz="quarter" idx="7"/>
          </p:nvPr>
        </p:nvSpPr>
        <p:spPr>
          <a:xfrm>
            <a:off x="10890504" y="9543288"/>
            <a:ext cx="3478911" cy="5130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18" Type="http://schemas.openxmlformats.org/officeDocument/2006/relationships/image" Target="../media/image23.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11.jpg"/><Relationship Id="rId11" Type="http://schemas.openxmlformats.org/officeDocument/2006/relationships/image" Target="../media/image16.jp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jpg"/><Relationship Id="rId22" Type="http://schemas.openxmlformats.org/officeDocument/2006/relationships/image" Target="../media/image27.png"/></Relationships>
</file>

<file path=ppt/slides/_rels/slide3.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21" Type="http://schemas.openxmlformats.org/officeDocument/2006/relationships/image" Target="../media/image47.png"/><Relationship Id="rId34" Type="http://schemas.openxmlformats.org/officeDocument/2006/relationships/image" Target="../media/image60.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33" Type="http://schemas.openxmlformats.org/officeDocument/2006/relationships/image" Target="../media/image59.png"/><Relationship Id="rId38" Type="http://schemas.openxmlformats.org/officeDocument/2006/relationships/image" Target="../media/image64.png"/><Relationship Id="rId2" Type="http://schemas.openxmlformats.org/officeDocument/2006/relationships/image" Target="../media/image28.png"/><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png"/><Relationship Id="rId1" Type="http://schemas.openxmlformats.org/officeDocument/2006/relationships/slideLayout" Target="../slideLayouts/slideLayout5.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32" Type="http://schemas.openxmlformats.org/officeDocument/2006/relationships/image" Target="../media/image58.jpg"/><Relationship Id="rId37" Type="http://schemas.openxmlformats.org/officeDocument/2006/relationships/image" Target="../media/image63.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png"/><Relationship Id="rId36" Type="http://schemas.openxmlformats.org/officeDocument/2006/relationships/image" Target="../media/image62.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jp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jpg"/><Relationship Id="rId35" Type="http://schemas.openxmlformats.org/officeDocument/2006/relationships/image" Target="../media/image61.png"/><Relationship Id="rId8" Type="http://schemas.openxmlformats.org/officeDocument/2006/relationships/image" Target="../media/image34.png"/><Relationship Id="rId3"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81.png"/><Relationship Id="rId26" Type="http://schemas.openxmlformats.org/officeDocument/2006/relationships/image" Target="../media/image89.png"/><Relationship Id="rId3" Type="http://schemas.openxmlformats.org/officeDocument/2006/relationships/image" Target="../media/image66.png"/><Relationship Id="rId21" Type="http://schemas.openxmlformats.org/officeDocument/2006/relationships/image" Target="../media/image84.pn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80.png"/><Relationship Id="rId25" Type="http://schemas.openxmlformats.org/officeDocument/2006/relationships/image" Target="../media/image88.jpg"/><Relationship Id="rId2" Type="http://schemas.openxmlformats.org/officeDocument/2006/relationships/image" Target="../media/image65.png"/><Relationship Id="rId16" Type="http://schemas.openxmlformats.org/officeDocument/2006/relationships/image" Target="../media/image79.png"/><Relationship Id="rId20" Type="http://schemas.openxmlformats.org/officeDocument/2006/relationships/image" Target="../media/image83.png"/><Relationship Id="rId1" Type="http://schemas.openxmlformats.org/officeDocument/2006/relationships/slideLayout" Target="../slideLayouts/slideLayout5.xml"/><Relationship Id="rId6" Type="http://schemas.openxmlformats.org/officeDocument/2006/relationships/image" Target="../media/image69.png"/><Relationship Id="rId11" Type="http://schemas.openxmlformats.org/officeDocument/2006/relationships/image" Target="../media/image74.png"/><Relationship Id="rId24" Type="http://schemas.openxmlformats.org/officeDocument/2006/relationships/image" Target="../media/image87.png"/><Relationship Id="rId5" Type="http://schemas.openxmlformats.org/officeDocument/2006/relationships/image" Target="../media/image68.png"/><Relationship Id="rId15" Type="http://schemas.openxmlformats.org/officeDocument/2006/relationships/image" Target="../media/image78.png"/><Relationship Id="rId23" Type="http://schemas.openxmlformats.org/officeDocument/2006/relationships/image" Target="../media/image86.png"/><Relationship Id="rId10" Type="http://schemas.openxmlformats.org/officeDocument/2006/relationships/image" Target="../media/image73.png"/><Relationship Id="rId19" Type="http://schemas.openxmlformats.org/officeDocument/2006/relationships/image" Target="../media/image82.png"/><Relationship Id="rId4" Type="http://schemas.openxmlformats.org/officeDocument/2006/relationships/image" Target="../media/image67.jpg"/><Relationship Id="rId9" Type="http://schemas.openxmlformats.org/officeDocument/2006/relationships/image" Target="../media/image72.png"/><Relationship Id="rId14" Type="http://schemas.openxmlformats.org/officeDocument/2006/relationships/image" Target="../media/image77.png"/><Relationship Id="rId22" Type="http://schemas.openxmlformats.org/officeDocument/2006/relationships/image" Target="../media/image85.png"/><Relationship Id="rId27" Type="http://schemas.openxmlformats.org/officeDocument/2006/relationships/image" Target="../media/image90.png"/></Relationships>
</file>

<file path=ppt/slides/_rels/slide5.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jpg"/><Relationship Id="rId3" Type="http://schemas.openxmlformats.org/officeDocument/2006/relationships/image" Target="../media/image92.png"/><Relationship Id="rId7" Type="http://schemas.openxmlformats.org/officeDocument/2006/relationships/image" Target="../media/image96.jpg"/><Relationship Id="rId12" Type="http://schemas.openxmlformats.org/officeDocument/2006/relationships/image" Target="../media/image101.jpg"/><Relationship Id="rId2" Type="http://schemas.openxmlformats.org/officeDocument/2006/relationships/image" Target="../media/image91.png"/><Relationship Id="rId1" Type="http://schemas.openxmlformats.org/officeDocument/2006/relationships/slideLayout" Target="../slideLayouts/slideLayout5.xml"/><Relationship Id="rId6" Type="http://schemas.openxmlformats.org/officeDocument/2006/relationships/image" Target="../media/image95.jpg"/><Relationship Id="rId11" Type="http://schemas.openxmlformats.org/officeDocument/2006/relationships/image" Target="../media/image100.png"/><Relationship Id="rId5" Type="http://schemas.openxmlformats.org/officeDocument/2006/relationships/image" Target="../media/image94.png"/><Relationship Id="rId15" Type="http://schemas.openxmlformats.org/officeDocument/2006/relationships/image" Target="../media/image104.jp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 Id="rId14" Type="http://schemas.openxmlformats.org/officeDocument/2006/relationships/image" Target="../media/image103.jpg"/></Relationships>
</file>

<file path=ppt/slides/_rels/slide6.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jpg"/><Relationship Id="rId3" Type="http://schemas.openxmlformats.org/officeDocument/2006/relationships/image" Target="../media/image106.png"/><Relationship Id="rId7" Type="http://schemas.openxmlformats.org/officeDocument/2006/relationships/image" Target="../media/image110.png"/><Relationship Id="rId12" Type="http://schemas.openxmlformats.org/officeDocument/2006/relationships/image" Target="../media/image115.png"/><Relationship Id="rId17" Type="http://schemas.openxmlformats.org/officeDocument/2006/relationships/image" Target="../media/image120.png"/><Relationship Id="rId2" Type="http://schemas.openxmlformats.org/officeDocument/2006/relationships/image" Target="../media/image105.png"/><Relationship Id="rId16" Type="http://schemas.openxmlformats.org/officeDocument/2006/relationships/image" Target="../media/image119.png"/><Relationship Id="rId1" Type="http://schemas.openxmlformats.org/officeDocument/2006/relationships/slideLayout" Target="../slideLayouts/slideLayout5.xml"/><Relationship Id="rId6" Type="http://schemas.openxmlformats.org/officeDocument/2006/relationships/image" Target="../media/image109.jpg"/><Relationship Id="rId11" Type="http://schemas.openxmlformats.org/officeDocument/2006/relationships/image" Target="../media/image114.png"/><Relationship Id="rId5" Type="http://schemas.openxmlformats.org/officeDocument/2006/relationships/image" Target="../media/image108.jpg"/><Relationship Id="rId15" Type="http://schemas.openxmlformats.org/officeDocument/2006/relationships/image" Target="../media/image118.pn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 Id="rId14" Type="http://schemas.openxmlformats.org/officeDocument/2006/relationships/image" Target="../media/image117.png"/></Relationships>
</file>

<file path=ppt/slides/_rels/slide7.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32.png"/><Relationship Id="rId18" Type="http://schemas.openxmlformats.org/officeDocument/2006/relationships/image" Target="../media/image137.png"/><Relationship Id="rId3" Type="http://schemas.openxmlformats.org/officeDocument/2006/relationships/image" Target="../media/image122.png"/><Relationship Id="rId7" Type="http://schemas.openxmlformats.org/officeDocument/2006/relationships/image" Target="../media/image126.png"/><Relationship Id="rId12" Type="http://schemas.openxmlformats.org/officeDocument/2006/relationships/image" Target="../media/image131.jpg"/><Relationship Id="rId17" Type="http://schemas.openxmlformats.org/officeDocument/2006/relationships/image" Target="../media/image136.png"/><Relationship Id="rId2" Type="http://schemas.openxmlformats.org/officeDocument/2006/relationships/image" Target="../media/image121.png"/><Relationship Id="rId16" Type="http://schemas.openxmlformats.org/officeDocument/2006/relationships/image" Target="../media/image135.png"/><Relationship Id="rId20" Type="http://schemas.openxmlformats.org/officeDocument/2006/relationships/image" Target="../media/image139.png"/><Relationship Id="rId1" Type="http://schemas.openxmlformats.org/officeDocument/2006/relationships/slideLayout" Target="../slideLayouts/slideLayout5.xml"/><Relationship Id="rId6" Type="http://schemas.openxmlformats.org/officeDocument/2006/relationships/image" Target="../media/image125.png"/><Relationship Id="rId11" Type="http://schemas.openxmlformats.org/officeDocument/2006/relationships/image" Target="../media/image130.jpg"/><Relationship Id="rId5" Type="http://schemas.openxmlformats.org/officeDocument/2006/relationships/image" Target="../media/image124.png"/><Relationship Id="rId15" Type="http://schemas.openxmlformats.org/officeDocument/2006/relationships/image" Target="../media/image134.png"/><Relationship Id="rId10" Type="http://schemas.openxmlformats.org/officeDocument/2006/relationships/image" Target="../media/image129.jpg"/><Relationship Id="rId19" Type="http://schemas.openxmlformats.org/officeDocument/2006/relationships/image" Target="../media/image138.png"/><Relationship Id="rId4" Type="http://schemas.openxmlformats.org/officeDocument/2006/relationships/image" Target="../media/image123.png"/><Relationship Id="rId9" Type="http://schemas.openxmlformats.org/officeDocument/2006/relationships/image" Target="../media/image128.png"/><Relationship Id="rId14" Type="http://schemas.openxmlformats.org/officeDocument/2006/relationships/image" Target="../media/image133.png"/></Relationships>
</file>

<file path=ppt/slides/_rels/slide8.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jpg"/><Relationship Id="rId7" Type="http://schemas.openxmlformats.org/officeDocument/2006/relationships/image" Target="../media/image145.png"/><Relationship Id="rId12" Type="http://schemas.openxmlformats.org/officeDocument/2006/relationships/image" Target="../media/image150.png"/><Relationship Id="rId2" Type="http://schemas.openxmlformats.org/officeDocument/2006/relationships/image" Target="../media/image140.jpg"/><Relationship Id="rId1" Type="http://schemas.openxmlformats.org/officeDocument/2006/relationships/slideLayout" Target="../slideLayouts/slideLayout5.xml"/><Relationship Id="rId6" Type="http://schemas.openxmlformats.org/officeDocument/2006/relationships/image" Target="../media/image144.png"/><Relationship Id="rId11" Type="http://schemas.openxmlformats.org/officeDocument/2006/relationships/image" Target="../media/image149.png"/><Relationship Id="rId5" Type="http://schemas.openxmlformats.org/officeDocument/2006/relationships/image" Target="../media/image143.png"/><Relationship Id="rId10" Type="http://schemas.openxmlformats.org/officeDocument/2006/relationships/image" Target="../media/image148.png"/><Relationship Id="rId4" Type="http://schemas.openxmlformats.org/officeDocument/2006/relationships/image" Target="../media/image142.jpg"/><Relationship Id="rId9" Type="http://schemas.openxmlformats.org/officeDocument/2006/relationships/image" Target="../media/image147.png"/></Relationships>
</file>

<file path=ppt/slides/_rels/slide9.xml.rels><?xml version="1.0" encoding="UTF-8" standalone="yes"?>
<Relationships xmlns="http://schemas.openxmlformats.org/package/2006/relationships"><Relationship Id="rId8" Type="http://schemas.openxmlformats.org/officeDocument/2006/relationships/image" Target="../media/image157.jpg"/><Relationship Id="rId13" Type="http://schemas.openxmlformats.org/officeDocument/2006/relationships/image" Target="../media/image162.png"/><Relationship Id="rId18" Type="http://schemas.openxmlformats.org/officeDocument/2006/relationships/image" Target="../media/image167.png"/><Relationship Id="rId3" Type="http://schemas.openxmlformats.org/officeDocument/2006/relationships/image" Target="../media/image152.png"/><Relationship Id="rId7" Type="http://schemas.openxmlformats.org/officeDocument/2006/relationships/image" Target="../media/image156.png"/><Relationship Id="rId12" Type="http://schemas.openxmlformats.org/officeDocument/2006/relationships/image" Target="../media/image161.png"/><Relationship Id="rId17" Type="http://schemas.openxmlformats.org/officeDocument/2006/relationships/image" Target="../media/image166.png"/><Relationship Id="rId2" Type="http://schemas.openxmlformats.org/officeDocument/2006/relationships/image" Target="../media/image151.png"/><Relationship Id="rId16" Type="http://schemas.openxmlformats.org/officeDocument/2006/relationships/image" Target="../media/image165.png"/><Relationship Id="rId1" Type="http://schemas.openxmlformats.org/officeDocument/2006/relationships/slideLayout" Target="../slideLayouts/slideLayout5.xml"/><Relationship Id="rId6" Type="http://schemas.openxmlformats.org/officeDocument/2006/relationships/image" Target="../media/image155.png"/><Relationship Id="rId11" Type="http://schemas.openxmlformats.org/officeDocument/2006/relationships/image" Target="../media/image160.png"/><Relationship Id="rId5" Type="http://schemas.openxmlformats.org/officeDocument/2006/relationships/image" Target="../media/image154.png"/><Relationship Id="rId15" Type="http://schemas.openxmlformats.org/officeDocument/2006/relationships/image" Target="../media/image164.png"/><Relationship Id="rId10" Type="http://schemas.openxmlformats.org/officeDocument/2006/relationships/image" Target="../media/image159.png"/><Relationship Id="rId4" Type="http://schemas.openxmlformats.org/officeDocument/2006/relationships/image" Target="../media/image153.png"/><Relationship Id="rId9" Type="http://schemas.openxmlformats.org/officeDocument/2006/relationships/image" Target="../media/image158.png"/><Relationship Id="rId14" Type="http://schemas.openxmlformats.org/officeDocument/2006/relationships/image" Target="../media/image163.png"/></Relationships>
</file>

<file path=ppt/slides/_rels/slide10.xml.rels><?xml version="1.0" encoding="UTF-8" standalone="yes"?>
<Relationships xmlns="http://schemas.openxmlformats.org/package/2006/relationships"><Relationship Id="rId8" Type="http://schemas.openxmlformats.org/officeDocument/2006/relationships/image" Target="../media/image174.jpg"/><Relationship Id="rId13" Type="http://schemas.openxmlformats.org/officeDocument/2006/relationships/image" Target="../media/image179.png"/><Relationship Id="rId3" Type="http://schemas.openxmlformats.org/officeDocument/2006/relationships/image" Target="../media/image169.png"/><Relationship Id="rId7" Type="http://schemas.openxmlformats.org/officeDocument/2006/relationships/image" Target="../media/image173.png"/><Relationship Id="rId12" Type="http://schemas.openxmlformats.org/officeDocument/2006/relationships/image" Target="../media/image178.png"/><Relationship Id="rId17" Type="http://schemas.openxmlformats.org/officeDocument/2006/relationships/image" Target="../media/image183.png"/><Relationship Id="rId2" Type="http://schemas.openxmlformats.org/officeDocument/2006/relationships/image" Target="../media/image168.png"/><Relationship Id="rId16" Type="http://schemas.openxmlformats.org/officeDocument/2006/relationships/image" Target="../media/image182.png"/><Relationship Id="rId1" Type="http://schemas.openxmlformats.org/officeDocument/2006/relationships/slideLayout" Target="../slideLayouts/slideLayout5.xml"/><Relationship Id="rId6" Type="http://schemas.openxmlformats.org/officeDocument/2006/relationships/image" Target="../media/image172.png"/><Relationship Id="rId11" Type="http://schemas.openxmlformats.org/officeDocument/2006/relationships/image" Target="../media/image177.png"/><Relationship Id="rId5" Type="http://schemas.openxmlformats.org/officeDocument/2006/relationships/image" Target="../media/image171.png"/><Relationship Id="rId15" Type="http://schemas.openxmlformats.org/officeDocument/2006/relationships/image" Target="../media/image181.png"/><Relationship Id="rId10" Type="http://schemas.openxmlformats.org/officeDocument/2006/relationships/image" Target="../media/image176.png"/><Relationship Id="rId4" Type="http://schemas.openxmlformats.org/officeDocument/2006/relationships/image" Target="../media/image170.png"/><Relationship Id="rId9" Type="http://schemas.openxmlformats.org/officeDocument/2006/relationships/image" Target="../media/image175.png"/><Relationship Id="rId14" Type="http://schemas.openxmlformats.org/officeDocument/2006/relationships/image" Target="../media/image180.png"/></Relationships>
</file>

<file path=ppt/slides/_rels/slide11.xml.rels><?xml version="1.0" encoding="UTF-8" standalone="yes"?>
<Relationships xmlns="http://schemas.openxmlformats.org/package/2006/relationships"><Relationship Id="rId13" Type="http://schemas.openxmlformats.org/officeDocument/2006/relationships/image" Target="../media/image195.jpg"/><Relationship Id="rId18" Type="http://schemas.openxmlformats.org/officeDocument/2006/relationships/image" Target="../media/image200.jpg"/><Relationship Id="rId26" Type="http://schemas.openxmlformats.org/officeDocument/2006/relationships/image" Target="../media/image208.png"/><Relationship Id="rId39" Type="http://schemas.openxmlformats.org/officeDocument/2006/relationships/image" Target="../media/image221.png"/><Relationship Id="rId21" Type="http://schemas.openxmlformats.org/officeDocument/2006/relationships/image" Target="../media/image203.png"/><Relationship Id="rId34" Type="http://schemas.openxmlformats.org/officeDocument/2006/relationships/image" Target="../media/image216.png"/><Relationship Id="rId42" Type="http://schemas.openxmlformats.org/officeDocument/2006/relationships/image" Target="../media/image224.png"/><Relationship Id="rId47" Type="http://schemas.openxmlformats.org/officeDocument/2006/relationships/image" Target="../media/image229.png"/><Relationship Id="rId7" Type="http://schemas.openxmlformats.org/officeDocument/2006/relationships/image" Target="../media/image189.png"/><Relationship Id="rId2" Type="http://schemas.openxmlformats.org/officeDocument/2006/relationships/image" Target="../media/image184.png"/><Relationship Id="rId16" Type="http://schemas.openxmlformats.org/officeDocument/2006/relationships/image" Target="../media/image198.jpg"/><Relationship Id="rId29" Type="http://schemas.openxmlformats.org/officeDocument/2006/relationships/image" Target="../media/image211.png"/><Relationship Id="rId11" Type="http://schemas.openxmlformats.org/officeDocument/2006/relationships/image" Target="../media/image193.png"/><Relationship Id="rId24" Type="http://schemas.openxmlformats.org/officeDocument/2006/relationships/image" Target="../media/image206.png"/><Relationship Id="rId32" Type="http://schemas.openxmlformats.org/officeDocument/2006/relationships/image" Target="../media/image214.png"/><Relationship Id="rId37" Type="http://schemas.openxmlformats.org/officeDocument/2006/relationships/image" Target="../media/image219.jpg"/><Relationship Id="rId40" Type="http://schemas.openxmlformats.org/officeDocument/2006/relationships/image" Target="../media/image222.png"/><Relationship Id="rId45" Type="http://schemas.openxmlformats.org/officeDocument/2006/relationships/image" Target="../media/image227.png"/><Relationship Id="rId5" Type="http://schemas.openxmlformats.org/officeDocument/2006/relationships/image" Target="../media/image187.png"/><Relationship Id="rId15" Type="http://schemas.openxmlformats.org/officeDocument/2006/relationships/image" Target="../media/image197.png"/><Relationship Id="rId23" Type="http://schemas.openxmlformats.org/officeDocument/2006/relationships/image" Target="../media/image205.png"/><Relationship Id="rId28" Type="http://schemas.openxmlformats.org/officeDocument/2006/relationships/image" Target="../media/image210.png"/><Relationship Id="rId36" Type="http://schemas.openxmlformats.org/officeDocument/2006/relationships/image" Target="../media/image218.png"/><Relationship Id="rId49" Type="http://schemas.openxmlformats.org/officeDocument/2006/relationships/image" Target="../media/image231.png"/><Relationship Id="rId10" Type="http://schemas.openxmlformats.org/officeDocument/2006/relationships/image" Target="../media/image192.png"/><Relationship Id="rId19" Type="http://schemas.openxmlformats.org/officeDocument/2006/relationships/image" Target="../media/image201.jpg"/><Relationship Id="rId31" Type="http://schemas.openxmlformats.org/officeDocument/2006/relationships/image" Target="../media/image213.png"/><Relationship Id="rId44" Type="http://schemas.openxmlformats.org/officeDocument/2006/relationships/image" Target="../media/image226.png"/><Relationship Id="rId4" Type="http://schemas.openxmlformats.org/officeDocument/2006/relationships/image" Target="../media/image186.png"/><Relationship Id="rId9" Type="http://schemas.openxmlformats.org/officeDocument/2006/relationships/image" Target="../media/image191.jpg"/><Relationship Id="rId14" Type="http://schemas.openxmlformats.org/officeDocument/2006/relationships/image" Target="../media/image196.png"/><Relationship Id="rId22" Type="http://schemas.openxmlformats.org/officeDocument/2006/relationships/image" Target="../media/image204.png"/><Relationship Id="rId27" Type="http://schemas.openxmlformats.org/officeDocument/2006/relationships/image" Target="../media/image209.png"/><Relationship Id="rId30" Type="http://schemas.openxmlformats.org/officeDocument/2006/relationships/image" Target="../media/image212.jpg"/><Relationship Id="rId35" Type="http://schemas.openxmlformats.org/officeDocument/2006/relationships/image" Target="../media/image217.png"/><Relationship Id="rId43" Type="http://schemas.openxmlformats.org/officeDocument/2006/relationships/image" Target="../media/image225.png"/><Relationship Id="rId48" Type="http://schemas.openxmlformats.org/officeDocument/2006/relationships/image" Target="../media/image230.png"/><Relationship Id="rId8" Type="http://schemas.openxmlformats.org/officeDocument/2006/relationships/image" Target="../media/image190.png"/><Relationship Id="rId3" Type="http://schemas.openxmlformats.org/officeDocument/2006/relationships/image" Target="../media/image185.png"/><Relationship Id="rId12" Type="http://schemas.openxmlformats.org/officeDocument/2006/relationships/image" Target="../media/image194.jpg"/><Relationship Id="rId17" Type="http://schemas.openxmlformats.org/officeDocument/2006/relationships/image" Target="../media/image199.png"/><Relationship Id="rId25" Type="http://schemas.openxmlformats.org/officeDocument/2006/relationships/image" Target="../media/image207.png"/><Relationship Id="rId33" Type="http://schemas.openxmlformats.org/officeDocument/2006/relationships/image" Target="../media/image215.png"/><Relationship Id="rId38" Type="http://schemas.openxmlformats.org/officeDocument/2006/relationships/image" Target="../media/image220.jpg"/><Relationship Id="rId46" Type="http://schemas.openxmlformats.org/officeDocument/2006/relationships/image" Target="../media/image228.png"/><Relationship Id="rId20" Type="http://schemas.openxmlformats.org/officeDocument/2006/relationships/image" Target="../media/image202.png"/><Relationship Id="rId41" Type="http://schemas.openxmlformats.org/officeDocument/2006/relationships/image" Target="../media/image223.png"/><Relationship Id="rId1" Type="http://schemas.openxmlformats.org/officeDocument/2006/relationships/slideLayout" Target="../slideLayouts/slideLayout5.xml"/><Relationship Id="rId6" Type="http://schemas.openxmlformats.org/officeDocument/2006/relationships/image" Target="../media/image18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119985" cy="10260330"/>
          </a:xfrm>
          <a:custGeom>
            <a:avLst/>
            <a:gdLst/>
            <a:ahLst/>
            <a:cxnLst/>
            <a:rect l="l" t="t" r="r" b="b"/>
            <a:pathLst>
              <a:path w="15119985" h="10260330">
                <a:moveTo>
                  <a:pt x="15119985" y="0"/>
                </a:moveTo>
                <a:lnTo>
                  <a:pt x="0" y="0"/>
                </a:lnTo>
                <a:lnTo>
                  <a:pt x="0" y="10260000"/>
                </a:lnTo>
                <a:lnTo>
                  <a:pt x="15119985" y="10260000"/>
                </a:lnTo>
                <a:lnTo>
                  <a:pt x="15119985" y="0"/>
                </a:lnTo>
                <a:close/>
              </a:path>
            </a:pathLst>
          </a:custGeom>
          <a:solidFill>
            <a:srgbClr val="00A2E9"/>
          </a:solidFill>
        </p:spPr>
        <p:txBody>
          <a:bodyPr wrap="square" lIns="0" tIns="0" rIns="0" bIns="0" rtlCol="0"/>
          <a:lstStyle/>
          <a:p>
            <a:endParaRPr/>
          </a:p>
        </p:txBody>
      </p:sp>
      <p:pic>
        <p:nvPicPr>
          <p:cNvPr id="3" name="object 3"/>
          <p:cNvPicPr/>
          <p:nvPr/>
        </p:nvPicPr>
        <p:blipFill>
          <a:blip r:embed="rId2" cstate="print"/>
          <a:stretch>
            <a:fillRect/>
          </a:stretch>
        </p:blipFill>
        <p:spPr>
          <a:xfrm>
            <a:off x="8296048" y="3928271"/>
            <a:ext cx="2319047" cy="2311400"/>
          </a:xfrm>
          <a:prstGeom prst="rect">
            <a:avLst/>
          </a:prstGeom>
        </p:spPr>
      </p:pic>
      <p:pic>
        <p:nvPicPr>
          <p:cNvPr id="4" name="object 4"/>
          <p:cNvPicPr/>
          <p:nvPr/>
        </p:nvPicPr>
        <p:blipFill>
          <a:blip r:embed="rId3" cstate="print"/>
          <a:stretch>
            <a:fillRect/>
          </a:stretch>
        </p:blipFill>
        <p:spPr>
          <a:xfrm>
            <a:off x="4504895" y="4027976"/>
            <a:ext cx="2319047" cy="2311400"/>
          </a:xfrm>
          <a:prstGeom prst="rect">
            <a:avLst/>
          </a:prstGeom>
        </p:spPr>
      </p:pic>
      <p:pic>
        <p:nvPicPr>
          <p:cNvPr id="5" name="object 5"/>
          <p:cNvPicPr/>
          <p:nvPr/>
        </p:nvPicPr>
        <p:blipFill>
          <a:blip r:embed="rId4" cstate="print"/>
          <a:stretch>
            <a:fillRect/>
          </a:stretch>
        </p:blipFill>
        <p:spPr>
          <a:xfrm>
            <a:off x="12087208" y="3928271"/>
            <a:ext cx="2319047" cy="2311400"/>
          </a:xfrm>
          <a:prstGeom prst="rect">
            <a:avLst/>
          </a:prstGeom>
        </p:spPr>
      </p:pic>
      <p:sp>
        <p:nvSpPr>
          <p:cNvPr id="6" name="object 6"/>
          <p:cNvSpPr/>
          <p:nvPr/>
        </p:nvSpPr>
        <p:spPr>
          <a:xfrm>
            <a:off x="11185068" y="4914074"/>
            <a:ext cx="332740" cy="332740"/>
          </a:xfrm>
          <a:custGeom>
            <a:avLst/>
            <a:gdLst/>
            <a:ahLst/>
            <a:cxnLst/>
            <a:rect l="l" t="t" r="r" b="b"/>
            <a:pathLst>
              <a:path w="332740" h="332739">
                <a:moveTo>
                  <a:pt x="332155" y="166077"/>
                </a:moveTo>
                <a:lnTo>
                  <a:pt x="329107" y="151053"/>
                </a:lnTo>
                <a:lnTo>
                  <a:pt x="320789" y="138760"/>
                </a:lnTo>
                <a:lnTo>
                  <a:pt x="308495" y="130454"/>
                </a:lnTo>
                <a:lnTo>
                  <a:pt x="293484" y="127393"/>
                </a:lnTo>
                <a:lnTo>
                  <a:pt x="204762" y="127393"/>
                </a:lnTo>
                <a:lnTo>
                  <a:pt x="204762" y="38671"/>
                </a:lnTo>
                <a:lnTo>
                  <a:pt x="201701" y="23660"/>
                </a:lnTo>
                <a:lnTo>
                  <a:pt x="193395" y="11366"/>
                </a:lnTo>
                <a:lnTo>
                  <a:pt x="181102" y="3048"/>
                </a:lnTo>
                <a:lnTo>
                  <a:pt x="166077" y="0"/>
                </a:lnTo>
                <a:lnTo>
                  <a:pt x="151053" y="3048"/>
                </a:lnTo>
                <a:lnTo>
                  <a:pt x="138760" y="11366"/>
                </a:lnTo>
                <a:lnTo>
                  <a:pt x="130454" y="23660"/>
                </a:lnTo>
                <a:lnTo>
                  <a:pt x="127406" y="38671"/>
                </a:lnTo>
                <a:lnTo>
                  <a:pt x="127406" y="127393"/>
                </a:lnTo>
                <a:lnTo>
                  <a:pt x="38684" y="127393"/>
                </a:lnTo>
                <a:lnTo>
                  <a:pt x="23660" y="130454"/>
                </a:lnTo>
                <a:lnTo>
                  <a:pt x="11353" y="138760"/>
                </a:lnTo>
                <a:lnTo>
                  <a:pt x="3048" y="151066"/>
                </a:lnTo>
                <a:lnTo>
                  <a:pt x="0" y="166077"/>
                </a:lnTo>
                <a:lnTo>
                  <a:pt x="3048" y="181102"/>
                </a:lnTo>
                <a:lnTo>
                  <a:pt x="11366" y="193395"/>
                </a:lnTo>
                <a:lnTo>
                  <a:pt x="23660" y="201701"/>
                </a:lnTo>
                <a:lnTo>
                  <a:pt x="38684" y="204762"/>
                </a:lnTo>
                <a:lnTo>
                  <a:pt x="127406" y="204762"/>
                </a:lnTo>
                <a:lnTo>
                  <a:pt x="127406" y="293484"/>
                </a:lnTo>
                <a:lnTo>
                  <a:pt x="130454" y="308495"/>
                </a:lnTo>
                <a:lnTo>
                  <a:pt x="138772" y="320802"/>
                </a:lnTo>
                <a:lnTo>
                  <a:pt x="151066" y="329107"/>
                </a:lnTo>
                <a:lnTo>
                  <a:pt x="166077" y="332155"/>
                </a:lnTo>
                <a:lnTo>
                  <a:pt x="181102" y="329107"/>
                </a:lnTo>
                <a:lnTo>
                  <a:pt x="193395" y="320789"/>
                </a:lnTo>
                <a:lnTo>
                  <a:pt x="201701" y="308495"/>
                </a:lnTo>
                <a:lnTo>
                  <a:pt x="204762" y="293484"/>
                </a:lnTo>
                <a:lnTo>
                  <a:pt x="204762" y="204762"/>
                </a:lnTo>
                <a:lnTo>
                  <a:pt x="293484" y="204762"/>
                </a:lnTo>
                <a:lnTo>
                  <a:pt x="308495" y="201701"/>
                </a:lnTo>
                <a:lnTo>
                  <a:pt x="320789" y="193395"/>
                </a:lnTo>
                <a:lnTo>
                  <a:pt x="329107" y="181089"/>
                </a:lnTo>
                <a:lnTo>
                  <a:pt x="332155" y="166077"/>
                </a:lnTo>
                <a:close/>
              </a:path>
            </a:pathLst>
          </a:custGeom>
          <a:solidFill>
            <a:srgbClr val="FEFEFE"/>
          </a:solidFill>
        </p:spPr>
        <p:txBody>
          <a:bodyPr wrap="square" lIns="0" tIns="0" rIns="0" bIns="0" rtlCol="0"/>
          <a:lstStyle/>
          <a:p>
            <a:endParaRPr/>
          </a:p>
        </p:txBody>
      </p:sp>
      <p:pic>
        <p:nvPicPr>
          <p:cNvPr id="7" name="object 7"/>
          <p:cNvPicPr/>
          <p:nvPr/>
        </p:nvPicPr>
        <p:blipFill>
          <a:blip r:embed="rId5" cstate="print"/>
          <a:stretch>
            <a:fillRect/>
          </a:stretch>
        </p:blipFill>
        <p:spPr>
          <a:xfrm>
            <a:off x="713743" y="4027976"/>
            <a:ext cx="2319047" cy="2311400"/>
          </a:xfrm>
          <a:prstGeom prst="rect">
            <a:avLst/>
          </a:prstGeom>
        </p:spPr>
      </p:pic>
      <p:sp>
        <p:nvSpPr>
          <p:cNvPr id="8" name="object 8"/>
          <p:cNvSpPr/>
          <p:nvPr/>
        </p:nvSpPr>
        <p:spPr>
          <a:xfrm>
            <a:off x="7393914" y="4914074"/>
            <a:ext cx="332740" cy="332740"/>
          </a:xfrm>
          <a:custGeom>
            <a:avLst/>
            <a:gdLst/>
            <a:ahLst/>
            <a:cxnLst/>
            <a:rect l="l" t="t" r="r" b="b"/>
            <a:pathLst>
              <a:path w="332740" h="332739">
                <a:moveTo>
                  <a:pt x="332155" y="166077"/>
                </a:moveTo>
                <a:lnTo>
                  <a:pt x="329095" y="151053"/>
                </a:lnTo>
                <a:lnTo>
                  <a:pt x="320789" y="138760"/>
                </a:lnTo>
                <a:lnTo>
                  <a:pt x="308495" y="130454"/>
                </a:lnTo>
                <a:lnTo>
                  <a:pt x="293471" y="127393"/>
                </a:lnTo>
                <a:lnTo>
                  <a:pt x="204749" y="127393"/>
                </a:lnTo>
                <a:lnTo>
                  <a:pt x="204749" y="38671"/>
                </a:lnTo>
                <a:lnTo>
                  <a:pt x="201701" y="23660"/>
                </a:lnTo>
                <a:lnTo>
                  <a:pt x="193395" y="11366"/>
                </a:lnTo>
                <a:lnTo>
                  <a:pt x="181089" y="3048"/>
                </a:lnTo>
                <a:lnTo>
                  <a:pt x="166077" y="0"/>
                </a:lnTo>
                <a:lnTo>
                  <a:pt x="151053" y="3048"/>
                </a:lnTo>
                <a:lnTo>
                  <a:pt x="138760" y="11366"/>
                </a:lnTo>
                <a:lnTo>
                  <a:pt x="130454" y="23660"/>
                </a:lnTo>
                <a:lnTo>
                  <a:pt x="127393" y="38671"/>
                </a:lnTo>
                <a:lnTo>
                  <a:pt x="127393" y="127393"/>
                </a:lnTo>
                <a:lnTo>
                  <a:pt x="38671" y="127393"/>
                </a:lnTo>
                <a:lnTo>
                  <a:pt x="23660" y="130454"/>
                </a:lnTo>
                <a:lnTo>
                  <a:pt x="11353" y="138760"/>
                </a:lnTo>
                <a:lnTo>
                  <a:pt x="3048" y="151066"/>
                </a:lnTo>
                <a:lnTo>
                  <a:pt x="0" y="166077"/>
                </a:lnTo>
                <a:lnTo>
                  <a:pt x="3048" y="181102"/>
                </a:lnTo>
                <a:lnTo>
                  <a:pt x="11353" y="193395"/>
                </a:lnTo>
                <a:lnTo>
                  <a:pt x="23660" y="201701"/>
                </a:lnTo>
                <a:lnTo>
                  <a:pt x="38671" y="204762"/>
                </a:lnTo>
                <a:lnTo>
                  <a:pt x="127393" y="204762"/>
                </a:lnTo>
                <a:lnTo>
                  <a:pt x="127393" y="293484"/>
                </a:lnTo>
                <a:lnTo>
                  <a:pt x="130454" y="308495"/>
                </a:lnTo>
                <a:lnTo>
                  <a:pt x="138760" y="320802"/>
                </a:lnTo>
                <a:lnTo>
                  <a:pt x="151066" y="329107"/>
                </a:lnTo>
                <a:lnTo>
                  <a:pt x="166077" y="332155"/>
                </a:lnTo>
                <a:lnTo>
                  <a:pt x="181089" y="329107"/>
                </a:lnTo>
                <a:lnTo>
                  <a:pt x="193395" y="320789"/>
                </a:lnTo>
                <a:lnTo>
                  <a:pt x="201701" y="308495"/>
                </a:lnTo>
                <a:lnTo>
                  <a:pt x="204749" y="293484"/>
                </a:lnTo>
                <a:lnTo>
                  <a:pt x="204749" y="204762"/>
                </a:lnTo>
                <a:lnTo>
                  <a:pt x="293471" y="204762"/>
                </a:lnTo>
                <a:lnTo>
                  <a:pt x="308495" y="201701"/>
                </a:lnTo>
                <a:lnTo>
                  <a:pt x="320789" y="193395"/>
                </a:lnTo>
                <a:lnTo>
                  <a:pt x="329107" y="181089"/>
                </a:lnTo>
                <a:lnTo>
                  <a:pt x="332155" y="166077"/>
                </a:lnTo>
                <a:close/>
              </a:path>
            </a:pathLst>
          </a:custGeom>
          <a:solidFill>
            <a:srgbClr val="FEFEFE"/>
          </a:solidFill>
        </p:spPr>
        <p:txBody>
          <a:bodyPr wrap="square" lIns="0" tIns="0" rIns="0" bIns="0" rtlCol="0"/>
          <a:lstStyle/>
          <a:p>
            <a:endParaRPr/>
          </a:p>
        </p:txBody>
      </p:sp>
      <p:sp>
        <p:nvSpPr>
          <p:cNvPr id="9" name="object 9"/>
          <p:cNvSpPr/>
          <p:nvPr/>
        </p:nvSpPr>
        <p:spPr>
          <a:xfrm>
            <a:off x="3602765" y="5041468"/>
            <a:ext cx="332740" cy="77470"/>
          </a:xfrm>
          <a:custGeom>
            <a:avLst/>
            <a:gdLst/>
            <a:ahLst/>
            <a:cxnLst/>
            <a:rect l="l" t="t" r="r" b="b"/>
            <a:pathLst>
              <a:path w="332739" h="77470">
                <a:moveTo>
                  <a:pt x="293479" y="0"/>
                </a:moveTo>
                <a:lnTo>
                  <a:pt x="38677" y="0"/>
                </a:lnTo>
                <a:lnTo>
                  <a:pt x="23656" y="3052"/>
                </a:lnTo>
                <a:lnTo>
                  <a:pt x="11358" y="11363"/>
                </a:lnTo>
                <a:lnTo>
                  <a:pt x="3050" y="23662"/>
                </a:lnTo>
                <a:lnTo>
                  <a:pt x="0" y="38679"/>
                </a:lnTo>
                <a:lnTo>
                  <a:pt x="3052" y="53698"/>
                </a:lnTo>
                <a:lnTo>
                  <a:pt x="11363" y="65996"/>
                </a:lnTo>
                <a:lnTo>
                  <a:pt x="23661" y="74305"/>
                </a:lnTo>
                <a:lnTo>
                  <a:pt x="38677" y="77356"/>
                </a:lnTo>
                <a:lnTo>
                  <a:pt x="293479" y="77356"/>
                </a:lnTo>
                <a:lnTo>
                  <a:pt x="308495" y="74304"/>
                </a:lnTo>
                <a:lnTo>
                  <a:pt x="320793" y="65993"/>
                </a:lnTo>
                <a:lnTo>
                  <a:pt x="329104" y="53695"/>
                </a:lnTo>
                <a:lnTo>
                  <a:pt x="332157" y="38679"/>
                </a:lnTo>
                <a:lnTo>
                  <a:pt x="329103" y="23659"/>
                </a:lnTo>
                <a:lnTo>
                  <a:pt x="320792" y="11360"/>
                </a:lnTo>
                <a:lnTo>
                  <a:pt x="308492" y="3051"/>
                </a:lnTo>
                <a:lnTo>
                  <a:pt x="293479" y="0"/>
                </a:lnTo>
                <a:close/>
              </a:path>
            </a:pathLst>
          </a:custGeom>
          <a:solidFill>
            <a:srgbClr val="FEFEFE"/>
          </a:solidFill>
        </p:spPr>
        <p:txBody>
          <a:bodyPr wrap="square" lIns="0" tIns="0" rIns="0" bIns="0" rtlCol="0"/>
          <a:lstStyle/>
          <a:p>
            <a:endParaRPr/>
          </a:p>
        </p:txBody>
      </p:sp>
      <p:sp>
        <p:nvSpPr>
          <p:cNvPr id="10" name="object 10"/>
          <p:cNvSpPr/>
          <p:nvPr/>
        </p:nvSpPr>
        <p:spPr>
          <a:xfrm>
            <a:off x="3602765" y="5205300"/>
            <a:ext cx="332740" cy="77470"/>
          </a:xfrm>
          <a:custGeom>
            <a:avLst/>
            <a:gdLst/>
            <a:ahLst/>
            <a:cxnLst/>
            <a:rect l="l" t="t" r="r" b="b"/>
            <a:pathLst>
              <a:path w="332739" h="77470">
                <a:moveTo>
                  <a:pt x="293479" y="0"/>
                </a:moveTo>
                <a:lnTo>
                  <a:pt x="38677" y="0"/>
                </a:lnTo>
                <a:lnTo>
                  <a:pt x="23656" y="3052"/>
                </a:lnTo>
                <a:lnTo>
                  <a:pt x="11358" y="11363"/>
                </a:lnTo>
                <a:lnTo>
                  <a:pt x="3050" y="23662"/>
                </a:lnTo>
                <a:lnTo>
                  <a:pt x="0" y="38679"/>
                </a:lnTo>
                <a:lnTo>
                  <a:pt x="3052" y="53697"/>
                </a:lnTo>
                <a:lnTo>
                  <a:pt x="11363" y="65996"/>
                </a:lnTo>
                <a:lnTo>
                  <a:pt x="23661" y="74305"/>
                </a:lnTo>
                <a:lnTo>
                  <a:pt x="38677" y="77356"/>
                </a:lnTo>
                <a:lnTo>
                  <a:pt x="293479" y="77356"/>
                </a:lnTo>
                <a:lnTo>
                  <a:pt x="308495" y="74304"/>
                </a:lnTo>
                <a:lnTo>
                  <a:pt x="320793" y="65993"/>
                </a:lnTo>
                <a:lnTo>
                  <a:pt x="329104" y="53695"/>
                </a:lnTo>
                <a:lnTo>
                  <a:pt x="332157" y="38679"/>
                </a:lnTo>
                <a:lnTo>
                  <a:pt x="329103" y="23659"/>
                </a:lnTo>
                <a:lnTo>
                  <a:pt x="320792" y="11360"/>
                </a:lnTo>
                <a:lnTo>
                  <a:pt x="308492" y="3051"/>
                </a:lnTo>
                <a:lnTo>
                  <a:pt x="293479" y="0"/>
                </a:lnTo>
                <a:close/>
              </a:path>
            </a:pathLst>
          </a:custGeom>
          <a:solidFill>
            <a:srgbClr val="FEFEFE"/>
          </a:solidFill>
        </p:spPr>
        <p:txBody>
          <a:bodyPr wrap="square" lIns="0" tIns="0" rIns="0" bIns="0" rtlCol="0"/>
          <a:lstStyle/>
          <a:p>
            <a:endParaRPr/>
          </a:p>
        </p:txBody>
      </p:sp>
      <p:pic>
        <p:nvPicPr>
          <p:cNvPr id="11" name="object 11"/>
          <p:cNvPicPr/>
          <p:nvPr/>
        </p:nvPicPr>
        <p:blipFill>
          <a:blip r:embed="rId6" cstate="print"/>
          <a:stretch>
            <a:fillRect/>
          </a:stretch>
        </p:blipFill>
        <p:spPr>
          <a:xfrm>
            <a:off x="723452" y="540000"/>
            <a:ext cx="6078427" cy="1092225"/>
          </a:xfrm>
          <a:prstGeom prst="rect">
            <a:avLst/>
          </a:prstGeom>
        </p:spPr>
      </p:pic>
      <p:pic>
        <p:nvPicPr>
          <p:cNvPr id="12" name="object 12"/>
          <p:cNvPicPr/>
          <p:nvPr/>
        </p:nvPicPr>
        <p:blipFill>
          <a:blip r:embed="rId7" cstate="print"/>
          <a:stretch>
            <a:fillRect/>
          </a:stretch>
        </p:blipFill>
        <p:spPr>
          <a:xfrm>
            <a:off x="719999" y="1834098"/>
            <a:ext cx="4557085" cy="2459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1189" y="1691068"/>
            <a:ext cx="2523350" cy="285851"/>
          </a:xfrm>
          <a:prstGeom prst="rect">
            <a:avLst/>
          </a:prstGeom>
        </p:spPr>
      </p:pic>
      <p:pic>
        <p:nvPicPr>
          <p:cNvPr id="3" name="object 3"/>
          <p:cNvPicPr/>
          <p:nvPr/>
        </p:nvPicPr>
        <p:blipFill>
          <a:blip r:embed="rId3" cstate="print"/>
          <a:stretch>
            <a:fillRect/>
          </a:stretch>
        </p:blipFill>
        <p:spPr>
          <a:xfrm>
            <a:off x="731494" y="556780"/>
            <a:ext cx="4811814" cy="902931"/>
          </a:xfrm>
          <a:prstGeom prst="rect">
            <a:avLst/>
          </a:prstGeom>
        </p:spPr>
      </p:pic>
      <p:pic>
        <p:nvPicPr>
          <p:cNvPr id="4" name="object 4"/>
          <p:cNvPicPr/>
          <p:nvPr/>
        </p:nvPicPr>
        <p:blipFill>
          <a:blip r:embed="rId4" cstate="print"/>
          <a:stretch>
            <a:fillRect/>
          </a:stretch>
        </p:blipFill>
        <p:spPr>
          <a:xfrm>
            <a:off x="735723" y="3861435"/>
            <a:ext cx="6273215" cy="658558"/>
          </a:xfrm>
          <a:prstGeom prst="rect">
            <a:avLst/>
          </a:prstGeom>
        </p:spPr>
      </p:pic>
      <p:pic>
        <p:nvPicPr>
          <p:cNvPr id="5" name="object 5"/>
          <p:cNvPicPr/>
          <p:nvPr/>
        </p:nvPicPr>
        <p:blipFill>
          <a:blip r:embed="rId5" cstate="print"/>
          <a:stretch>
            <a:fillRect/>
          </a:stretch>
        </p:blipFill>
        <p:spPr>
          <a:xfrm>
            <a:off x="737717" y="3273590"/>
            <a:ext cx="6275768" cy="340080"/>
          </a:xfrm>
          <a:prstGeom prst="rect">
            <a:avLst/>
          </a:prstGeom>
        </p:spPr>
      </p:pic>
      <p:pic>
        <p:nvPicPr>
          <p:cNvPr id="6" name="object 6"/>
          <p:cNvPicPr/>
          <p:nvPr/>
        </p:nvPicPr>
        <p:blipFill>
          <a:blip r:embed="rId6" cstate="print"/>
          <a:stretch>
            <a:fillRect/>
          </a:stretch>
        </p:blipFill>
        <p:spPr>
          <a:xfrm>
            <a:off x="720001" y="4949418"/>
            <a:ext cx="6300000" cy="4000182"/>
          </a:xfrm>
          <a:prstGeom prst="rect">
            <a:avLst/>
          </a:prstGeom>
        </p:spPr>
      </p:pic>
      <p:pic>
        <p:nvPicPr>
          <p:cNvPr id="7" name="object 7"/>
          <p:cNvPicPr/>
          <p:nvPr/>
        </p:nvPicPr>
        <p:blipFill>
          <a:blip r:embed="rId7" cstate="print"/>
          <a:stretch>
            <a:fillRect/>
          </a:stretch>
        </p:blipFill>
        <p:spPr>
          <a:xfrm>
            <a:off x="732828" y="9248965"/>
            <a:ext cx="4972189" cy="120129"/>
          </a:xfrm>
          <a:prstGeom prst="rect">
            <a:avLst/>
          </a:prstGeom>
        </p:spPr>
      </p:pic>
      <p:pic>
        <p:nvPicPr>
          <p:cNvPr id="8" name="object 8"/>
          <p:cNvPicPr/>
          <p:nvPr/>
        </p:nvPicPr>
        <p:blipFill>
          <a:blip r:embed="rId8" cstate="print"/>
          <a:stretch>
            <a:fillRect/>
          </a:stretch>
        </p:blipFill>
        <p:spPr>
          <a:xfrm>
            <a:off x="735368" y="9471583"/>
            <a:ext cx="3659047" cy="269697"/>
          </a:xfrm>
          <a:prstGeom prst="rect">
            <a:avLst/>
          </a:prstGeom>
        </p:spPr>
      </p:pic>
      <p:pic>
        <p:nvPicPr>
          <p:cNvPr id="9" name="object 9"/>
          <p:cNvPicPr/>
          <p:nvPr/>
        </p:nvPicPr>
        <p:blipFill>
          <a:blip r:embed="rId9" cstate="print"/>
          <a:stretch>
            <a:fillRect/>
          </a:stretch>
        </p:blipFill>
        <p:spPr>
          <a:xfrm>
            <a:off x="8101000" y="2258212"/>
            <a:ext cx="6293434" cy="652437"/>
          </a:xfrm>
          <a:prstGeom prst="rect">
            <a:avLst/>
          </a:prstGeom>
        </p:spPr>
      </p:pic>
      <p:pic>
        <p:nvPicPr>
          <p:cNvPr id="10" name="object 10"/>
          <p:cNvPicPr/>
          <p:nvPr/>
        </p:nvPicPr>
        <p:blipFill>
          <a:blip r:embed="rId10" cstate="print"/>
          <a:stretch>
            <a:fillRect/>
          </a:stretch>
        </p:blipFill>
        <p:spPr>
          <a:xfrm>
            <a:off x="11109185" y="1284719"/>
            <a:ext cx="3285756" cy="773734"/>
          </a:xfrm>
          <a:prstGeom prst="rect">
            <a:avLst/>
          </a:prstGeom>
        </p:spPr>
      </p:pic>
      <p:pic>
        <p:nvPicPr>
          <p:cNvPr id="11" name="object 11"/>
          <p:cNvPicPr/>
          <p:nvPr/>
        </p:nvPicPr>
        <p:blipFill>
          <a:blip r:embed="rId11" cstate="print"/>
          <a:stretch>
            <a:fillRect/>
          </a:stretch>
        </p:blipFill>
        <p:spPr>
          <a:xfrm>
            <a:off x="8099996" y="540004"/>
            <a:ext cx="2453868" cy="1507896"/>
          </a:xfrm>
          <a:prstGeom prst="rect">
            <a:avLst/>
          </a:prstGeom>
        </p:spPr>
      </p:pic>
      <p:sp>
        <p:nvSpPr>
          <p:cNvPr id="12" name="object 12"/>
          <p:cNvSpPr/>
          <p:nvPr/>
        </p:nvSpPr>
        <p:spPr>
          <a:xfrm>
            <a:off x="11105197" y="549922"/>
            <a:ext cx="938530" cy="212725"/>
          </a:xfrm>
          <a:custGeom>
            <a:avLst/>
            <a:gdLst/>
            <a:ahLst/>
            <a:cxnLst/>
            <a:rect l="l" t="t" r="r" b="b"/>
            <a:pathLst>
              <a:path w="938529" h="212725">
                <a:moveTo>
                  <a:pt x="116090" y="112560"/>
                </a:moveTo>
                <a:lnTo>
                  <a:pt x="97345" y="112560"/>
                </a:lnTo>
                <a:lnTo>
                  <a:pt x="97345" y="212572"/>
                </a:lnTo>
                <a:lnTo>
                  <a:pt x="116090" y="212572"/>
                </a:lnTo>
                <a:lnTo>
                  <a:pt x="116090" y="112560"/>
                </a:lnTo>
                <a:close/>
              </a:path>
              <a:path w="938529" h="212725">
                <a:moveTo>
                  <a:pt x="214312" y="95567"/>
                </a:moveTo>
                <a:lnTo>
                  <a:pt x="0" y="95567"/>
                </a:lnTo>
                <a:lnTo>
                  <a:pt x="0" y="112560"/>
                </a:lnTo>
                <a:lnTo>
                  <a:pt x="214312" y="112560"/>
                </a:lnTo>
                <a:lnTo>
                  <a:pt x="214312" y="95567"/>
                </a:lnTo>
                <a:close/>
              </a:path>
              <a:path w="938529" h="212725">
                <a:moveTo>
                  <a:pt x="116090" y="33007"/>
                </a:moveTo>
                <a:lnTo>
                  <a:pt x="97345" y="33007"/>
                </a:lnTo>
                <a:lnTo>
                  <a:pt x="97345" y="95567"/>
                </a:lnTo>
                <a:lnTo>
                  <a:pt x="116090" y="95567"/>
                </a:lnTo>
                <a:lnTo>
                  <a:pt x="116090" y="33007"/>
                </a:lnTo>
                <a:close/>
              </a:path>
              <a:path w="938529" h="212725">
                <a:moveTo>
                  <a:pt x="196443" y="16916"/>
                </a:moveTo>
                <a:lnTo>
                  <a:pt x="16992" y="16916"/>
                </a:lnTo>
                <a:lnTo>
                  <a:pt x="16992" y="33007"/>
                </a:lnTo>
                <a:lnTo>
                  <a:pt x="196443" y="33007"/>
                </a:lnTo>
                <a:lnTo>
                  <a:pt x="196443" y="16916"/>
                </a:lnTo>
                <a:close/>
              </a:path>
              <a:path w="938529" h="212725">
                <a:moveTo>
                  <a:pt x="449506" y="194589"/>
                </a:moveTo>
                <a:lnTo>
                  <a:pt x="426148" y="194589"/>
                </a:lnTo>
                <a:lnTo>
                  <a:pt x="427939" y="196976"/>
                </a:lnTo>
                <a:lnTo>
                  <a:pt x="430301" y="200571"/>
                </a:lnTo>
                <a:lnTo>
                  <a:pt x="433273" y="205333"/>
                </a:lnTo>
                <a:lnTo>
                  <a:pt x="435673" y="208305"/>
                </a:lnTo>
                <a:lnTo>
                  <a:pt x="437159" y="210362"/>
                </a:lnTo>
                <a:lnTo>
                  <a:pt x="437730" y="211581"/>
                </a:lnTo>
                <a:lnTo>
                  <a:pt x="453809" y="199961"/>
                </a:lnTo>
                <a:lnTo>
                  <a:pt x="449506" y="194589"/>
                </a:lnTo>
                <a:close/>
              </a:path>
              <a:path w="938529" h="212725">
                <a:moveTo>
                  <a:pt x="380580" y="116903"/>
                </a:moveTo>
                <a:lnTo>
                  <a:pt x="358292" y="116903"/>
                </a:lnTo>
                <a:lnTo>
                  <a:pt x="350526" y="130363"/>
                </a:lnTo>
                <a:lnTo>
                  <a:pt x="342428" y="143030"/>
                </a:lnTo>
                <a:lnTo>
                  <a:pt x="313843" y="177839"/>
                </a:lnTo>
                <a:lnTo>
                  <a:pt x="302895" y="184759"/>
                </a:lnTo>
                <a:lnTo>
                  <a:pt x="310057" y="201739"/>
                </a:lnTo>
                <a:lnTo>
                  <a:pt x="311848" y="201739"/>
                </a:lnTo>
                <a:lnTo>
                  <a:pt x="314515" y="201447"/>
                </a:lnTo>
                <a:lnTo>
                  <a:pt x="318096" y="200837"/>
                </a:lnTo>
                <a:lnTo>
                  <a:pt x="324650" y="199656"/>
                </a:lnTo>
                <a:lnTo>
                  <a:pt x="329984" y="199047"/>
                </a:lnTo>
                <a:lnTo>
                  <a:pt x="334175" y="199047"/>
                </a:lnTo>
                <a:lnTo>
                  <a:pt x="381495" y="196380"/>
                </a:lnTo>
                <a:lnTo>
                  <a:pt x="417333" y="195046"/>
                </a:lnTo>
                <a:lnTo>
                  <a:pt x="426148" y="194589"/>
                </a:lnTo>
                <a:lnTo>
                  <a:pt x="449506" y="194589"/>
                </a:lnTo>
                <a:lnTo>
                  <a:pt x="441634" y="184759"/>
                </a:lnTo>
                <a:lnTo>
                  <a:pt x="331470" y="184759"/>
                </a:lnTo>
                <a:lnTo>
                  <a:pt x="343585" y="169131"/>
                </a:lnTo>
                <a:lnTo>
                  <a:pt x="355811" y="152612"/>
                </a:lnTo>
                <a:lnTo>
                  <a:pt x="368144" y="135203"/>
                </a:lnTo>
                <a:lnTo>
                  <a:pt x="380580" y="116903"/>
                </a:lnTo>
                <a:close/>
              </a:path>
              <a:path w="938529" h="212725">
                <a:moveTo>
                  <a:pt x="402031" y="135648"/>
                </a:moveTo>
                <a:lnTo>
                  <a:pt x="388620" y="146392"/>
                </a:lnTo>
                <a:lnTo>
                  <a:pt x="392977" y="151965"/>
                </a:lnTo>
                <a:lnTo>
                  <a:pt x="398902" y="159769"/>
                </a:lnTo>
                <a:lnTo>
                  <a:pt x="406391" y="169806"/>
                </a:lnTo>
                <a:lnTo>
                  <a:pt x="415442" y="182079"/>
                </a:lnTo>
                <a:lnTo>
                  <a:pt x="410799" y="182139"/>
                </a:lnTo>
                <a:lnTo>
                  <a:pt x="404931" y="182314"/>
                </a:lnTo>
                <a:lnTo>
                  <a:pt x="370496" y="183773"/>
                </a:lnTo>
                <a:lnTo>
                  <a:pt x="341464" y="184650"/>
                </a:lnTo>
                <a:lnTo>
                  <a:pt x="331470" y="184759"/>
                </a:lnTo>
                <a:lnTo>
                  <a:pt x="441634" y="184759"/>
                </a:lnTo>
                <a:lnTo>
                  <a:pt x="402031" y="135648"/>
                </a:lnTo>
                <a:close/>
              </a:path>
              <a:path w="938529" h="212725">
                <a:moveTo>
                  <a:pt x="455599" y="101739"/>
                </a:moveTo>
                <a:lnTo>
                  <a:pt x="300228" y="101739"/>
                </a:lnTo>
                <a:lnTo>
                  <a:pt x="300228" y="116903"/>
                </a:lnTo>
                <a:lnTo>
                  <a:pt x="455599" y="116903"/>
                </a:lnTo>
                <a:lnTo>
                  <a:pt x="455599" y="101739"/>
                </a:lnTo>
                <a:close/>
              </a:path>
              <a:path w="938529" h="212725">
                <a:moveTo>
                  <a:pt x="385076" y="56095"/>
                </a:moveTo>
                <a:lnTo>
                  <a:pt x="368084" y="56095"/>
                </a:lnTo>
                <a:lnTo>
                  <a:pt x="368084" y="101739"/>
                </a:lnTo>
                <a:lnTo>
                  <a:pt x="385076" y="101739"/>
                </a:lnTo>
                <a:lnTo>
                  <a:pt x="385076" y="56095"/>
                </a:lnTo>
                <a:close/>
              </a:path>
              <a:path w="938529" h="212725">
                <a:moveTo>
                  <a:pt x="444893" y="40932"/>
                </a:moveTo>
                <a:lnTo>
                  <a:pt x="310934" y="40932"/>
                </a:lnTo>
                <a:lnTo>
                  <a:pt x="310934" y="56095"/>
                </a:lnTo>
                <a:lnTo>
                  <a:pt x="444893" y="56095"/>
                </a:lnTo>
                <a:lnTo>
                  <a:pt x="444893" y="40932"/>
                </a:lnTo>
                <a:close/>
              </a:path>
              <a:path w="938529" h="212725">
                <a:moveTo>
                  <a:pt x="385076" y="723"/>
                </a:moveTo>
                <a:lnTo>
                  <a:pt x="368084" y="723"/>
                </a:lnTo>
                <a:lnTo>
                  <a:pt x="368084" y="40932"/>
                </a:lnTo>
                <a:lnTo>
                  <a:pt x="385076" y="40932"/>
                </a:lnTo>
                <a:lnTo>
                  <a:pt x="385076" y="723"/>
                </a:lnTo>
                <a:close/>
              </a:path>
              <a:path w="938529" h="212725">
                <a:moveTo>
                  <a:pt x="272567" y="121399"/>
                </a:moveTo>
                <a:lnTo>
                  <a:pt x="266144" y="142320"/>
                </a:lnTo>
                <a:lnTo>
                  <a:pt x="259389" y="163137"/>
                </a:lnTo>
                <a:lnTo>
                  <a:pt x="252298" y="183849"/>
                </a:lnTo>
                <a:lnTo>
                  <a:pt x="244868" y="204457"/>
                </a:lnTo>
                <a:lnTo>
                  <a:pt x="262737" y="210693"/>
                </a:lnTo>
                <a:lnTo>
                  <a:pt x="278141" y="162474"/>
                </a:lnTo>
                <a:lnTo>
                  <a:pt x="287731" y="134505"/>
                </a:lnTo>
                <a:lnTo>
                  <a:pt x="288950" y="130924"/>
                </a:lnTo>
                <a:lnTo>
                  <a:pt x="289521" y="128562"/>
                </a:lnTo>
                <a:lnTo>
                  <a:pt x="283578" y="126161"/>
                </a:lnTo>
                <a:lnTo>
                  <a:pt x="277901" y="123799"/>
                </a:lnTo>
                <a:lnTo>
                  <a:pt x="272567" y="121399"/>
                </a:lnTo>
                <a:close/>
              </a:path>
              <a:path w="938529" h="212725">
                <a:moveTo>
                  <a:pt x="260070" y="3517"/>
                </a:moveTo>
                <a:lnTo>
                  <a:pt x="248450" y="16001"/>
                </a:lnTo>
                <a:lnTo>
                  <a:pt x="258379" y="24060"/>
                </a:lnTo>
                <a:lnTo>
                  <a:pt x="267647" y="32105"/>
                </a:lnTo>
                <a:lnTo>
                  <a:pt x="276251" y="40140"/>
                </a:lnTo>
                <a:lnTo>
                  <a:pt x="284187" y="48171"/>
                </a:lnTo>
                <a:lnTo>
                  <a:pt x="297561" y="35661"/>
                </a:lnTo>
                <a:lnTo>
                  <a:pt x="287845" y="26629"/>
                </a:lnTo>
                <a:lnTo>
                  <a:pt x="278358" y="18261"/>
                </a:lnTo>
                <a:lnTo>
                  <a:pt x="269100" y="10556"/>
                </a:lnTo>
                <a:lnTo>
                  <a:pt x="260070" y="3517"/>
                </a:lnTo>
                <a:close/>
              </a:path>
              <a:path w="938529" h="212725">
                <a:moveTo>
                  <a:pt x="252031" y="59791"/>
                </a:moveTo>
                <a:lnTo>
                  <a:pt x="240411" y="72288"/>
                </a:lnTo>
                <a:lnTo>
                  <a:pt x="252084" y="81210"/>
                </a:lnTo>
                <a:lnTo>
                  <a:pt x="262075" y="89246"/>
                </a:lnTo>
                <a:lnTo>
                  <a:pt x="270387" y="96391"/>
                </a:lnTo>
                <a:lnTo>
                  <a:pt x="277025" y="102641"/>
                </a:lnTo>
                <a:lnTo>
                  <a:pt x="289521" y="89242"/>
                </a:lnTo>
                <a:lnTo>
                  <a:pt x="285556" y="86005"/>
                </a:lnTo>
                <a:lnTo>
                  <a:pt x="255308" y="61887"/>
                </a:lnTo>
                <a:lnTo>
                  <a:pt x="253212" y="60350"/>
                </a:lnTo>
                <a:lnTo>
                  <a:pt x="252031" y="59791"/>
                </a:lnTo>
                <a:close/>
              </a:path>
              <a:path w="938529" h="212725">
                <a:moveTo>
                  <a:pt x="633437" y="139191"/>
                </a:moveTo>
                <a:lnTo>
                  <a:pt x="617359" y="139191"/>
                </a:lnTo>
                <a:lnTo>
                  <a:pt x="617359" y="212420"/>
                </a:lnTo>
                <a:lnTo>
                  <a:pt x="633437" y="212420"/>
                </a:lnTo>
                <a:lnTo>
                  <a:pt x="633437" y="139191"/>
                </a:lnTo>
                <a:close/>
              </a:path>
              <a:path w="938529" h="212725">
                <a:moveTo>
                  <a:pt x="531710" y="98082"/>
                </a:moveTo>
                <a:lnTo>
                  <a:pt x="516547" y="98082"/>
                </a:lnTo>
                <a:lnTo>
                  <a:pt x="516547" y="212382"/>
                </a:lnTo>
                <a:lnTo>
                  <a:pt x="531710" y="212382"/>
                </a:lnTo>
                <a:lnTo>
                  <a:pt x="531710" y="98082"/>
                </a:lnTo>
                <a:close/>
              </a:path>
              <a:path w="938529" h="212725">
                <a:moveTo>
                  <a:pt x="640524" y="179387"/>
                </a:moveTo>
                <a:lnTo>
                  <a:pt x="640524" y="181775"/>
                </a:lnTo>
                <a:lnTo>
                  <a:pt x="641134" y="184150"/>
                </a:lnTo>
                <a:lnTo>
                  <a:pt x="642315" y="186537"/>
                </a:lnTo>
                <a:lnTo>
                  <a:pt x="642924" y="190703"/>
                </a:lnTo>
                <a:lnTo>
                  <a:pt x="643191" y="193675"/>
                </a:lnTo>
                <a:lnTo>
                  <a:pt x="643191" y="195465"/>
                </a:lnTo>
                <a:lnTo>
                  <a:pt x="646163" y="195465"/>
                </a:lnTo>
                <a:lnTo>
                  <a:pt x="650354" y="195770"/>
                </a:lnTo>
                <a:lnTo>
                  <a:pt x="655688" y="196380"/>
                </a:lnTo>
                <a:lnTo>
                  <a:pt x="659269" y="196341"/>
                </a:lnTo>
                <a:lnTo>
                  <a:pt x="664022" y="196341"/>
                </a:lnTo>
                <a:lnTo>
                  <a:pt x="674621" y="194972"/>
                </a:lnTo>
                <a:lnTo>
                  <a:pt x="682272" y="189888"/>
                </a:lnTo>
                <a:lnTo>
                  <a:pt x="686660" y="181165"/>
                </a:lnTo>
                <a:lnTo>
                  <a:pt x="658088" y="181165"/>
                </a:lnTo>
                <a:lnTo>
                  <a:pt x="650659" y="180568"/>
                </a:lnTo>
                <a:lnTo>
                  <a:pt x="640524" y="179387"/>
                </a:lnTo>
                <a:close/>
              </a:path>
              <a:path w="938529" h="212725">
                <a:moveTo>
                  <a:pt x="664022" y="196341"/>
                </a:moveTo>
                <a:lnTo>
                  <a:pt x="661974" y="196341"/>
                </a:lnTo>
                <a:lnTo>
                  <a:pt x="663727" y="196380"/>
                </a:lnTo>
                <a:lnTo>
                  <a:pt x="664022" y="196341"/>
                </a:lnTo>
                <a:close/>
              </a:path>
              <a:path w="938529" h="212725">
                <a:moveTo>
                  <a:pt x="687844" y="124904"/>
                </a:moveTo>
                <a:lnTo>
                  <a:pt x="563867" y="124904"/>
                </a:lnTo>
                <a:lnTo>
                  <a:pt x="563867" y="194589"/>
                </a:lnTo>
                <a:lnTo>
                  <a:pt x="579031" y="194589"/>
                </a:lnTo>
                <a:lnTo>
                  <a:pt x="579031" y="139191"/>
                </a:lnTo>
                <a:lnTo>
                  <a:pt x="687844" y="139191"/>
                </a:lnTo>
                <a:lnTo>
                  <a:pt x="687844" y="124904"/>
                </a:lnTo>
                <a:close/>
              </a:path>
              <a:path w="938529" h="212725">
                <a:moveTo>
                  <a:pt x="687844" y="139191"/>
                </a:moveTo>
                <a:lnTo>
                  <a:pt x="672680" y="139191"/>
                </a:lnTo>
                <a:lnTo>
                  <a:pt x="672680" y="176720"/>
                </a:lnTo>
                <a:lnTo>
                  <a:pt x="669404" y="181165"/>
                </a:lnTo>
                <a:lnTo>
                  <a:pt x="686660" y="181165"/>
                </a:lnTo>
                <a:lnTo>
                  <a:pt x="686842" y="179387"/>
                </a:lnTo>
                <a:lnTo>
                  <a:pt x="687844" y="168681"/>
                </a:lnTo>
                <a:lnTo>
                  <a:pt x="687844" y="139191"/>
                </a:lnTo>
                <a:close/>
              </a:path>
              <a:path w="938529" h="212725">
                <a:moveTo>
                  <a:pt x="531710" y="60540"/>
                </a:moveTo>
                <a:lnTo>
                  <a:pt x="514756" y="60540"/>
                </a:lnTo>
                <a:lnTo>
                  <a:pt x="509348" y="79091"/>
                </a:lnTo>
                <a:lnTo>
                  <a:pt x="502040" y="97180"/>
                </a:lnTo>
                <a:lnTo>
                  <a:pt x="492832" y="114811"/>
                </a:lnTo>
                <a:lnTo>
                  <a:pt x="481723" y="131991"/>
                </a:lnTo>
                <a:lnTo>
                  <a:pt x="484107" y="138590"/>
                </a:lnTo>
                <a:lnTo>
                  <a:pt x="486486" y="145097"/>
                </a:lnTo>
                <a:lnTo>
                  <a:pt x="488848" y="151650"/>
                </a:lnTo>
                <a:lnTo>
                  <a:pt x="497646" y="138531"/>
                </a:lnTo>
                <a:lnTo>
                  <a:pt x="505155" y="125304"/>
                </a:lnTo>
                <a:lnTo>
                  <a:pt x="511469" y="111799"/>
                </a:lnTo>
                <a:lnTo>
                  <a:pt x="516547" y="98082"/>
                </a:lnTo>
                <a:lnTo>
                  <a:pt x="531710" y="98082"/>
                </a:lnTo>
                <a:lnTo>
                  <a:pt x="531710" y="88239"/>
                </a:lnTo>
                <a:lnTo>
                  <a:pt x="549764" y="88239"/>
                </a:lnTo>
                <a:lnTo>
                  <a:pt x="548353" y="86461"/>
                </a:lnTo>
                <a:lnTo>
                  <a:pt x="531710" y="86461"/>
                </a:lnTo>
                <a:lnTo>
                  <a:pt x="531710" y="60540"/>
                </a:lnTo>
                <a:close/>
              </a:path>
              <a:path w="938529" h="212725">
                <a:moveTo>
                  <a:pt x="633437" y="105346"/>
                </a:moveTo>
                <a:lnTo>
                  <a:pt x="617359" y="105346"/>
                </a:lnTo>
                <a:lnTo>
                  <a:pt x="617359" y="124904"/>
                </a:lnTo>
                <a:lnTo>
                  <a:pt x="633437" y="124904"/>
                </a:lnTo>
                <a:lnTo>
                  <a:pt x="633437" y="105346"/>
                </a:lnTo>
                <a:close/>
              </a:path>
              <a:path w="938529" h="212725">
                <a:moveTo>
                  <a:pt x="549764" y="88239"/>
                </a:moveTo>
                <a:lnTo>
                  <a:pt x="531710" y="88239"/>
                </a:lnTo>
                <a:lnTo>
                  <a:pt x="536911" y="94991"/>
                </a:lnTo>
                <a:lnTo>
                  <a:pt x="541769" y="101865"/>
                </a:lnTo>
                <a:lnTo>
                  <a:pt x="546284" y="108851"/>
                </a:lnTo>
                <a:lnTo>
                  <a:pt x="550456" y="115938"/>
                </a:lnTo>
                <a:lnTo>
                  <a:pt x="563867" y="106997"/>
                </a:lnTo>
                <a:lnTo>
                  <a:pt x="558501" y="99584"/>
                </a:lnTo>
                <a:lnTo>
                  <a:pt x="553142" y="92495"/>
                </a:lnTo>
                <a:lnTo>
                  <a:pt x="549764" y="88239"/>
                </a:lnTo>
                <a:close/>
              </a:path>
              <a:path w="938529" h="212725">
                <a:moveTo>
                  <a:pt x="679843" y="25006"/>
                </a:moveTo>
                <a:lnTo>
                  <a:pt x="571982" y="25006"/>
                </a:lnTo>
                <a:lnTo>
                  <a:pt x="571982" y="105346"/>
                </a:lnTo>
                <a:lnTo>
                  <a:pt x="679843" y="105346"/>
                </a:lnTo>
                <a:lnTo>
                  <a:pt x="679843" y="91071"/>
                </a:lnTo>
                <a:lnTo>
                  <a:pt x="586270" y="91071"/>
                </a:lnTo>
                <a:lnTo>
                  <a:pt x="586270" y="71323"/>
                </a:lnTo>
                <a:lnTo>
                  <a:pt x="679843" y="71323"/>
                </a:lnTo>
                <a:lnTo>
                  <a:pt x="679843" y="57924"/>
                </a:lnTo>
                <a:lnTo>
                  <a:pt x="586270" y="57924"/>
                </a:lnTo>
                <a:lnTo>
                  <a:pt x="586270" y="39293"/>
                </a:lnTo>
                <a:lnTo>
                  <a:pt x="679843" y="39293"/>
                </a:lnTo>
                <a:lnTo>
                  <a:pt x="679843" y="25006"/>
                </a:lnTo>
                <a:close/>
              </a:path>
              <a:path w="938529" h="212725">
                <a:moveTo>
                  <a:pt x="679843" y="71323"/>
                </a:moveTo>
                <a:lnTo>
                  <a:pt x="664679" y="71323"/>
                </a:lnTo>
                <a:lnTo>
                  <a:pt x="664679" y="91071"/>
                </a:lnTo>
                <a:lnTo>
                  <a:pt x="679843" y="91071"/>
                </a:lnTo>
                <a:lnTo>
                  <a:pt x="679843" y="71323"/>
                </a:lnTo>
                <a:close/>
              </a:path>
              <a:path w="938529" h="212725">
                <a:moveTo>
                  <a:pt x="542417" y="79336"/>
                </a:moveTo>
                <a:lnTo>
                  <a:pt x="531710" y="86461"/>
                </a:lnTo>
                <a:lnTo>
                  <a:pt x="548353" y="86461"/>
                </a:lnTo>
                <a:lnTo>
                  <a:pt x="547783" y="85743"/>
                </a:lnTo>
                <a:lnTo>
                  <a:pt x="542417" y="79336"/>
                </a:lnTo>
                <a:close/>
              </a:path>
              <a:path w="938529" h="212725">
                <a:moveTo>
                  <a:pt x="560285" y="46266"/>
                </a:moveTo>
                <a:lnTo>
                  <a:pt x="484390" y="46266"/>
                </a:lnTo>
                <a:lnTo>
                  <a:pt x="484390" y="60540"/>
                </a:lnTo>
                <a:lnTo>
                  <a:pt x="560285" y="60540"/>
                </a:lnTo>
                <a:lnTo>
                  <a:pt x="560285" y="46266"/>
                </a:lnTo>
                <a:close/>
              </a:path>
              <a:path w="938529" h="212725">
                <a:moveTo>
                  <a:pt x="679843" y="39293"/>
                </a:moveTo>
                <a:lnTo>
                  <a:pt x="664679" y="39293"/>
                </a:lnTo>
                <a:lnTo>
                  <a:pt x="664679" y="57924"/>
                </a:lnTo>
                <a:lnTo>
                  <a:pt x="679843" y="57924"/>
                </a:lnTo>
                <a:lnTo>
                  <a:pt x="679843" y="39293"/>
                </a:lnTo>
                <a:close/>
              </a:path>
              <a:path w="938529" h="212725">
                <a:moveTo>
                  <a:pt x="531710" y="1638"/>
                </a:moveTo>
                <a:lnTo>
                  <a:pt x="516547" y="1638"/>
                </a:lnTo>
                <a:lnTo>
                  <a:pt x="516547" y="46266"/>
                </a:lnTo>
                <a:lnTo>
                  <a:pt x="531710" y="46266"/>
                </a:lnTo>
                <a:lnTo>
                  <a:pt x="531710" y="1638"/>
                </a:lnTo>
                <a:close/>
              </a:path>
              <a:path w="938529" h="212725">
                <a:moveTo>
                  <a:pt x="617435" y="0"/>
                </a:moveTo>
                <a:lnTo>
                  <a:pt x="615601" y="5921"/>
                </a:lnTo>
                <a:lnTo>
                  <a:pt x="613644" y="12064"/>
                </a:lnTo>
                <a:lnTo>
                  <a:pt x="611574" y="18427"/>
                </a:lnTo>
                <a:lnTo>
                  <a:pt x="609396" y="25006"/>
                </a:lnTo>
                <a:lnTo>
                  <a:pt x="626351" y="25006"/>
                </a:lnTo>
                <a:lnTo>
                  <a:pt x="626960" y="24434"/>
                </a:lnTo>
                <a:lnTo>
                  <a:pt x="627532" y="23240"/>
                </a:lnTo>
                <a:lnTo>
                  <a:pt x="628142" y="21462"/>
                </a:lnTo>
                <a:lnTo>
                  <a:pt x="631685" y="13119"/>
                </a:lnTo>
                <a:lnTo>
                  <a:pt x="634085" y="7175"/>
                </a:lnTo>
                <a:lnTo>
                  <a:pt x="635266" y="3581"/>
                </a:lnTo>
                <a:lnTo>
                  <a:pt x="617435" y="0"/>
                </a:lnTo>
                <a:close/>
              </a:path>
              <a:path w="938529" h="212725">
                <a:moveTo>
                  <a:pt x="772998" y="141084"/>
                </a:moveTo>
                <a:lnTo>
                  <a:pt x="756907" y="141084"/>
                </a:lnTo>
                <a:lnTo>
                  <a:pt x="756907" y="179489"/>
                </a:lnTo>
                <a:lnTo>
                  <a:pt x="758464" y="191539"/>
                </a:lnTo>
                <a:lnTo>
                  <a:pt x="764046" y="200026"/>
                </a:lnTo>
                <a:lnTo>
                  <a:pt x="773650" y="204944"/>
                </a:lnTo>
                <a:lnTo>
                  <a:pt x="787273" y="206286"/>
                </a:lnTo>
                <a:lnTo>
                  <a:pt x="898004" y="206286"/>
                </a:lnTo>
                <a:lnTo>
                  <a:pt x="912351" y="205057"/>
                </a:lnTo>
                <a:lnTo>
                  <a:pt x="923234" y="200480"/>
                </a:lnTo>
                <a:lnTo>
                  <a:pt x="930653" y="192557"/>
                </a:lnTo>
                <a:lnTo>
                  <a:pt x="931263" y="190817"/>
                </a:lnTo>
                <a:lnTo>
                  <a:pt x="777443" y="190817"/>
                </a:lnTo>
                <a:lnTo>
                  <a:pt x="771817" y="186321"/>
                </a:lnTo>
                <a:lnTo>
                  <a:pt x="772884" y="177711"/>
                </a:lnTo>
                <a:lnTo>
                  <a:pt x="772998" y="141084"/>
                </a:lnTo>
                <a:close/>
              </a:path>
              <a:path w="938529" h="212725">
                <a:moveTo>
                  <a:pt x="922985" y="155371"/>
                </a:moveTo>
                <a:lnTo>
                  <a:pt x="922413" y="158356"/>
                </a:lnTo>
                <a:lnTo>
                  <a:pt x="921804" y="162813"/>
                </a:lnTo>
                <a:lnTo>
                  <a:pt x="921232" y="168795"/>
                </a:lnTo>
                <a:lnTo>
                  <a:pt x="920026" y="172935"/>
                </a:lnTo>
                <a:lnTo>
                  <a:pt x="919441" y="175920"/>
                </a:lnTo>
                <a:lnTo>
                  <a:pt x="919441" y="177711"/>
                </a:lnTo>
                <a:lnTo>
                  <a:pt x="917041" y="183510"/>
                </a:lnTo>
                <a:lnTo>
                  <a:pt x="912521" y="187529"/>
                </a:lnTo>
                <a:lnTo>
                  <a:pt x="905881" y="189760"/>
                </a:lnTo>
                <a:lnTo>
                  <a:pt x="897115" y="190195"/>
                </a:lnTo>
                <a:lnTo>
                  <a:pt x="789940" y="190195"/>
                </a:lnTo>
                <a:lnTo>
                  <a:pt x="777443" y="190817"/>
                </a:lnTo>
                <a:lnTo>
                  <a:pt x="931263" y="190817"/>
                </a:lnTo>
                <a:lnTo>
                  <a:pt x="934605" y="181292"/>
                </a:lnTo>
                <a:lnTo>
                  <a:pt x="936409" y="173545"/>
                </a:lnTo>
                <a:lnTo>
                  <a:pt x="937590" y="166687"/>
                </a:lnTo>
                <a:lnTo>
                  <a:pt x="938187" y="160743"/>
                </a:lnTo>
                <a:lnTo>
                  <a:pt x="931024" y="158356"/>
                </a:lnTo>
                <a:lnTo>
                  <a:pt x="925995" y="156552"/>
                </a:lnTo>
                <a:lnTo>
                  <a:pt x="922985" y="155371"/>
                </a:lnTo>
                <a:close/>
              </a:path>
              <a:path w="938529" h="212725">
                <a:moveTo>
                  <a:pt x="919518" y="85585"/>
                </a:moveTo>
                <a:lnTo>
                  <a:pt x="821143" y="85585"/>
                </a:lnTo>
                <a:lnTo>
                  <a:pt x="821143" y="163461"/>
                </a:lnTo>
                <a:lnTo>
                  <a:pt x="919518" y="163461"/>
                </a:lnTo>
                <a:lnTo>
                  <a:pt x="919518" y="150050"/>
                </a:lnTo>
                <a:lnTo>
                  <a:pt x="837222" y="150050"/>
                </a:lnTo>
                <a:lnTo>
                  <a:pt x="837222" y="98996"/>
                </a:lnTo>
                <a:lnTo>
                  <a:pt x="919518" y="98996"/>
                </a:lnTo>
                <a:lnTo>
                  <a:pt x="919518" y="85585"/>
                </a:lnTo>
                <a:close/>
              </a:path>
              <a:path w="938529" h="212725">
                <a:moveTo>
                  <a:pt x="919518" y="98996"/>
                </a:moveTo>
                <a:lnTo>
                  <a:pt x="903439" y="98996"/>
                </a:lnTo>
                <a:lnTo>
                  <a:pt x="903439" y="150050"/>
                </a:lnTo>
                <a:lnTo>
                  <a:pt x="919518" y="150050"/>
                </a:lnTo>
                <a:lnTo>
                  <a:pt x="919518" y="98996"/>
                </a:lnTo>
                <a:close/>
              </a:path>
              <a:path w="938529" h="212725">
                <a:moveTo>
                  <a:pt x="772998" y="86601"/>
                </a:moveTo>
                <a:lnTo>
                  <a:pt x="756907" y="86601"/>
                </a:lnTo>
                <a:lnTo>
                  <a:pt x="756907" y="125920"/>
                </a:lnTo>
                <a:lnTo>
                  <a:pt x="726554" y="130390"/>
                </a:lnTo>
                <a:lnTo>
                  <a:pt x="727468" y="145554"/>
                </a:lnTo>
                <a:lnTo>
                  <a:pt x="756907" y="141084"/>
                </a:lnTo>
                <a:lnTo>
                  <a:pt x="772998" y="141084"/>
                </a:lnTo>
                <a:lnTo>
                  <a:pt x="772998" y="138429"/>
                </a:lnTo>
                <a:lnTo>
                  <a:pt x="810488" y="132181"/>
                </a:lnTo>
                <a:lnTo>
                  <a:pt x="809965" y="123228"/>
                </a:lnTo>
                <a:lnTo>
                  <a:pt x="772998" y="123228"/>
                </a:lnTo>
                <a:lnTo>
                  <a:pt x="772998" y="86601"/>
                </a:lnTo>
                <a:close/>
              </a:path>
              <a:path w="938529" h="212725">
                <a:moveTo>
                  <a:pt x="809599" y="116966"/>
                </a:moveTo>
                <a:lnTo>
                  <a:pt x="772998" y="123228"/>
                </a:lnTo>
                <a:lnTo>
                  <a:pt x="809965" y="123228"/>
                </a:lnTo>
                <a:lnTo>
                  <a:pt x="809599" y="116966"/>
                </a:lnTo>
                <a:close/>
              </a:path>
              <a:path w="938529" h="212725">
                <a:moveTo>
                  <a:pt x="772998" y="31254"/>
                </a:moveTo>
                <a:lnTo>
                  <a:pt x="756907" y="31254"/>
                </a:lnTo>
                <a:lnTo>
                  <a:pt x="756907" y="71437"/>
                </a:lnTo>
                <a:lnTo>
                  <a:pt x="727468" y="75031"/>
                </a:lnTo>
                <a:lnTo>
                  <a:pt x="728345" y="90182"/>
                </a:lnTo>
                <a:lnTo>
                  <a:pt x="756907" y="86601"/>
                </a:lnTo>
                <a:lnTo>
                  <a:pt x="772998" y="86601"/>
                </a:lnTo>
                <a:lnTo>
                  <a:pt x="772998" y="83934"/>
                </a:lnTo>
                <a:lnTo>
                  <a:pt x="808685" y="79476"/>
                </a:lnTo>
                <a:lnTo>
                  <a:pt x="808077" y="68770"/>
                </a:lnTo>
                <a:lnTo>
                  <a:pt x="772998" y="68770"/>
                </a:lnTo>
                <a:lnTo>
                  <a:pt x="772998" y="31254"/>
                </a:lnTo>
                <a:close/>
              </a:path>
              <a:path w="938529" h="212725">
                <a:moveTo>
                  <a:pt x="873798" y="4495"/>
                </a:moveTo>
                <a:lnTo>
                  <a:pt x="857719" y="4495"/>
                </a:lnTo>
                <a:lnTo>
                  <a:pt x="857719" y="85585"/>
                </a:lnTo>
                <a:lnTo>
                  <a:pt x="873798" y="85585"/>
                </a:lnTo>
                <a:lnTo>
                  <a:pt x="873798" y="50076"/>
                </a:lnTo>
                <a:lnTo>
                  <a:pt x="931837" y="50076"/>
                </a:lnTo>
                <a:lnTo>
                  <a:pt x="931837" y="36664"/>
                </a:lnTo>
                <a:lnTo>
                  <a:pt x="873798" y="36664"/>
                </a:lnTo>
                <a:lnTo>
                  <a:pt x="873798" y="4495"/>
                </a:lnTo>
                <a:close/>
              </a:path>
              <a:path w="938529" h="212725">
                <a:moveTo>
                  <a:pt x="807821" y="64274"/>
                </a:moveTo>
                <a:lnTo>
                  <a:pt x="772998" y="68770"/>
                </a:lnTo>
                <a:lnTo>
                  <a:pt x="808077" y="68770"/>
                </a:lnTo>
                <a:lnTo>
                  <a:pt x="807821" y="64274"/>
                </a:lnTo>
                <a:close/>
              </a:path>
              <a:path w="938529" h="212725">
                <a:moveTo>
                  <a:pt x="804227" y="7124"/>
                </a:moveTo>
                <a:lnTo>
                  <a:pt x="792237" y="9645"/>
                </a:lnTo>
                <a:lnTo>
                  <a:pt x="774995" y="12726"/>
                </a:lnTo>
                <a:lnTo>
                  <a:pt x="752499" y="16363"/>
                </a:lnTo>
                <a:lnTo>
                  <a:pt x="724750" y="20548"/>
                </a:lnTo>
                <a:lnTo>
                  <a:pt x="727735" y="27660"/>
                </a:lnTo>
                <a:lnTo>
                  <a:pt x="729513" y="32727"/>
                </a:lnTo>
                <a:lnTo>
                  <a:pt x="730123" y="35712"/>
                </a:lnTo>
                <a:lnTo>
                  <a:pt x="738466" y="34531"/>
                </a:lnTo>
                <a:lnTo>
                  <a:pt x="745591" y="33350"/>
                </a:lnTo>
                <a:lnTo>
                  <a:pt x="751535" y="32169"/>
                </a:lnTo>
                <a:lnTo>
                  <a:pt x="753935" y="31546"/>
                </a:lnTo>
                <a:lnTo>
                  <a:pt x="755726" y="31254"/>
                </a:lnTo>
                <a:lnTo>
                  <a:pt x="772998" y="31254"/>
                </a:lnTo>
                <a:lnTo>
                  <a:pt x="772998" y="28587"/>
                </a:lnTo>
                <a:lnTo>
                  <a:pt x="778349" y="27642"/>
                </a:lnTo>
                <a:lnTo>
                  <a:pt x="799782" y="24129"/>
                </a:lnTo>
                <a:lnTo>
                  <a:pt x="805141" y="22910"/>
                </a:lnTo>
                <a:lnTo>
                  <a:pt x="808418" y="22326"/>
                </a:lnTo>
                <a:lnTo>
                  <a:pt x="809599" y="22326"/>
                </a:lnTo>
                <a:lnTo>
                  <a:pt x="804227" y="7124"/>
                </a:lnTo>
                <a:close/>
              </a:path>
            </a:pathLst>
          </a:custGeom>
          <a:solidFill>
            <a:srgbClr val="40A3DC"/>
          </a:solidFill>
        </p:spPr>
        <p:txBody>
          <a:bodyPr wrap="square" lIns="0" tIns="0" rIns="0" bIns="0" rtlCol="0"/>
          <a:lstStyle/>
          <a:p>
            <a:endParaRPr/>
          </a:p>
        </p:txBody>
      </p:sp>
      <p:pic>
        <p:nvPicPr>
          <p:cNvPr id="13" name="object 13"/>
          <p:cNvPicPr/>
          <p:nvPr/>
        </p:nvPicPr>
        <p:blipFill>
          <a:blip r:embed="rId12" cstate="print"/>
          <a:stretch>
            <a:fillRect/>
          </a:stretch>
        </p:blipFill>
        <p:spPr>
          <a:xfrm>
            <a:off x="11087316" y="819353"/>
            <a:ext cx="2071408" cy="152400"/>
          </a:xfrm>
          <a:prstGeom prst="rect">
            <a:avLst/>
          </a:prstGeom>
        </p:spPr>
      </p:pic>
      <p:pic>
        <p:nvPicPr>
          <p:cNvPr id="14" name="object 14"/>
          <p:cNvPicPr/>
          <p:nvPr/>
        </p:nvPicPr>
        <p:blipFill>
          <a:blip r:embed="rId13" cstate="print"/>
          <a:stretch>
            <a:fillRect/>
          </a:stretch>
        </p:blipFill>
        <p:spPr>
          <a:xfrm>
            <a:off x="10565206" y="3289363"/>
            <a:ext cx="3835184" cy="2503360"/>
          </a:xfrm>
          <a:prstGeom prst="rect">
            <a:avLst/>
          </a:prstGeom>
        </p:spPr>
      </p:pic>
      <p:pic>
        <p:nvPicPr>
          <p:cNvPr id="15" name="object 15"/>
          <p:cNvPicPr/>
          <p:nvPr/>
        </p:nvPicPr>
        <p:blipFill>
          <a:blip r:embed="rId14" cstate="print"/>
          <a:stretch>
            <a:fillRect/>
          </a:stretch>
        </p:blipFill>
        <p:spPr>
          <a:xfrm>
            <a:off x="8099996" y="7130961"/>
            <a:ext cx="2841828" cy="2589034"/>
          </a:xfrm>
          <a:prstGeom prst="rect">
            <a:avLst/>
          </a:prstGeom>
        </p:spPr>
      </p:pic>
      <p:pic>
        <p:nvPicPr>
          <p:cNvPr id="16" name="object 16"/>
          <p:cNvPicPr/>
          <p:nvPr/>
        </p:nvPicPr>
        <p:blipFill>
          <a:blip r:embed="rId15" cstate="print"/>
          <a:stretch>
            <a:fillRect/>
          </a:stretch>
        </p:blipFill>
        <p:spPr>
          <a:xfrm>
            <a:off x="8105114" y="4385107"/>
            <a:ext cx="2029409" cy="1427797"/>
          </a:xfrm>
          <a:prstGeom prst="rect">
            <a:avLst/>
          </a:prstGeom>
        </p:spPr>
      </p:pic>
      <p:pic>
        <p:nvPicPr>
          <p:cNvPr id="17" name="object 17"/>
          <p:cNvPicPr/>
          <p:nvPr/>
        </p:nvPicPr>
        <p:blipFill>
          <a:blip r:embed="rId16" cstate="print"/>
          <a:stretch>
            <a:fillRect/>
          </a:stretch>
        </p:blipFill>
        <p:spPr>
          <a:xfrm>
            <a:off x="8106943" y="6045136"/>
            <a:ext cx="6287109" cy="652437"/>
          </a:xfrm>
          <a:prstGeom prst="rect">
            <a:avLst/>
          </a:prstGeom>
        </p:spPr>
      </p:pic>
      <p:pic>
        <p:nvPicPr>
          <p:cNvPr id="18" name="object 18"/>
          <p:cNvPicPr/>
          <p:nvPr/>
        </p:nvPicPr>
        <p:blipFill>
          <a:blip r:embed="rId17" cstate="print"/>
          <a:stretch>
            <a:fillRect/>
          </a:stretch>
        </p:blipFill>
        <p:spPr>
          <a:xfrm>
            <a:off x="11420093" y="7931391"/>
            <a:ext cx="2975863" cy="771664"/>
          </a:xfrm>
          <a:prstGeom prst="rect">
            <a:avLst/>
          </a:prstGeom>
        </p:spPr>
      </p:pic>
      <p:pic>
        <p:nvPicPr>
          <p:cNvPr id="19" name="object 19"/>
          <p:cNvPicPr/>
          <p:nvPr/>
        </p:nvPicPr>
        <p:blipFill>
          <a:blip r:embed="rId18" cstate="print"/>
          <a:stretch>
            <a:fillRect/>
          </a:stretch>
        </p:blipFill>
        <p:spPr>
          <a:xfrm>
            <a:off x="11418099" y="8926347"/>
            <a:ext cx="2971126" cy="823150"/>
          </a:xfrm>
          <a:prstGeom prst="rect">
            <a:avLst/>
          </a:prstGeom>
        </p:spPr>
      </p:pic>
      <p:sp>
        <p:nvSpPr>
          <p:cNvPr id="20" name="object 20"/>
          <p:cNvSpPr/>
          <p:nvPr/>
        </p:nvSpPr>
        <p:spPr>
          <a:xfrm>
            <a:off x="8102663" y="3291154"/>
            <a:ext cx="684530" cy="213360"/>
          </a:xfrm>
          <a:custGeom>
            <a:avLst/>
            <a:gdLst/>
            <a:ahLst/>
            <a:cxnLst/>
            <a:rect l="l" t="t" r="r" b="b"/>
            <a:pathLst>
              <a:path w="684529" h="213360">
                <a:moveTo>
                  <a:pt x="193700" y="127673"/>
                </a:moveTo>
                <a:lnTo>
                  <a:pt x="13487" y="127673"/>
                </a:lnTo>
                <a:lnTo>
                  <a:pt x="13487" y="212521"/>
                </a:lnTo>
                <a:lnTo>
                  <a:pt x="29565" y="212521"/>
                </a:lnTo>
                <a:lnTo>
                  <a:pt x="29565" y="141084"/>
                </a:lnTo>
                <a:lnTo>
                  <a:pt x="193700" y="141084"/>
                </a:lnTo>
                <a:lnTo>
                  <a:pt x="193700" y="127673"/>
                </a:lnTo>
                <a:close/>
              </a:path>
              <a:path w="684529" h="213360">
                <a:moveTo>
                  <a:pt x="146380" y="194652"/>
                </a:moveTo>
                <a:lnTo>
                  <a:pt x="149047" y="211607"/>
                </a:lnTo>
                <a:lnTo>
                  <a:pt x="170497" y="211607"/>
                </a:lnTo>
                <a:lnTo>
                  <a:pt x="180975" y="210100"/>
                </a:lnTo>
                <a:lnTo>
                  <a:pt x="188342" y="205582"/>
                </a:lnTo>
                <a:lnTo>
                  <a:pt x="192587" y="198057"/>
                </a:lnTo>
                <a:lnTo>
                  <a:pt x="192693" y="197053"/>
                </a:lnTo>
                <a:lnTo>
                  <a:pt x="174040" y="197053"/>
                </a:lnTo>
                <a:lnTo>
                  <a:pt x="165125" y="196443"/>
                </a:lnTo>
                <a:lnTo>
                  <a:pt x="157962" y="196443"/>
                </a:lnTo>
                <a:lnTo>
                  <a:pt x="151714" y="195833"/>
                </a:lnTo>
                <a:lnTo>
                  <a:pt x="146380" y="194652"/>
                </a:lnTo>
                <a:close/>
              </a:path>
              <a:path w="684529" h="213360">
                <a:moveTo>
                  <a:pt x="193700" y="141084"/>
                </a:moveTo>
                <a:lnTo>
                  <a:pt x="177622" y="141084"/>
                </a:lnTo>
                <a:lnTo>
                  <a:pt x="177666" y="185432"/>
                </a:lnTo>
                <a:lnTo>
                  <a:pt x="178231" y="193166"/>
                </a:lnTo>
                <a:lnTo>
                  <a:pt x="174040" y="197053"/>
                </a:lnTo>
                <a:lnTo>
                  <a:pt x="192693" y="197053"/>
                </a:lnTo>
                <a:lnTo>
                  <a:pt x="193575" y="188709"/>
                </a:lnTo>
                <a:lnTo>
                  <a:pt x="193700" y="141084"/>
                </a:lnTo>
                <a:close/>
              </a:path>
              <a:path w="684529" h="213360">
                <a:moveTo>
                  <a:pt x="158876" y="181241"/>
                </a:moveTo>
                <a:lnTo>
                  <a:pt x="140169" y="181241"/>
                </a:lnTo>
                <a:lnTo>
                  <a:pt x="141350" y="182460"/>
                </a:lnTo>
                <a:lnTo>
                  <a:pt x="147599" y="188709"/>
                </a:lnTo>
                <a:lnTo>
                  <a:pt x="148208" y="189280"/>
                </a:lnTo>
                <a:lnTo>
                  <a:pt x="159791" y="182156"/>
                </a:lnTo>
                <a:lnTo>
                  <a:pt x="158876" y="181241"/>
                </a:lnTo>
                <a:close/>
              </a:path>
              <a:path w="684529" h="213360">
                <a:moveTo>
                  <a:pt x="93764" y="141084"/>
                </a:moveTo>
                <a:lnTo>
                  <a:pt x="76847" y="141084"/>
                </a:lnTo>
                <a:lnTo>
                  <a:pt x="73278" y="147027"/>
                </a:lnTo>
                <a:lnTo>
                  <a:pt x="69684" y="152400"/>
                </a:lnTo>
                <a:lnTo>
                  <a:pt x="66141" y="157162"/>
                </a:lnTo>
                <a:lnTo>
                  <a:pt x="61988" y="163106"/>
                </a:lnTo>
                <a:lnTo>
                  <a:pt x="56921" y="167868"/>
                </a:lnTo>
                <a:lnTo>
                  <a:pt x="50977" y="171450"/>
                </a:lnTo>
                <a:lnTo>
                  <a:pt x="57226" y="186613"/>
                </a:lnTo>
                <a:lnTo>
                  <a:pt x="60198" y="185432"/>
                </a:lnTo>
                <a:lnTo>
                  <a:pt x="64350" y="184823"/>
                </a:lnTo>
                <a:lnTo>
                  <a:pt x="73278" y="184823"/>
                </a:lnTo>
                <a:lnTo>
                  <a:pt x="80124" y="184518"/>
                </a:lnTo>
                <a:lnTo>
                  <a:pt x="90220" y="183946"/>
                </a:lnTo>
                <a:lnTo>
                  <a:pt x="120996" y="181922"/>
                </a:lnTo>
                <a:lnTo>
                  <a:pt x="132033" y="181412"/>
                </a:lnTo>
                <a:lnTo>
                  <a:pt x="140169" y="181241"/>
                </a:lnTo>
                <a:lnTo>
                  <a:pt x="158876" y="181241"/>
                </a:lnTo>
                <a:lnTo>
                  <a:pt x="158000" y="180365"/>
                </a:lnTo>
                <a:lnTo>
                  <a:pt x="155638" y="177393"/>
                </a:lnTo>
                <a:lnTo>
                  <a:pt x="152666" y="173240"/>
                </a:lnTo>
                <a:lnTo>
                  <a:pt x="149529" y="169659"/>
                </a:lnTo>
                <a:lnTo>
                  <a:pt x="74180" y="169659"/>
                </a:lnTo>
                <a:lnTo>
                  <a:pt x="79471" y="163106"/>
                </a:lnTo>
                <a:lnTo>
                  <a:pt x="84424" y="156257"/>
                </a:lnTo>
                <a:lnTo>
                  <a:pt x="89205" y="148892"/>
                </a:lnTo>
                <a:lnTo>
                  <a:pt x="93764" y="141084"/>
                </a:lnTo>
                <a:close/>
              </a:path>
              <a:path w="684529" h="213360">
                <a:moveTo>
                  <a:pt x="126796" y="144665"/>
                </a:moveTo>
                <a:lnTo>
                  <a:pt x="116967" y="153581"/>
                </a:lnTo>
                <a:lnTo>
                  <a:pt x="118148" y="154762"/>
                </a:lnTo>
                <a:lnTo>
                  <a:pt x="120243" y="157162"/>
                </a:lnTo>
                <a:lnTo>
                  <a:pt x="123215" y="160705"/>
                </a:lnTo>
                <a:lnTo>
                  <a:pt x="126208" y="163739"/>
                </a:lnTo>
                <a:lnTo>
                  <a:pt x="128282" y="166077"/>
                </a:lnTo>
                <a:lnTo>
                  <a:pt x="129463" y="167868"/>
                </a:lnTo>
                <a:lnTo>
                  <a:pt x="124091" y="167868"/>
                </a:lnTo>
                <a:lnTo>
                  <a:pt x="80645" y="169545"/>
                </a:lnTo>
                <a:lnTo>
                  <a:pt x="74180" y="169659"/>
                </a:lnTo>
                <a:lnTo>
                  <a:pt x="149529" y="169659"/>
                </a:lnTo>
                <a:lnTo>
                  <a:pt x="143777" y="163106"/>
                </a:lnTo>
                <a:lnTo>
                  <a:pt x="137260" y="155809"/>
                </a:lnTo>
                <a:lnTo>
                  <a:pt x="131412" y="149452"/>
                </a:lnTo>
                <a:lnTo>
                  <a:pt x="126796" y="144665"/>
                </a:lnTo>
                <a:close/>
              </a:path>
              <a:path w="684529" h="213360">
                <a:moveTo>
                  <a:pt x="112471" y="108851"/>
                </a:moveTo>
                <a:lnTo>
                  <a:pt x="92925" y="108851"/>
                </a:lnTo>
                <a:lnTo>
                  <a:pt x="90563" y="114833"/>
                </a:lnTo>
                <a:lnTo>
                  <a:pt x="87553" y="121119"/>
                </a:lnTo>
                <a:lnTo>
                  <a:pt x="84010" y="127673"/>
                </a:lnTo>
                <a:lnTo>
                  <a:pt x="101765" y="127673"/>
                </a:lnTo>
                <a:lnTo>
                  <a:pt x="105346" y="121119"/>
                </a:lnTo>
                <a:lnTo>
                  <a:pt x="108889" y="114833"/>
                </a:lnTo>
                <a:lnTo>
                  <a:pt x="112471" y="108851"/>
                </a:lnTo>
                <a:close/>
              </a:path>
              <a:path w="684529" h="213360">
                <a:moveTo>
                  <a:pt x="37566" y="45453"/>
                </a:moveTo>
                <a:lnTo>
                  <a:pt x="21488" y="45453"/>
                </a:lnTo>
                <a:lnTo>
                  <a:pt x="21488" y="108851"/>
                </a:lnTo>
                <a:lnTo>
                  <a:pt x="185699" y="108851"/>
                </a:lnTo>
                <a:lnTo>
                  <a:pt x="185699" y="95440"/>
                </a:lnTo>
                <a:lnTo>
                  <a:pt x="37566" y="95440"/>
                </a:lnTo>
                <a:lnTo>
                  <a:pt x="37566" y="45453"/>
                </a:lnTo>
                <a:close/>
              </a:path>
              <a:path w="684529" h="213360">
                <a:moveTo>
                  <a:pt x="185699" y="45453"/>
                </a:moveTo>
                <a:lnTo>
                  <a:pt x="169621" y="45453"/>
                </a:lnTo>
                <a:lnTo>
                  <a:pt x="169621" y="95440"/>
                </a:lnTo>
                <a:lnTo>
                  <a:pt x="185699" y="95440"/>
                </a:lnTo>
                <a:lnTo>
                  <a:pt x="185699" y="45453"/>
                </a:lnTo>
                <a:close/>
              </a:path>
              <a:path w="684529" h="213360">
                <a:moveTo>
                  <a:pt x="54482" y="39281"/>
                </a:moveTo>
                <a:lnTo>
                  <a:pt x="49110" y="50901"/>
                </a:lnTo>
                <a:lnTo>
                  <a:pt x="58276" y="53809"/>
                </a:lnTo>
                <a:lnTo>
                  <a:pt x="67884" y="57159"/>
                </a:lnTo>
                <a:lnTo>
                  <a:pt x="77935" y="60952"/>
                </a:lnTo>
                <a:lnTo>
                  <a:pt x="88430" y="65189"/>
                </a:lnTo>
                <a:lnTo>
                  <a:pt x="84239" y="66370"/>
                </a:lnTo>
                <a:lnTo>
                  <a:pt x="77990" y="68465"/>
                </a:lnTo>
                <a:lnTo>
                  <a:pt x="44653" y="78600"/>
                </a:lnTo>
                <a:lnTo>
                  <a:pt x="47625" y="82143"/>
                </a:lnTo>
                <a:lnTo>
                  <a:pt x="50330" y="86334"/>
                </a:lnTo>
                <a:lnTo>
                  <a:pt x="52692" y="91097"/>
                </a:lnTo>
                <a:lnTo>
                  <a:pt x="66471" y="86509"/>
                </a:lnTo>
                <a:lnTo>
                  <a:pt x="80148" y="81710"/>
                </a:lnTo>
                <a:lnTo>
                  <a:pt x="93717" y="76689"/>
                </a:lnTo>
                <a:lnTo>
                  <a:pt x="107175" y="71437"/>
                </a:lnTo>
                <a:lnTo>
                  <a:pt x="140802" y="71437"/>
                </a:lnTo>
                <a:lnTo>
                  <a:pt x="124129" y="65189"/>
                </a:lnTo>
                <a:lnTo>
                  <a:pt x="135445" y="59816"/>
                </a:lnTo>
                <a:lnTo>
                  <a:pt x="136321" y="59550"/>
                </a:lnTo>
                <a:lnTo>
                  <a:pt x="136993" y="59550"/>
                </a:lnTo>
                <a:lnTo>
                  <a:pt x="140048" y="58064"/>
                </a:lnTo>
                <a:lnTo>
                  <a:pt x="106260" y="58064"/>
                </a:lnTo>
                <a:lnTo>
                  <a:pt x="100877" y="56254"/>
                </a:lnTo>
                <a:lnTo>
                  <a:pt x="93192" y="53301"/>
                </a:lnTo>
                <a:lnTo>
                  <a:pt x="83057" y="49110"/>
                </a:lnTo>
                <a:lnTo>
                  <a:pt x="66084" y="43081"/>
                </a:lnTo>
                <a:lnTo>
                  <a:pt x="59612" y="40902"/>
                </a:lnTo>
                <a:lnTo>
                  <a:pt x="54482" y="39281"/>
                </a:lnTo>
                <a:close/>
              </a:path>
              <a:path w="684529" h="213360">
                <a:moveTo>
                  <a:pt x="140802" y="71437"/>
                </a:moveTo>
                <a:lnTo>
                  <a:pt x="107175" y="71437"/>
                </a:lnTo>
                <a:lnTo>
                  <a:pt x="119063" y="75952"/>
                </a:lnTo>
                <a:lnTo>
                  <a:pt x="130611" y="80581"/>
                </a:lnTo>
                <a:lnTo>
                  <a:pt x="141824" y="85324"/>
                </a:lnTo>
                <a:lnTo>
                  <a:pt x="152704" y="90182"/>
                </a:lnTo>
                <a:lnTo>
                  <a:pt x="158076" y="77685"/>
                </a:lnTo>
                <a:lnTo>
                  <a:pt x="155676" y="76504"/>
                </a:lnTo>
                <a:lnTo>
                  <a:pt x="151523" y="75018"/>
                </a:lnTo>
                <a:lnTo>
                  <a:pt x="145580" y="73228"/>
                </a:lnTo>
                <a:lnTo>
                  <a:pt x="140802" y="71437"/>
                </a:lnTo>
                <a:close/>
              </a:path>
              <a:path w="684529" h="213360">
                <a:moveTo>
                  <a:pt x="136993" y="59550"/>
                </a:moveTo>
                <a:lnTo>
                  <a:pt x="136321" y="59550"/>
                </a:lnTo>
                <a:lnTo>
                  <a:pt x="126796" y="64312"/>
                </a:lnTo>
                <a:lnTo>
                  <a:pt x="135955" y="60055"/>
                </a:lnTo>
                <a:lnTo>
                  <a:pt x="136993" y="59550"/>
                </a:lnTo>
                <a:close/>
              </a:path>
              <a:path w="684529" h="213360">
                <a:moveTo>
                  <a:pt x="148247" y="39281"/>
                </a:moveTo>
                <a:lnTo>
                  <a:pt x="138595" y="44139"/>
                </a:lnTo>
                <a:lnTo>
                  <a:pt x="128382" y="48887"/>
                </a:lnTo>
                <a:lnTo>
                  <a:pt x="117605" y="53527"/>
                </a:lnTo>
                <a:lnTo>
                  <a:pt x="106260" y="58064"/>
                </a:lnTo>
                <a:lnTo>
                  <a:pt x="140048" y="58064"/>
                </a:lnTo>
                <a:lnTo>
                  <a:pt x="143770" y="56254"/>
                </a:lnTo>
                <a:lnTo>
                  <a:pt x="150242" y="52911"/>
                </a:lnTo>
                <a:lnTo>
                  <a:pt x="155371" y="50025"/>
                </a:lnTo>
                <a:lnTo>
                  <a:pt x="148247" y="39281"/>
                </a:lnTo>
                <a:close/>
              </a:path>
              <a:path w="684529" h="213360">
                <a:moveTo>
                  <a:pt x="207187" y="22288"/>
                </a:moveTo>
                <a:lnTo>
                  <a:pt x="0" y="22288"/>
                </a:lnTo>
                <a:lnTo>
                  <a:pt x="0" y="36575"/>
                </a:lnTo>
                <a:lnTo>
                  <a:pt x="207187" y="36575"/>
                </a:lnTo>
                <a:lnTo>
                  <a:pt x="207187" y="22288"/>
                </a:lnTo>
                <a:close/>
              </a:path>
              <a:path w="684529" h="213360">
                <a:moveTo>
                  <a:pt x="112509" y="876"/>
                </a:moveTo>
                <a:lnTo>
                  <a:pt x="94678" y="1752"/>
                </a:lnTo>
                <a:lnTo>
                  <a:pt x="95859" y="8915"/>
                </a:lnTo>
                <a:lnTo>
                  <a:pt x="96735" y="15773"/>
                </a:lnTo>
                <a:lnTo>
                  <a:pt x="97345" y="22288"/>
                </a:lnTo>
                <a:lnTo>
                  <a:pt x="114300" y="22288"/>
                </a:lnTo>
                <a:lnTo>
                  <a:pt x="114300" y="15773"/>
                </a:lnTo>
                <a:lnTo>
                  <a:pt x="113728" y="9525"/>
                </a:lnTo>
                <a:lnTo>
                  <a:pt x="112509" y="3543"/>
                </a:lnTo>
                <a:lnTo>
                  <a:pt x="112509" y="876"/>
                </a:lnTo>
                <a:close/>
              </a:path>
              <a:path w="684529" h="213360">
                <a:moveTo>
                  <a:pt x="310857" y="42862"/>
                </a:moveTo>
                <a:lnTo>
                  <a:pt x="293865" y="42862"/>
                </a:lnTo>
                <a:lnTo>
                  <a:pt x="293933" y="173800"/>
                </a:lnTo>
                <a:lnTo>
                  <a:pt x="295608" y="187635"/>
                </a:lnTo>
                <a:lnTo>
                  <a:pt x="301699" y="197791"/>
                </a:lnTo>
                <a:lnTo>
                  <a:pt x="312140" y="203710"/>
                </a:lnTo>
                <a:lnTo>
                  <a:pt x="326936" y="205397"/>
                </a:lnTo>
                <a:lnTo>
                  <a:pt x="374256" y="205397"/>
                </a:lnTo>
                <a:lnTo>
                  <a:pt x="389365" y="204211"/>
                </a:lnTo>
                <a:lnTo>
                  <a:pt x="400802" y="199796"/>
                </a:lnTo>
                <a:lnTo>
                  <a:pt x="408567" y="192152"/>
                </a:lnTo>
                <a:lnTo>
                  <a:pt x="409978" y="188404"/>
                </a:lnTo>
                <a:lnTo>
                  <a:pt x="330479" y="188404"/>
                </a:lnTo>
                <a:lnTo>
                  <a:pt x="321557" y="187575"/>
                </a:lnTo>
                <a:lnTo>
                  <a:pt x="315310" y="184175"/>
                </a:lnTo>
                <a:lnTo>
                  <a:pt x="311743" y="178203"/>
                </a:lnTo>
                <a:lnTo>
                  <a:pt x="310980" y="170840"/>
                </a:lnTo>
                <a:lnTo>
                  <a:pt x="310857" y="42862"/>
                </a:lnTo>
                <a:close/>
              </a:path>
              <a:path w="684529" h="213360">
                <a:moveTo>
                  <a:pt x="400126" y="141084"/>
                </a:moveTo>
                <a:lnTo>
                  <a:pt x="399517" y="147332"/>
                </a:lnTo>
                <a:lnTo>
                  <a:pt x="398640" y="154495"/>
                </a:lnTo>
                <a:lnTo>
                  <a:pt x="397459" y="163410"/>
                </a:lnTo>
                <a:lnTo>
                  <a:pt x="396849" y="167563"/>
                </a:lnTo>
                <a:lnTo>
                  <a:pt x="396679" y="169659"/>
                </a:lnTo>
                <a:lnTo>
                  <a:pt x="372465" y="188404"/>
                </a:lnTo>
                <a:lnTo>
                  <a:pt x="409978" y="188404"/>
                </a:lnTo>
                <a:lnTo>
                  <a:pt x="417995" y="147332"/>
                </a:lnTo>
                <a:lnTo>
                  <a:pt x="413232" y="145541"/>
                </a:lnTo>
                <a:lnTo>
                  <a:pt x="407289" y="143484"/>
                </a:lnTo>
                <a:lnTo>
                  <a:pt x="400126" y="141084"/>
                </a:lnTo>
                <a:close/>
              </a:path>
              <a:path w="684529" h="213360">
                <a:moveTo>
                  <a:pt x="415442" y="59816"/>
                </a:moveTo>
                <a:lnTo>
                  <a:pt x="398449" y="66979"/>
                </a:lnTo>
                <a:lnTo>
                  <a:pt x="408451" y="86060"/>
                </a:lnTo>
                <a:lnTo>
                  <a:pt x="417885" y="105813"/>
                </a:lnTo>
                <a:lnTo>
                  <a:pt x="426755" y="126237"/>
                </a:lnTo>
                <a:lnTo>
                  <a:pt x="435063" y="147332"/>
                </a:lnTo>
                <a:lnTo>
                  <a:pt x="452932" y="138417"/>
                </a:lnTo>
                <a:lnTo>
                  <a:pt x="430821" y="90357"/>
                </a:lnTo>
                <a:lnTo>
                  <a:pt x="418414" y="65493"/>
                </a:lnTo>
                <a:lnTo>
                  <a:pt x="416610" y="62217"/>
                </a:lnTo>
                <a:lnTo>
                  <a:pt x="415442" y="59816"/>
                </a:lnTo>
                <a:close/>
              </a:path>
              <a:path w="684529" h="213360">
                <a:moveTo>
                  <a:pt x="340423" y="0"/>
                </a:moveTo>
                <a:lnTo>
                  <a:pt x="325221" y="8039"/>
                </a:lnTo>
                <a:lnTo>
                  <a:pt x="334337" y="23005"/>
                </a:lnTo>
                <a:lnTo>
                  <a:pt x="342885" y="38414"/>
                </a:lnTo>
                <a:lnTo>
                  <a:pt x="350968" y="54482"/>
                </a:lnTo>
                <a:lnTo>
                  <a:pt x="358292" y="70561"/>
                </a:lnTo>
                <a:lnTo>
                  <a:pt x="376123" y="61607"/>
                </a:lnTo>
                <a:lnTo>
                  <a:pt x="375551" y="59816"/>
                </a:lnTo>
                <a:lnTo>
                  <a:pt x="374332" y="57454"/>
                </a:lnTo>
                <a:lnTo>
                  <a:pt x="372458" y="54266"/>
                </a:lnTo>
                <a:lnTo>
                  <a:pt x="363194" y="37681"/>
                </a:lnTo>
                <a:lnTo>
                  <a:pt x="354710" y="22998"/>
                </a:lnTo>
                <a:lnTo>
                  <a:pt x="347123" y="10436"/>
                </a:lnTo>
                <a:lnTo>
                  <a:pt x="340423" y="0"/>
                </a:lnTo>
                <a:close/>
              </a:path>
              <a:path w="684529" h="213360">
                <a:moveTo>
                  <a:pt x="261823" y="66979"/>
                </a:moveTo>
                <a:lnTo>
                  <a:pt x="257316" y="87117"/>
                </a:lnTo>
                <a:lnTo>
                  <a:pt x="251798" y="108265"/>
                </a:lnTo>
                <a:lnTo>
                  <a:pt x="245272" y="130421"/>
                </a:lnTo>
                <a:lnTo>
                  <a:pt x="237744" y="153581"/>
                </a:lnTo>
                <a:lnTo>
                  <a:pt x="254698" y="160743"/>
                </a:lnTo>
                <a:lnTo>
                  <a:pt x="261220" y="140762"/>
                </a:lnTo>
                <a:lnTo>
                  <a:pt x="267414" y="119219"/>
                </a:lnTo>
                <a:lnTo>
                  <a:pt x="273279" y="96112"/>
                </a:lnTo>
                <a:lnTo>
                  <a:pt x="278815" y="71437"/>
                </a:lnTo>
                <a:lnTo>
                  <a:pt x="261823" y="66979"/>
                </a:lnTo>
                <a:close/>
              </a:path>
              <a:path w="684529" h="213360">
                <a:moveTo>
                  <a:pt x="629856" y="140131"/>
                </a:moveTo>
                <a:lnTo>
                  <a:pt x="613778" y="140131"/>
                </a:lnTo>
                <a:lnTo>
                  <a:pt x="613778" y="213359"/>
                </a:lnTo>
                <a:lnTo>
                  <a:pt x="629856" y="213359"/>
                </a:lnTo>
                <a:lnTo>
                  <a:pt x="629856" y="140131"/>
                </a:lnTo>
                <a:close/>
              </a:path>
              <a:path w="684529" h="213360">
                <a:moveTo>
                  <a:pt x="528129" y="99021"/>
                </a:moveTo>
                <a:lnTo>
                  <a:pt x="512965" y="99021"/>
                </a:lnTo>
                <a:lnTo>
                  <a:pt x="512965" y="213321"/>
                </a:lnTo>
                <a:lnTo>
                  <a:pt x="528129" y="213321"/>
                </a:lnTo>
                <a:lnTo>
                  <a:pt x="528129" y="99021"/>
                </a:lnTo>
                <a:close/>
              </a:path>
              <a:path w="684529" h="213360">
                <a:moveTo>
                  <a:pt x="636943" y="180327"/>
                </a:moveTo>
                <a:lnTo>
                  <a:pt x="636943" y="182727"/>
                </a:lnTo>
                <a:lnTo>
                  <a:pt x="637552" y="185089"/>
                </a:lnTo>
                <a:lnTo>
                  <a:pt x="638733" y="187490"/>
                </a:lnTo>
                <a:lnTo>
                  <a:pt x="639343" y="191642"/>
                </a:lnTo>
                <a:lnTo>
                  <a:pt x="639610" y="194614"/>
                </a:lnTo>
                <a:lnTo>
                  <a:pt x="639610" y="196405"/>
                </a:lnTo>
                <a:lnTo>
                  <a:pt x="642581" y="196405"/>
                </a:lnTo>
                <a:lnTo>
                  <a:pt x="646772" y="196710"/>
                </a:lnTo>
                <a:lnTo>
                  <a:pt x="652106" y="197319"/>
                </a:lnTo>
                <a:lnTo>
                  <a:pt x="655688" y="197281"/>
                </a:lnTo>
                <a:lnTo>
                  <a:pt x="660440" y="197281"/>
                </a:lnTo>
                <a:lnTo>
                  <a:pt x="671040" y="195911"/>
                </a:lnTo>
                <a:lnTo>
                  <a:pt x="678691" y="190828"/>
                </a:lnTo>
                <a:lnTo>
                  <a:pt x="683072" y="182117"/>
                </a:lnTo>
                <a:lnTo>
                  <a:pt x="654507" y="182117"/>
                </a:lnTo>
                <a:lnTo>
                  <a:pt x="647077" y="181508"/>
                </a:lnTo>
                <a:lnTo>
                  <a:pt x="636943" y="180327"/>
                </a:lnTo>
                <a:close/>
              </a:path>
              <a:path w="684529" h="213360">
                <a:moveTo>
                  <a:pt x="660440" y="197281"/>
                </a:moveTo>
                <a:lnTo>
                  <a:pt x="658393" y="197281"/>
                </a:lnTo>
                <a:lnTo>
                  <a:pt x="660146" y="197319"/>
                </a:lnTo>
                <a:lnTo>
                  <a:pt x="660440" y="197281"/>
                </a:lnTo>
                <a:close/>
              </a:path>
              <a:path w="684529" h="213360">
                <a:moveTo>
                  <a:pt x="684263" y="125844"/>
                </a:moveTo>
                <a:lnTo>
                  <a:pt x="560285" y="125844"/>
                </a:lnTo>
                <a:lnTo>
                  <a:pt x="560285" y="195529"/>
                </a:lnTo>
                <a:lnTo>
                  <a:pt x="575449" y="195529"/>
                </a:lnTo>
                <a:lnTo>
                  <a:pt x="575449" y="140131"/>
                </a:lnTo>
                <a:lnTo>
                  <a:pt x="684263" y="140131"/>
                </a:lnTo>
                <a:lnTo>
                  <a:pt x="684263" y="125844"/>
                </a:lnTo>
                <a:close/>
              </a:path>
              <a:path w="684529" h="213360">
                <a:moveTo>
                  <a:pt x="684263" y="140131"/>
                </a:moveTo>
                <a:lnTo>
                  <a:pt x="669099" y="140131"/>
                </a:lnTo>
                <a:lnTo>
                  <a:pt x="669099" y="177660"/>
                </a:lnTo>
                <a:lnTo>
                  <a:pt x="665822" y="182117"/>
                </a:lnTo>
                <a:lnTo>
                  <a:pt x="683072" y="182117"/>
                </a:lnTo>
                <a:lnTo>
                  <a:pt x="683151" y="181508"/>
                </a:lnTo>
                <a:lnTo>
                  <a:pt x="684263" y="169621"/>
                </a:lnTo>
                <a:lnTo>
                  <a:pt x="684263" y="140131"/>
                </a:lnTo>
                <a:close/>
              </a:path>
              <a:path w="684529" h="213360">
                <a:moveTo>
                  <a:pt x="528129" y="61493"/>
                </a:moveTo>
                <a:lnTo>
                  <a:pt x="511175" y="61493"/>
                </a:lnTo>
                <a:lnTo>
                  <a:pt x="505767" y="80038"/>
                </a:lnTo>
                <a:lnTo>
                  <a:pt x="498459" y="98126"/>
                </a:lnTo>
                <a:lnTo>
                  <a:pt x="489250" y="115757"/>
                </a:lnTo>
                <a:lnTo>
                  <a:pt x="478142" y="132930"/>
                </a:lnTo>
                <a:lnTo>
                  <a:pt x="480522" y="139532"/>
                </a:lnTo>
                <a:lnTo>
                  <a:pt x="482904" y="146037"/>
                </a:lnTo>
                <a:lnTo>
                  <a:pt x="485267" y="152590"/>
                </a:lnTo>
                <a:lnTo>
                  <a:pt x="494058" y="139484"/>
                </a:lnTo>
                <a:lnTo>
                  <a:pt x="501573" y="126249"/>
                </a:lnTo>
                <a:lnTo>
                  <a:pt x="507887" y="112744"/>
                </a:lnTo>
                <a:lnTo>
                  <a:pt x="512965" y="99021"/>
                </a:lnTo>
                <a:lnTo>
                  <a:pt x="528129" y="99021"/>
                </a:lnTo>
                <a:lnTo>
                  <a:pt x="528129" y="89192"/>
                </a:lnTo>
                <a:lnTo>
                  <a:pt x="546193" y="89192"/>
                </a:lnTo>
                <a:lnTo>
                  <a:pt x="544771" y="87401"/>
                </a:lnTo>
                <a:lnTo>
                  <a:pt x="528129" y="87401"/>
                </a:lnTo>
                <a:lnTo>
                  <a:pt x="528129" y="61493"/>
                </a:lnTo>
                <a:close/>
              </a:path>
              <a:path w="684529" h="213360">
                <a:moveTo>
                  <a:pt x="629856" y="106299"/>
                </a:moveTo>
                <a:lnTo>
                  <a:pt x="613778" y="106299"/>
                </a:lnTo>
                <a:lnTo>
                  <a:pt x="613778" y="125844"/>
                </a:lnTo>
                <a:lnTo>
                  <a:pt x="629856" y="125844"/>
                </a:lnTo>
                <a:lnTo>
                  <a:pt x="629856" y="106299"/>
                </a:lnTo>
                <a:close/>
              </a:path>
              <a:path w="684529" h="213360">
                <a:moveTo>
                  <a:pt x="546193" y="89192"/>
                </a:moveTo>
                <a:lnTo>
                  <a:pt x="528129" y="89192"/>
                </a:lnTo>
                <a:lnTo>
                  <a:pt x="533330" y="95941"/>
                </a:lnTo>
                <a:lnTo>
                  <a:pt x="538187" y="102812"/>
                </a:lnTo>
                <a:lnTo>
                  <a:pt x="542702" y="109798"/>
                </a:lnTo>
                <a:lnTo>
                  <a:pt x="546874" y="116890"/>
                </a:lnTo>
                <a:lnTo>
                  <a:pt x="560285" y="107937"/>
                </a:lnTo>
                <a:lnTo>
                  <a:pt x="554919" y="100523"/>
                </a:lnTo>
                <a:lnTo>
                  <a:pt x="549560" y="93435"/>
                </a:lnTo>
                <a:lnTo>
                  <a:pt x="546193" y="89192"/>
                </a:lnTo>
                <a:close/>
              </a:path>
              <a:path w="684529" h="213360">
                <a:moveTo>
                  <a:pt x="676262" y="25946"/>
                </a:moveTo>
                <a:lnTo>
                  <a:pt x="568401" y="25946"/>
                </a:lnTo>
                <a:lnTo>
                  <a:pt x="568401" y="106299"/>
                </a:lnTo>
                <a:lnTo>
                  <a:pt x="676262" y="106299"/>
                </a:lnTo>
                <a:lnTo>
                  <a:pt x="676262" y="92011"/>
                </a:lnTo>
                <a:lnTo>
                  <a:pt x="582688" y="92011"/>
                </a:lnTo>
                <a:lnTo>
                  <a:pt x="582688" y="72275"/>
                </a:lnTo>
                <a:lnTo>
                  <a:pt x="676262" y="72275"/>
                </a:lnTo>
                <a:lnTo>
                  <a:pt x="676262" y="58864"/>
                </a:lnTo>
                <a:lnTo>
                  <a:pt x="582688" y="58864"/>
                </a:lnTo>
                <a:lnTo>
                  <a:pt x="582688" y="40233"/>
                </a:lnTo>
                <a:lnTo>
                  <a:pt x="676262" y="40233"/>
                </a:lnTo>
                <a:lnTo>
                  <a:pt x="676262" y="25946"/>
                </a:lnTo>
                <a:close/>
              </a:path>
              <a:path w="684529" h="213360">
                <a:moveTo>
                  <a:pt x="676262" y="72275"/>
                </a:moveTo>
                <a:lnTo>
                  <a:pt x="661098" y="72275"/>
                </a:lnTo>
                <a:lnTo>
                  <a:pt x="661098" y="92011"/>
                </a:lnTo>
                <a:lnTo>
                  <a:pt x="676262" y="92011"/>
                </a:lnTo>
                <a:lnTo>
                  <a:pt x="676262" y="72275"/>
                </a:lnTo>
                <a:close/>
              </a:path>
              <a:path w="684529" h="213360">
                <a:moveTo>
                  <a:pt x="538835" y="80276"/>
                </a:moveTo>
                <a:lnTo>
                  <a:pt x="528129" y="87401"/>
                </a:lnTo>
                <a:lnTo>
                  <a:pt x="544771" y="87401"/>
                </a:lnTo>
                <a:lnTo>
                  <a:pt x="544201" y="86682"/>
                </a:lnTo>
                <a:lnTo>
                  <a:pt x="538835" y="80276"/>
                </a:lnTo>
                <a:close/>
              </a:path>
              <a:path w="684529" h="213360">
                <a:moveTo>
                  <a:pt x="556704" y="47205"/>
                </a:moveTo>
                <a:lnTo>
                  <a:pt x="480809" y="47205"/>
                </a:lnTo>
                <a:lnTo>
                  <a:pt x="480809" y="61493"/>
                </a:lnTo>
                <a:lnTo>
                  <a:pt x="556704" y="61493"/>
                </a:lnTo>
                <a:lnTo>
                  <a:pt x="556704" y="47205"/>
                </a:lnTo>
                <a:close/>
              </a:path>
              <a:path w="684529" h="213360">
                <a:moveTo>
                  <a:pt x="676262" y="40233"/>
                </a:moveTo>
                <a:lnTo>
                  <a:pt x="661098" y="40233"/>
                </a:lnTo>
                <a:lnTo>
                  <a:pt x="661098" y="58864"/>
                </a:lnTo>
                <a:lnTo>
                  <a:pt x="676262" y="58864"/>
                </a:lnTo>
                <a:lnTo>
                  <a:pt x="676262" y="40233"/>
                </a:lnTo>
                <a:close/>
              </a:path>
              <a:path w="684529" h="213360">
                <a:moveTo>
                  <a:pt x="528129" y="2590"/>
                </a:moveTo>
                <a:lnTo>
                  <a:pt x="512965" y="2590"/>
                </a:lnTo>
                <a:lnTo>
                  <a:pt x="512965" y="47205"/>
                </a:lnTo>
                <a:lnTo>
                  <a:pt x="528129" y="47205"/>
                </a:lnTo>
                <a:lnTo>
                  <a:pt x="528129" y="2590"/>
                </a:lnTo>
                <a:close/>
              </a:path>
              <a:path w="684529" h="213360">
                <a:moveTo>
                  <a:pt x="613854" y="952"/>
                </a:moveTo>
                <a:lnTo>
                  <a:pt x="612019" y="6866"/>
                </a:lnTo>
                <a:lnTo>
                  <a:pt x="610063" y="13006"/>
                </a:lnTo>
                <a:lnTo>
                  <a:pt x="607993" y="19367"/>
                </a:lnTo>
                <a:lnTo>
                  <a:pt x="605815" y="25946"/>
                </a:lnTo>
                <a:lnTo>
                  <a:pt x="622769" y="25946"/>
                </a:lnTo>
                <a:lnTo>
                  <a:pt x="623379" y="25374"/>
                </a:lnTo>
                <a:lnTo>
                  <a:pt x="623951" y="24193"/>
                </a:lnTo>
                <a:lnTo>
                  <a:pt x="624560" y="22402"/>
                </a:lnTo>
                <a:lnTo>
                  <a:pt x="628103" y="14058"/>
                </a:lnTo>
                <a:lnTo>
                  <a:pt x="630504" y="8115"/>
                </a:lnTo>
                <a:lnTo>
                  <a:pt x="631685" y="4533"/>
                </a:lnTo>
                <a:lnTo>
                  <a:pt x="613854" y="952"/>
                </a:lnTo>
                <a:close/>
              </a:path>
            </a:pathLst>
          </a:custGeom>
          <a:solidFill>
            <a:srgbClr val="40A3DC"/>
          </a:solidFill>
        </p:spPr>
        <p:txBody>
          <a:bodyPr wrap="square" lIns="0" tIns="0" rIns="0" bIns="0" rtlCol="0"/>
          <a:lstStyle/>
          <a:p>
            <a:endParaRPr/>
          </a:p>
        </p:txBody>
      </p:sp>
      <p:pic>
        <p:nvPicPr>
          <p:cNvPr id="21" name="object 21"/>
          <p:cNvPicPr/>
          <p:nvPr/>
        </p:nvPicPr>
        <p:blipFill>
          <a:blip r:embed="rId19" cstate="print"/>
          <a:stretch>
            <a:fillRect/>
          </a:stretch>
        </p:blipFill>
        <p:spPr>
          <a:xfrm>
            <a:off x="8101128" y="3597529"/>
            <a:ext cx="1166505" cy="396163"/>
          </a:xfrm>
          <a:prstGeom prst="rect">
            <a:avLst/>
          </a:prstGeom>
        </p:spPr>
      </p:pic>
      <p:sp>
        <p:nvSpPr>
          <p:cNvPr id="22" name="object 22"/>
          <p:cNvSpPr/>
          <p:nvPr/>
        </p:nvSpPr>
        <p:spPr>
          <a:xfrm>
            <a:off x="11413629" y="7130961"/>
            <a:ext cx="688340" cy="212725"/>
          </a:xfrm>
          <a:custGeom>
            <a:avLst/>
            <a:gdLst/>
            <a:ahLst/>
            <a:cxnLst/>
            <a:rect l="l" t="t" r="r" b="b"/>
            <a:pathLst>
              <a:path w="688340" h="212725">
                <a:moveTo>
                  <a:pt x="116052" y="2641"/>
                </a:moveTo>
                <a:lnTo>
                  <a:pt x="98221" y="2641"/>
                </a:lnTo>
                <a:lnTo>
                  <a:pt x="98185" y="56082"/>
                </a:lnTo>
                <a:lnTo>
                  <a:pt x="98069" y="63136"/>
                </a:lnTo>
                <a:lnTo>
                  <a:pt x="89886" y="115799"/>
                </a:lnTo>
                <a:lnTo>
                  <a:pt x="41225" y="173842"/>
                </a:lnTo>
                <a:lnTo>
                  <a:pt x="0" y="195503"/>
                </a:lnTo>
                <a:lnTo>
                  <a:pt x="4762" y="202653"/>
                </a:lnTo>
                <a:lnTo>
                  <a:pt x="8610" y="208305"/>
                </a:lnTo>
                <a:lnTo>
                  <a:pt x="11569" y="212496"/>
                </a:lnTo>
                <a:lnTo>
                  <a:pt x="47674" y="192008"/>
                </a:lnTo>
                <a:lnTo>
                  <a:pt x="75634" y="168951"/>
                </a:lnTo>
                <a:lnTo>
                  <a:pt x="95451" y="143327"/>
                </a:lnTo>
                <a:lnTo>
                  <a:pt x="107124" y="115138"/>
                </a:lnTo>
                <a:lnTo>
                  <a:pt x="124970" y="115138"/>
                </a:lnTo>
                <a:lnTo>
                  <a:pt x="114300" y="86575"/>
                </a:lnTo>
                <a:lnTo>
                  <a:pt x="114373" y="72713"/>
                </a:lnTo>
                <a:lnTo>
                  <a:pt x="115089" y="50838"/>
                </a:lnTo>
                <a:lnTo>
                  <a:pt x="115614" y="31859"/>
                </a:lnTo>
                <a:lnTo>
                  <a:pt x="115943" y="15514"/>
                </a:lnTo>
                <a:lnTo>
                  <a:pt x="116052" y="2641"/>
                </a:lnTo>
                <a:close/>
              </a:path>
              <a:path w="688340" h="212725">
                <a:moveTo>
                  <a:pt x="124970" y="115138"/>
                </a:moveTo>
                <a:lnTo>
                  <a:pt x="107124" y="115138"/>
                </a:lnTo>
                <a:lnTo>
                  <a:pt x="121527" y="145783"/>
                </a:lnTo>
                <a:lnTo>
                  <a:pt x="142395" y="171632"/>
                </a:lnTo>
                <a:lnTo>
                  <a:pt x="169735" y="192678"/>
                </a:lnTo>
                <a:lnTo>
                  <a:pt x="203555" y="208914"/>
                </a:lnTo>
                <a:lnTo>
                  <a:pt x="206527" y="203542"/>
                </a:lnTo>
                <a:lnTo>
                  <a:pt x="210121" y="197599"/>
                </a:lnTo>
                <a:lnTo>
                  <a:pt x="214299" y="191033"/>
                </a:lnTo>
                <a:lnTo>
                  <a:pt x="178245" y="176146"/>
                </a:lnTo>
                <a:lnTo>
                  <a:pt x="149559" y="153763"/>
                </a:lnTo>
                <a:lnTo>
                  <a:pt x="128244" y="123901"/>
                </a:lnTo>
                <a:lnTo>
                  <a:pt x="124970" y="115138"/>
                </a:lnTo>
                <a:close/>
              </a:path>
              <a:path w="688340" h="212725">
                <a:moveTo>
                  <a:pt x="29451" y="38328"/>
                </a:moveTo>
                <a:lnTo>
                  <a:pt x="15163" y="47282"/>
                </a:lnTo>
                <a:lnTo>
                  <a:pt x="26657" y="63136"/>
                </a:lnTo>
                <a:lnTo>
                  <a:pt x="37933" y="79435"/>
                </a:lnTo>
                <a:lnTo>
                  <a:pt x="48987" y="96177"/>
                </a:lnTo>
                <a:lnTo>
                  <a:pt x="59817" y="113360"/>
                </a:lnTo>
                <a:lnTo>
                  <a:pt x="75882" y="102641"/>
                </a:lnTo>
                <a:lnTo>
                  <a:pt x="64609" y="85897"/>
                </a:lnTo>
                <a:lnTo>
                  <a:pt x="53114" y="69603"/>
                </a:lnTo>
                <a:lnTo>
                  <a:pt x="41396" y="53751"/>
                </a:lnTo>
                <a:lnTo>
                  <a:pt x="29451" y="38328"/>
                </a:lnTo>
                <a:close/>
              </a:path>
              <a:path w="688340" h="212725">
                <a:moveTo>
                  <a:pt x="181241" y="38328"/>
                </a:moveTo>
                <a:lnTo>
                  <a:pt x="169918" y="56082"/>
                </a:lnTo>
                <a:lnTo>
                  <a:pt x="158256" y="72713"/>
                </a:lnTo>
                <a:lnTo>
                  <a:pt x="146253" y="88231"/>
                </a:lnTo>
                <a:lnTo>
                  <a:pt x="133908" y="102641"/>
                </a:lnTo>
                <a:lnTo>
                  <a:pt x="149123" y="113360"/>
                </a:lnTo>
                <a:lnTo>
                  <a:pt x="159481" y="99852"/>
                </a:lnTo>
                <a:lnTo>
                  <a:pt x="170968" y="84331"/>
                </a:lnTo>
                <a:lnTo>
                  <a:pt x="183583" y="66804"/>
                </a:lnTo>
                <a:lnTo>
                  <a:pt x="197319" y="47282"/>
                </a:lnTo>
                <a:lnTo>
                  <a:pt x="181241" y="38328"/>
                </a:lnTo>
                <a:close/>
              </a:path>
              <a:path w="688340" h="212725">
                <a:moveTo>
                  <a:pt x="373443" y="76784"/>
                </a:moveTo>
                <a:lnTo>
                  <a:pt x="362891" y="80840"/>
                </a:lnTo>
                <a:lnTo>
                  <a:pt x="350893" y="85021"/>
                </a:lnTo>
                <a:lnTo>
                  <a:pt x="337444" y="89319"/>
                </a:lnTo>
                <a:lnTo>
                  <a:pt x="322627" y="93700"/>
                </a:lnTo>
                <a:lnTo>
                  <a:pt x="322541" y="212521"/>
                </a:lnTo>
                <a:lnTo>
                  <a:pt x="338620" y="212521"/>
                </a:lnTo>
                <a:lnTo>
                  <a:pt x="338620" y="200939"/>
                </a:lnTo>
                <a:lnTo>
                  <a:pt x="446747" y="200939"/>
                </a:lnTo>
                <a:lnTo>
                  <a:pt x="446747" y="186651"/>
                </a:lnTo>
                <a:lnTo>
                  <a:pt x="338620" y="186651"/>
                </a:lnTo>
                <a:lnTo>
                  <a:pt x="338620" y="151764"/>
                </a:lnTo>
                <a:lnTo>
                  <a:pt x="377901" y="151764"/>
                </a:lnTo>
                <a:lnTo>
                  <a:pt x="377901" y="137464"/>
                </a:lnTo>
                <a:lnTo>
                  <a:pt x="338620" y="137464"/>
                </a:lnTo>
                <a:lnTo>
                  <a:pt x="338620" y="104432"/>
                </a:lnTo>
                <a:lnTo>
                  <a:pt x="341734" y="103609"/>
                </a:lnTo>
                <a:lnTo>
                  <a:pt x="367195" y="96392"/>
                </a:lnTo>
                <a:lnTo>
                  <a:pt x="378205" y="93433"/>
                </a:lnTo>
                <a:lnTo>
                  <a:pt x="380606" y="92849"/>
                </a:lnTo>
                <a:lnTo>
                  <a:pt x="373443" y="76784"/>
                </a:lnTo>
                <a:close/>
              </a:path>
              <a:path w="688340" h="212725">
                <a:moveTo>
                  <a:pt x="446747" y="200939"/>
                </a:moveTo>
                <a:lnTo>
                  <a:pt x="430669" y="200939"/>
                </a:lnTo>
                <a:lnTo>
                  <a:pt x="430669" y="212521"/>
                </a:lnTo>
                <a:lnTo>
                  <a:pt x="446747" y="212521"/>
                </a:lnTo>
                <a:lnTo>
                  <a:pt x="446747" y="200939"/>
                </a:lnTo>
                <a:close/>
              </a:path>
              <a:path w="688340" h="212725">
                <a:moveTo>
                  <a:pt x="288594" y="1727"/>
                </a:moveTo>
                <a:lnTo>
                  <a:pt x="272516" y="1727"/>
                </a:lnTo>
                <a:lnTo>
                  <a:pt x="272424" y="39217"/>
                </a:lnTo>
                <a:lnTo>
                  <a:pt x="272301" y="57980"/>
                </a:lnTo>
                <a:lnTo>
                  <a:pt x="269651" y="124399"/>
                </a:lnTo>
                <a:lnTo>
                  <a:pt x="254033" y="174424"/>
                </a:lnTo>
                <a:lnTo>
                  <a:pt x="240360" y="193751"/>
                </a:lnTo>
                <a:lnTo>
                  <a:pt x="244513" y="198462"/>
                </a:lnTo>
                <a:lnTo>
                  <a:pt x="247218" y="201739"/>
                </a:lnTo>
                <a:lnTo>
                  <a:pt x="248399" y="203542"/>
                </a:lnTo>
                <a:lnTo>
                  <a:pt x="250189" y="205320"/>
                </a:lnTo>
                <a:lnTo>
                  <a:pt x="251371" y="206819"/>
                </a:lnTo>
                <a:lnTo>
                  <a:pt x="251980" y="208025"/>
                </a:lnTo>
                <a:lnTo>
                  <a:pt x="262632" y="192667"/>
                </a:lnTo>
                <a:lnTo>
                  <a:pt x="271387" y="176083"/>
                </a:lnTo>
                <a:lnTo>
                  <a:pt x="278250" y="158278"/>
                </a:lnTo>
                <a:lnTo>
                  <a:pt x="283222" y="139255"/>
                </a:lnTo>
                <a:lnTo>
                  <a:pt x="301630" y="139255"/>
                </a:lnTo>
                <a:lnTo>
                  <a:pt x="295612" y="131991"/>
                </a:lnTo>
                <a:lnTo>
                  <a:pt x="285889" y="120510"/>
                </a:lnTo>
                <a:lnTo>
                  <a:pt x="286499" y="117500"/>
                </a:lnTo>
                <a:lnTo>
                  <a:pt x="286804" y="113042"/>
                </a:lnTo>
                <a:lnTo>
                  <a:pt x="286804" y="107099"/>
                </a:lnTo>
                <a:lnTo>
                  <a:pt x="287396" y="100850"/>
                </a:lnTo>
                <a:lnTo>
                  <a:pt x="287680" y="96697"/>
                </a:lnTo>
                <a:lnTo>
                  <a:pt x="287797" y="44576"/>
                </a:lnTo>
                <a:lnTo>
                  <a:pt x="288080" y="33711"/>
                </a:lnTo>
                <a:lnTo>
                  <a:pt x="288366" y="20696"/>
                </a:lnTo>
                <a:lnTo>
                  <a:pt x="288537" y="10035"/>
                </a:lnTo>
                <a:lnTo>
                  <a:pt x="288594" y="1727"/>
                </a:lnTo>
                <a:close/>
              </a:path>
              <a:path w="688340" h="212725">
                <a:moveTo>
                  <a:pt x="446747" y="88480"/>
                </a:moveTo>
                <a:lnTo>
                  <a:pt x="391388" y="88480"/>
                </a:lnTo>
                <a:lnTo>
                  <a:pt x="391388" y="103631"/>
                </a:lnTo>
                <a:lnTo>
                  <a:pt x="430669" y="103631"/>
                </a:lnTo>
                <a:lnTo>
                  <a:pt x="430669" y="137464"/>
                </a:lnTo>
                <a:lnTo>
                  <a:pt x="391388" y="137464"/>
                </a:lnTo>
                <a:lnTo>
                  <a:pt x="391388" y="151764"/>
                </a:lnTo>
                <a:lnTo>
                  <a:pt x="430669" y="151764"/>
                </a:lnTo>
                <a:lnTo>
                  <a:pt x="430669" y="186651"/>
                </a:lnTo>
                <a:lnTo>
                  <a:pt x="446747" y="186651"/>
                </a:lnTo>
                <a:lnTo>
                  <a:pt x="446747" y="88480"/>
                </a:lnTo>
                <a:close/>
              </a:path>
              <a:path w="688340" h="212725">
                <a:moveTo>
                  <a:pt x="301630" y="139255"/>
                </a:moveTo>
                <a:lnTo>
                  <a:pt x="283222" y="139255"/>
                </a:lnTo>
                <a:lnTo>
                  <a:pt x="285623" y="142836"/>
                </a:lnTo>
                <a:lnTo>
                  <a:pt x="289166" y="147866"/>
                </a:lnTo>
                <a:lnTo>
                  <a:pt x="293928" y="154431"/>
                </a:lnTo>
                <a:lnTo>
                  <a:pt x="299910" y="162153"/>
                </a:lnTo>
                <a:lnTo>
                  <a:pt x="304368" y="168414"/>
                </a:lnTo>
                <a:lnTo>
                  <a:pt x="307339" y="173177"/>
                </a:lnTo>
                <a:lnTo>
                  <a:pt x="318046" y="159791"/>
                </a:lnTo>
                <a:lnTo>
                  <a:pt x="311687" y="151639"/>
                </a:lnTo>
                <a:lnTo>
                  <a:pt x="304211" y="142370"/>
                </a:lnTo>
                <a:lnTo>
                  <a:pt x="301630" y="139255"/>
                </a:lnTo>
                <a:close/>
              </a:path>
              <a:path w="688340" h="212725">
                <a:moveTo>
                  <a:pt x="253771" y="43700"/>
                </a:moveTo>
                <a:lnTo>
                  <a:pt x="239483" y="48171"/>
                </a:lnTo>
                <a:lnTo>
                  <a:pt x="243433" y="60502"/>
                </a:lnTo>
                <a:lnTo>
                  <a:pt x="247280" y="73396"/>
                </a:lnTo>
                <a:lnTo>
                  <a:pt x="251019" y="86847"/>
                </a:lnTo>
                <a:lnTo>
                  <a:pt x="254647" y="100850"/>
                </a:lnTo>
                <a:lnTo>
                  <a:pt x="268935" y="95478"/>
                </a:lnTo>
                <a:lnTo>
                  <a:pt x="268325" y="94297"/>
                </a:lnTo>
                <a:lnTo>
                  <a:pt x="267754" y="92201"/>
                </a:lnTo>
                <a:lnTo>
                  <a:pt x="267144" y="89242"/>
                </a:lnTo>
                <a:lnTo>
                  <a:pt x="257993" y="57980"/>
                </a:lnTo>
                <a:lnTo>
                  <a:pt x="253771" y="43700"/>
                </a:lnTo>
                <a:close/>
              </a:path>
              <a:path w="688340" h="212725">
                <a:moveTo>
                  <a:pt x="309130" y="38328"/>
                </a:moveTo>
                <a:lnTo>
                  <a:pt x="304502" y="49275"/>
                </a:lnTo>
                <a:lnTo>
                  <a:pt x="299416" y="59991"/>
                </a:lnTo>
                <a:lnTo>
                  <a:pt x="294230" y="69811"/>
                </a:lnTo>
                <a:lnTo>
                  <a:pt x="288594" y="79400"/>
                </a:lnTo>
                <a:lnTo>
                  <a:pt x="301091" y="86575"/>
                </a:lnTo>
                <a:lnTo>
                  <a:pt x="302286" y="84747"/>
                </a:lnTo>
                <a:lnTo>
                  <a:pt x="303758" y="82105"/>
                </a:lnTo>
                <a:lnTo>
                  <a:pt x="305577" y="78485"/>
                </a:lnTo>
                <a:lnTo>
                  <a:pt x="311684" y="67363"/>
                </a:lnTo>
                <a:lnTo>
                  <a:pt x="316712" y="57980"/>
                </a:lnTo>
                <a:lnTo>
                  <a:pt x="320626" y="50385"/>
                </a:lnTo>
                <a:lnTo>
                  <a:pt x="323418" y="44576"/>
                </a:lnTo>
                <a:lnTo>
                  <a:pt x="309130" y="38328"/>
                </a:lnTo>
                <a:close/>
              </a:path>
              <a:path w="688340" h="212725">
                <a:moveTo>
                  <a:pt x="360908" y="812"/>
                </a:moveTo>
                <a:lnTo>
                  <a:pt x="352266" y="20903"/>
                </a:lnTo>
                <a:lnTo>
                  <a:pt x="341491" y="40101"/>
                </a:lnTo>
                <a:lnTo>
                  <a:pt x="328595" y="58407"/>
                </a:lnTo>
                <a:lnTo>
                  <a:pt x="313588" y="75818"/>
                </a:lnTo>
                <a:lnTo>
                  <a:pt x="317169" y="77622"/>
                </a:lnTo>
                <a:lnTo>
                  <a:pt x="321932" y="80581"/>
                </a:lnTo>
                <a:lnTo>
                  <a:pt x="327875" y="84747"/>
                </a:lnTo>
                <a:lnTo>
                  <a:pt x="336913" y="73910"/>
                </a:lnTo>
                <a:lnTo>
                  <a:pt x="345282" y="62852"/>
                </a:lnTo>
                <a:lnTo>
                  <a:pt x="352987" y="51575"/>
                </a:lnTo>
                <a:lnTo>
                  <a:pt x="360032" y="40081"/>
                </a:lnTo>
                <a:lnTo>
                  <a:pt x="436150" y="40081"/>
                </a:lnTo>
                <a:lnTo>
                  <a:pt x="436803" y="39217"/>
                </a:lnTo>
                <a:lnTo>
                  <a:pt x="436803" y="24930"/>
                </a:lnTo>
                <a:lnTo>
                  <a:pt x="368947" y="24930"/>
                </a:lnTo>
                <a:lnTo>
                  <a:pt x="369557" y="23748"/>
                </a:lnTo>
                <a:lnTo>
                  <a:pt x="370644" y="20696"/>
                </a:lnTo>
                <a:lnTo>
                  <a:pt x="371614" y="17754"/>
                </a:lnTo>
                <a:lnTo>
                  <a:pt x="374624" y="11810"/>
                </a:lnTo>
                <a:lnTo>
                  <a:pt x="376681" y="7353"/>
                </a:lnTo>
                <a:lnTo>
                  <a:pt x="377863" y="4381"/>
                </a:lnTo>
                <a:lnTo>
                  <a:pt x="360908" y="812"/>
                </a:lnTo>
                <a:close/>
              </a:path>
              <a:path w="688340" h="212725">
                <a:moveTo>
                  <a:pt x="436150" y="40081"/>
                </a:moveTo>
                <a:lnTo>
                  <a:pt x="416267" y="40081"/>
                </a:lnTo>
                <a:lnTo>
                  <a:pt x="409632" y="48637"/>
                </a:lnTo>
                <a:lnTo>
                  <a:pt x="403104" y="56403"/>
                </a:lnTo>
                <a:lnTo>
                  <a:pt x="396690" y="63384"/>
                </a:lnTo>
                <a:lnTo>
                  <a:pt x="390398" y="69583"/>
                </a:lnTo>
                <a:lnTo>
                  <a:pt x="396341" y="71945"/>
                </a:lnTo>
                <a:lnTo>
                  <a:pt x="401104" y="74904"/>
                </a:lnTo>
                <a:lnTo>
                  <a:pt x="404685" y="78485"/>
                </a:lnTo>
                <a:lnTo>
                  <a:pt x="412050" y="70341"/>
                </a:lnTo>
                <a:lnTo>
                  <a:pt x="419858" y="61085"/>
                </a:lnTo>
                <a:lnTo>
                  <a:pt x="428109" y="50712"/>
                </a:lnTo>
                <a:lnTo>
                  <a:pt x="436150" y="40081"/>
                </a:lnTo>
                <a:close/>
              </a:path>
              <a:path w="688340" h="212725">
                <a:moveTo>
                  <a:pt x="633387" y="139179"/>
                </a:moveTo>
                <a:lnTo>
                  <a:pt x="617308" y="139179"/>
                </a:lnTo>
                <a:lnTo>
                  <a:pt x="617308" y="212420"/>
                </a:lnTo>
                <a:lnTo>
                  <a:pt x="633387" y="212420"/>
                </a:lnTo>
                <a:lnTo>
                  <a:pt x="633387" y="139179"/>
                </a:lnTo>
                <a:close/>
              </a:path>
              <a:path w="688340" h="212725">
                <a:moveTo>
                  <a:pt x="531660" y="98069"/>
                </a:moveTo>
                <a:lnTo>
                  <a:pt x="516496" y="98069"/>
                </a:lnTo>
                <a:lnTo>
                  <a:pt x="516496" y="212369"/>
                </a:lnTo>
                <a:lnTo>
                  <a:pt x="531660" y="212369"/>
                </a:lnTo>
                <a:lnTo>
                  <a:pt x="531660" y="98069"/>
                </a:lnTo>
                <a:close/>
              </a:path>
              <a:path w="688340" h="212725">
                <a:moveTo>
                  <a:pt x="640473" y="179387"/>
                </a:moveTo>
                <a:lnTo>
                  <a:pt x="640473" y="181775"/>
                </a:lnTo>
                <a:lnTo>
                  <a:pt x="641083" y="184149"/>
                </a:lnTo>
                <a:lnTo>
                  <a:pt x="642264" y="186537"/>
                </a:lnTo>
                <a:lnTo>
                  <a:pt x="642874" y="190690"/>
                </a:lnTo>
                <a:lnTo>
                  <a:pt x="643140" y="193674"/>
                </a:lnTo>
                <a:lnTo>
                  <a:pt x="643140" y="195452"/>
                </a:lnTo>
                <a:lnTo>
                  <a:pt x="646112" y="195452"/>
                </a:lnTo>
                <a:lnTo>
                  <a:pt x="650303" y="195770"/>
                </a:lnTo>
                <a:lnTo>
                  <a:pt x="655637" y="196380"/>
                </a:lnTo>
                <a:lnTo>
                  <a:pt x="659218" y="196329"/>
                </a:lnTo>
                <a:lnTo>
                  <a:pt x="664069" y="196329"/>
                </a:lnTo>
                <a:lnTo>
                  <a:pt x="674570" y="194972"/>
                </a:lnTo>
                <a:lnTo>
                  <a:pt x="682221" y="189888"/>
                </a:lnTo>
                <a:lnTo>
                  <a:pt x="686609" y="181165"/>
                </a:lnTo>
                <a:lnTo>
                  <a:pt x="658037" y="181165"/>
                </a:lnTo>
                <a:lnTo>
                  <a:pt x="650608" y="180568"/>
                </a:lnTo>
                <a:lnTo>
                  <a:pt x="640473" y="179387"/>
                </a:lnTo>
                <a:close/>
              </a:path>
              <a:path w="688340" h="212725">
                <a:moveTo>
                  <a:pt x="664069" y="196329"/>
                </a:moveTo>
                <a:lnTo>
                  <a:pt x="661924" y="196329"/>
                </a:lnTo>
                <a:lnTo>
                  <a:pt x="663676" y="196380"/>
                </a:lnTo>
                <a:lnTo>
                  <a:pt x="664069" y="196329"/>
                </a:lnTo>
                <a:close/>
              </a:path>
              <a:path w="688340" h="212725">
                <a:moveTo>
                  <a:pt x="687793" y="124904"/>
                </a:moveTo>
                <a:lnTo>
                  <a:pt x="563816" y="124904"/>
                </a:lnTo>
                <a:lnTo>
                  <a:pt x="563816" y="194589"/>
                </a:lnTo>
                <a:lnTo>
                  <a:pt x="578980" y="194589"/>
                </a:lnTo>
                <a:lnTo>
                  <a:pt x="578980" y="139179"/>
                </a:lnTo>
                <a:lnTo>
                  <a:pt x="687793" y="139179"/>
                </a:lnTo>
                <a:lnTo>
                  <a:pt x="687793" y="124904"/>
                </a:lnTo>
                <a:close/>
              </a:path>
              <a:path w="688340" h="212725">
                <a:moveTo>
                  <a:pt x="687793" y="139179"/>
                </a:moveTo>
                <a:lnTo>
                  <a:pt x="672630" y="139179"/>
                </a:lnTo>
                <a:lnTo>
                  <a:pt x="672630" y="176720"/>
                </a:lnTo>
                <a:lnTo>
                  <a:pt x="669353" y="181165"/>
                </a:lnTo>
                <a:lnTo>
                  <a:pt x="686609" y="181165"/>
                </a:lnTo>
                <a:lnTo>
                  <a:pt x="686792" y="179387"/>
                </a:lnTo>
                <a:lnTo>
                  <a:pt x="687793" y="168681"/>
                </a:lnTo>
                <a:lnTo>
                  <a:pt x="687793" y="139179"/>
                </a:lnTo>
                <a:close/>
              </a:path>
              <a:path w="688340" h="212725">
                <a:moveTo>
                  <a:pt x="531660" y="60540"/>
                </a:moveTo>
                <a:lnTo>
                  <a:pt x="514705" y="60540"/>
                </a:lnTo>
                <a:lnTo>
                  <a:pt x="509297" y="79091"/>
                </a:lnTo>
                <a:lnTo>
                  <a:pt x="501989" y="97178"/>
                </a:lnTo>
                <a:lnTo>
                  <a:pt x="492781" y="114806"/>
                </a:lnTo>
                <a:lnTo>
                  <a:pt x="481672" y="131978"/>
                </a:lnTo>
                <a:lnTo>
                  <a:pt x="484056" y="138590"/>
                </a:lnTo>
                <a:lnTo>
                  <a:pt x="486435" y="145097"/>
                </a:lnTo>
                <a:lnTo>
                  <a:pt x="488797" y="151650"/>
                </a:lnTo>
                <a:lnTo>
                  <a:pt x="497595" y="138531"/>
                </a:lnTo>
                <a:lnTo>
                  <a:pt x="505104" y="125302"/>
                </a:lnTo>
                <a:lnTo>
                  <a:pt x="511418" y="111793"/>
                </a:lnTo>
                <a:lnTo>
                  <a:pt x="516496" y="98069"/>
                </a:lnTo>
                <a:lnTo>
                  <a:pt x="531660" y="98069"/>
                </a:lnTo>
                <a:lnTo>
                  <a:pt x="531660" y="88239"/>
                </a:lnTo>
                <a:lnTo>
                  <a:pt x="549721" y="88239"/>
                </a:lnTo>
                <a:lnTo>
                  <a:pt x="548300" y="86448"/>
                </a:lnTo>
                <a:lnTo>
                  <a:pt x="531660" y="86448"/>
                </a:lnTo>
                <a:lnTo>
                  <a:pt x="531660" y="60540"/>
                </a:lnTo>
                <a:close/>
              </a:path>
              <a:path w="688340" h="212725">
                <a:moveTo>
                  <a:pt x="633387" y="105346"/>
                </a:moveTo>
                <a:lnTo>
                  <a:pt x="617308" y="105346"/>
                </a:lnTo>
                <a:lnTo>
                  <a:pt x="617308" y="124904"/>
                </a:lnTo>
                <a:lnTo>
                  <a:pt x="633387" y="124904"/>
                </a:lnTo>
                <a:lnTo>
                  <a:pt x="633387" y="105346"/>
                </a:lnTo>
                <a:close/>
              </a:path>
              <a:path w="688340" h="212725">
                <a:moveTo>
                  <a:pt x="549721" y="88239"/>
                </a:moveTo>
                <a:lnTo>
                  <a:pt x="531660" y="88239"/>
                </a:lnTo>
                <a:lnTo>
                  <a:pt x="536860" y="94991"/>
                </a:lnTo>
                <a:lnTo>
                  <a:pt x="541718" y="101865"/>
                </a:lnTo>
                <a:lnTo>
                  <a:pt x="546233" y="108851"/>
                </a:lnTo>
                <a:lnTo>
                  <a:pt x="550405" y="115938"/>
                </a:lnTo>
                <a:lnTo>
                  <a:pt x="563816" y="106984"/>
                </a:lnTo>
                <a:lnTo>
                  <a:pt x="558450" y="99576"/>
                </a:lnTo>
                <a:lnTo>
                  <a:pt x="553091" y="92487"/>
                </a:lnTo>
                <a:lnTo>
                  <a:pt x="549721" y="88239"/>
                </a:lnTo>
                <a:close/>
              </a:path>
              <a:path w="688340" h="212725">
                <a:moveTo>
                  <a:pt x="679792" y="25006"/>
                </a:moveTo>
                <a:lnTo>
                  <a:pt x="571931" y="25006"/>
                </a:lnTo>
                <a:lnTo>
                  <a:pt x="571931" y="105346"/>
                </a:lnTo>
                <a:lnTo>
                  <a:pt x="679792" y="105346"/>
                </a:lnTo>
                <a:lnTo>
                  <a:pt x="679792" y="91071"/>
                </a:lnTo>
                <a:lnTo>
                  <a:pt x="586219" y="91071"/>
                </a:lnTo>
                <a:lnTo>
                  <a:pt x="586219" y="71323"/>
                </a:lnTo>
                <a:lnTo>
                  <a:pt x="679792" y="71323"/>
                </a:lnTo>
                <a:lnTo>
                  <a:pt x="679792" y="57911"/>
                </a:lnTo>
                <a:lnTo>
                  <a:pt x="586219" y="57911"/>
                </a:lnTo>
                <a:lnTo>
                  <a:pt x="586219" y="39293"/>
                </a:lnTo>
                <a:lnTo>
                  <a:pt x="679792" y="39293"/>
                </a:lnTo>
                <a:lnTo>
                  <a:pt x="679792" y="25006"/>
                </a:lnTo>
                <a:close/>
              </a:path>
              <a:path w="688340" h="212725">
                <a:moveTo>
                  <a:pt x="679792" y="71323"/>
                </a:moveTo>
                <a:lnTo>
                  <a:pt x="664629" y="71323"/>
                </a:lnTo>
                <a:lnTo>
                  <a:pt x="664629" y="91071"/>
                </a:lnTo>
                <a:lnTo>
                  <a:pt x="679792" y="91071"/>
                </a:lnTo>
                <a:lnTo>
                  <a:pt x="679792" y="71323"/>
                </a:lnTo>
                <a:close/>
              </a:path>
              <a:path w="688340" h="212725">
                <a:moveTo>
                  <a:pt x="542366" y="79324"/>
                </a:moveTo>
                <a:lnTo>
                  <a:pt x="531660" y="86448"/>
                </a:lnTo>
                <a:lnTo>
                  <a:pt x="548300" y="86448"/>
                </a:lnTo>
                <a:lnTo>
                  <a:pt x="547732" y="85732"/>
                </a:lnTo>
                <a:lnTo>
                  <a:pt x="542366" y="79324"/>
                </a:lnTo>
                <a:close/>
              </a:path>
              <a:path w="688340" h="212725">
                <a:moveTo>
                  <a:pt x="560235" y="46266"/>
                </a:moveTo>
                <a:lnTo>
                  <a:pt x="484339" y="46266"/>
                </a:lnTo>
                <a:lnTo>
                  <a:pt x="484339" y="60540"/>
                </a:lnTo>
                <a:lnTo>
                  <a:pt x="560235" y="60540"/>
                </a:lnTo>
                <a:lnTo>
                  <a:pt x="560235" y="46266"/>
                </a:lnTo>
                <a:close/>
              </a:path>
              <a:path w="688340" h="212725">
                <a:moveTo>
                  <a:pt x="679792" y="39293"/>
                </a:moveTo>
                <a:lnTo>
                  <a:pt x="664629" y="39293"/>
                </a:lnTo>
                <a:lnTo>
                  <a:pt x="664629" y="57911"/>
                </a:lnTo>
                <a:lnTo>
                  <a:pt x="679792" y="57911"/>
                </a:lnTo>
                <a:lnTo>
                  <a:pt x="679792" y="39293"/>
                </a:lnTo>
                <a:close/>
              </a:path>
              <a:path w="688340" h="212725">
                <a:moveTo>
                  <a:pt x="531660" y="1638"/>
                </a:moveTo>
                <a:lnTo>
                  <a:pt x="516496" y="1638"/>
                </a:lnTo>
                <a:lnTo>
                  <a:pt x="516496" y="46266"/>
                </a:lnTo>
                <a:lnTo>
                  <a:pt x="531660" y="46266"/>
                </a:lnTo>
                <a:lnTo>
                  <a:pt x="531660" y="1638"/>
                </a:lnTo>
                <a:close/>
              </a:path>
              <a:path w="688340" h="212725">
                <a:moveTo>
                  <a:pt x="617385" y="0"/>
                </a:moveTo>
                <a:lnTo>
                  <a:pt x="615550" y="5921"/>
                </a:lnTo>
                <a:lnTo>
                  <a:pt x="613594" y="12064"/>
                </a:lnTo>
                <a:lnTo>
                  <a:pt x="611523" y="18427"/>
                </a:lnTo>
                <a:lnTo>
                  <a:pt x="609346" y="25006"/>
                </a:lnTo>
                <a:lnTo>
                  <a:pt x="626300" y="25006"/>
                </a:lnTo>
                <a:lnTo>
                  <a:pt x="626910" y="24422"/>
                </a:lnTo>
                <a:lnTo>
                  <a:pt x="627481" y="23240"/>
                </a:lnTo>
                <a:lnTo>
                  <a:pt x="628091" y="21462"/>
                </a:lnTo>
                <a:lnTo>
                  <a:pt x="631634" y="13106"/>
                </a:lnTo>
                <a:lnTo>
                  <a:pt x="634034" y="7162"/>
                </a:lnTo>
                <a:lnTo>
                  <a:pt x="635215" y="3581"/>
                </a:lnTo>
                <a:lnTo>
                  <a:pt x="617385" y="0"/>
                </a:lnTo>
                <a:close/>
              </a:path>
            </a:pathLst>
          </a:custGeom>
          <a:solidFill>
            <a:srgbClr val="40A3DC"/>
          </a:solidFill>
        </p:spPr>
        <p:txBody>
          <a:bodyPr wrap="square" lIns="0" tIns="0" rIns="0" bIns="0" rtlCol="0"/>
          <a:lstStyle/>
          <a:p>
            <a:endParaRPr/>
          </a:p>
        </p:txBody>
      </p:sp>
      <p:pic>
        <p:nvPicPr>
          <p:cNvPr id="23" name="object 23"/>
          <p:cNvPicPr/>
          <p:nvPr/>
        </p:nvPicPr>
        <p:blipFill>
          <a:blip r:embed="rId20" cstate="print"/>
          <a:stretch>
            <a:fillRect/>
          </a:stretch>
        </p:blipFill>
        <p:spPr>
          <a:xfrm>
            <a:off x="11421922" y="7436384"/>
            <a:ext cx="1199184" cy="152400"/>
          </a:xfrm>
          <a:prstGeom prst="rect">
            <a:avLst/>
          </a:prstGeom>
        </p:spPr>
      </p:pic>
      <p:pic>
        <p:nvPicPr>
          <p:cNvPr id="24" name="object 24"/>
          <p:cNvPicPr/>
          <p:nvPr/>
        </p:nvPicPr>
        <p:blipFill>
          <a:blip r:embed="rId21" cstate="print"/>
          <a:stretch>
            <a:fillRect/>
          </a:stretch>
        </p:blipFill>
        <p:spPr>
          <a:xfrm>
            <a:off x="405231" y="9922535"/>
            <a:ext cx="193840" cy="144678"/>
          </a:xfrm>
          <a:prstGeom prst="rect">
            <a:avLst/>
          </a:prstGeom>
        </p:spPr>
      </p:pic>
      <p:pic>
        <p:nvPicPr>
          <p:cNvPr id="25" name="object 25"/>
          <p:cNvPicPr/>
          <p:nvPr/>
        </p:nvPicPr>
        <p:blipFill>
          <a:blip r:embed="rId22" cstate="print"/>
          <a:stretch>
            <a:fillRect/>
          </a:stretch>
        </p:blipFill>
        <p:spPr>
          <a:xfrm>
            <a:off x="14518639" y="9921316"/>
            <a:ext cx="193675" cy="1471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62500" y="5878449"/>
            <a:ext cx="832485" cy="190500"/>
          </a:xfrm>
          <a:custGeom>
            <a:avLst/>
            <a:gdLst/>
            <a:ahLst/>
            <a:cxnLst/>
            <a:rect l="l" t="t" r="r" b="b"/>
            <a:pathLst>
              <a:path w="832484" h="190500">
                <a:moveTo>
                  <a:pt x="42837" y="2362"/>
                </a:moveTo>
                <a:lnTo>
                  <a:pt x="27736" y="2362"/>
                </a:lnTo>
                <a:lnTo>
                  <a:pt x="27736" y="190487"/>
                </a:lnTo>
                <a:lnTo>
                  <a:pt x="42837" y="190487"/>
                </a:lnTo>
                <a:lnTo>
                  <a:pt x="42837" y="43649"/>
                </a:lnTo>
                <a:lnTo>
                  <a:pt x="57281" y="43649"/>
                </a:lnTo>
                <a:lnTo>
                  <a:pt x="55549" y="40462"/>
                </a:lnTo>
                <a:lnTo>
                  <a:pt x="55080" y="39687"/>
                </a:lnTo>
                <a:lnTo>
                  <a:pt x="42837" y="39687"/>
                </a:lnTo>
                <a:lnTo>
                  <a:pt x="42837" y="2362"/>
                </a:lnTo>
                <a:close/>
              </a:path>
              <a:path w="832484" h="190500">
                <a:moveTo>
                  <a:pt x="192062" y="168236"/>
                </a:moveTo>
                <a:lnTo>
                  <a:pt x="57912" y="168236"/>
                </a:lnTo>
                <a:lnTo>
                  <a:pt x="57912" y="181724"/>
                </a:lnTo>
                <a:lnTo>
                  <a:pt x="192062" y="181724"/>
                </a:lnTo>
                <a:lnTo>
                  <a:pt x="192062" y="168236"/>
                </a:lnTo>
                <a:close/>
              </a:path>
              <a:path w="832484" h="190500">
                <a:moveTo>
                  <a:pt x="135699" y="118325"/>
                </a:moveTo>
                <a:lnTo>
                  <a:pt x="120599" y="118325"/>
                </a:lnTo>
                <a:lnTo>
                  <a:pt x="120599" y="168236"/>
                </a:lnTo>
                <a:lnTo>
                  <a:pt x="135699" y="168236"/>
                </a:lnTo>
                <a:lnTo>
                  <a:pt x="135699" y="118325"/>
                </a:lnTo>
                <a:close/>
              </a:path>
              <a:path w="832484" h="190500">
                <a:moveTo>
                  <a:pt x="182511" y="104838"/>
                </a:moveTo>
                <a:lnTo>
                  <a:pt x="70612" y="104838"/>
                </a:lnTo>
                <a:lnTo>
                  <a:pt x="70612" y="118325"/>
                </a:lnTo>
                <a:lnTo>
                  <a:pt x="182511" y="118325"/>
                </a:lnTo>
                <a:lnTo>
                  <a:pt x="182511" y="104838"/>
                </a:lnTo>
                <a:close/>
              </a:path>
              <a:path w="832484" h="190500">
                <a:moveTo>
                  <a:pt x="135699" y="58788"/>
                </a:moveTo>
                <a:lnTo>
                  <a:pt x="120599" y="58788"/>
                </a:lnTo>
                <a:lnTo>
                  <a:pt x="120599" y="104838"/>
                </a:lnTo>
                <a:lnTo>
                  <a:pt x="135699" y="104838"/>
                </a:lnTo>
                <a:lnTo>
                  <a:pt x="135699" y="58788"/>
                </a:lnTo>
                <a:close/>
              </a:path>
              <a:path w="832484" h="190500">
                <a:moveTo>
                  <a:pt x="86499" y="15125"/>
                </a:moveTo>
                <a:lnTo>
                  <a:pt x="81532" y="34726"/>
                </a:lnTo>
                <a:lnTo>
                  <a:pt x="75376" y="53032"/>
                </a:lnTo>
                <a:lnTo>
                  <a:pt x="68031" y="70046"/>
                </a:lnTo>
                <a:lnTo>
                  <a:pt x="59499" y="85775"/>
                </a:lnTo>
                <a:lnTo>
                  <a:pt x="64249" y="87909"/>
                </a:lnTo>
                <a:lnTo>
                  <a:pt x="68757" y="90550"/>
                </a:lnTo>
                <a:lnTo>
                  <a:pt x="72986" y="93700"/>
                </a:lnTo>
                <a:lnTo>
                  <a:pt x="77255" y="85271"/>
                </a:lnTo>
                <a:lnTo>
                  <a:pt x="81319" y="76649"/>
                </a:lnTo>
                <a:lnTo>
                  <a:pt x="85186" y="67824"/>
                </a:lnTo>
                <a:lnTo>
                  <a:pt x="88861" y="58788"/>
                </a:lnTo>
                <a:lnTo>
                  <a:pt x="185686" y="58788"/>
                </a:lnTo>
                <a:lnTo>
                  <a:pt x="185686" y="45300"/>
                </a:lnTo>
                <a:lnTo>
                  <a:pt x="93611" y="45300"/>
                </a:lnTo>
                <a:lnTo>
                  <a:pt x="95893" y="38855"/>
                </a:lnTo>
                <a:lnTo>
                  <a:pt x="97977" y="32207"/>
                </a:lnTo>
                <a:lnTo>
                  <a:pt x="99866" y="25359"/>
                </a:lnTo>
                <a:lnTo>
                  <a:pt x="101561" y="18313"/>
                </a:lnTo>
                <a:lnTo>
                  <a:pt x="86499" y="15125"/>
                </a:lnTo>
                <a:close/>
              </a:path>
              <a:path w="832484" h="190500">
                <a:moveTo>
                  <a:pt x="57281" y="43649"/>
                </a:moveTo>
                <a:lnTo>
                  <a:pt x="42837" y="43649"/>
                </a:lnTo>
                <a:lnTo>
                  <a:pt x="44945" y="47332"/>
                </a:lnTo>
                <a:lnTo>
                  <a:pt x="47586" y="52628"/>
                </a:lnTo>
                <a:lnTo>
                  <a:pt x="50761" y="59499"/>
                </a:lnTo>
                <a:lnTo>
                  <a:pt x="53416" y="64808"/>
                </a:lnTo>
                <a:lnTo>
                  <a:pt x="55270" y="68770"/>
                </a:lnTo>
                <a:lnTo>
                  <a:pt x="56324" y="71424"/>
                </a:lnTo>
                <a:lnTo>
                  <a:pt x="68249" y="65087"/>
                </a:lnTo>
                <a:lnTo>
                  <a:pt x="65968" y="60266"/>
                </a:lnTo>
                <a:lnTo>
                  <a:pt x="63090" y="54551"/>
                </a:lnTo>
                <a:lnTo>
                  <a:pt x="59616" y="47947"/>
                </a:lnTo>
                <a:lnTo>
                  <a:pt x="57281" y="43649"/>
                </a:lnTo>
                <a:close/>
              </a:path>
              <a:path w="832484" h="190500">
                <a:moveTo>
                  <a:pt x="135699" y="2425"/>
                </a:moveTo>
                <a:lnTo>
                  <a:pt x="120599" y="2425"/>
                </a:lnTo>
                <a:lnTo>
                  <a:pt x="120599" y="45300"/>
                </a:lnTo>
                <a:lnTo>
                  <a:pt x="135699" y="45300"/>
                </a:lnTo>
                <a:lnTo>
                  <a:pt x="135699" y="2425"/>
                </a:lnTo>
                <a:close/>
              </a:path>
              <a:path w="832484" h="190500">
                <a:moveTo>
                  <a:pt x="52362" y="34912"/>
                </a:moveTo>
                <a:lnTo>
                  <a:pt x="42837" y="39687"/>
                </a:lnTo>
                <a:lnTo>
                  <a:pt x="55080" y="39687"/>
                </a:lnTo>
                <a:lnTo>
                  <a:pt x="53949" y="37820"/>
                </a:lnTo>
                <a:lnTo>
                  <a:pt x="52908" y="35953"/>
                </a:lnTo>
                <a:lnTo>
                  <a:pt x="52362" y="34912"/>
                </a:lnTo>
                <a:close/>
              </a:path>
              <a:path w="832484" h="190500">
                <a:moveTo>
                  <a:pt x="10325" y="46012"/>
                </a:moveTo>
                <a:lnTo>
                  <a:pt x="8483" y="58263"/>
                </a:lnTo>
                <a:lnTo>
                  <a:pt x="6153" y="70421"/>
                </a:lnTo>
                <a:lnTo>
                  <a:pt x="3327" y="82484"/>
                </a:lnTo>
                <a:lnTo>
                  <a:pt x="0" y="94449"/>
                </a:lnTo>
                <a:lnTo>
                  <a:pt x="1600" y="94449"/>
                </a:lnTo>
                <a:lnTo>
                  <a:pt x="3962" y="94957"/>
                </a:lnTo>
                <a:lnTo>
                  <a:pt x="7150" y="96037"/>
                </a:lnTo>
                <a:lnTo>
                  <a:pt x="9791" y="96545"/>
                </a:lnTo>
                <a:lnTo>
                  <a:pt x="11925" y="97091"/>
                </a:lnTo>
                <a:lnTo>
                  <a:pt x="13512" y="97599"/>
                </a:lnTo>
                <a:lnTo>
                  <a:pt x="14566" y="93357"/>
                </a:lnTo>
                <a:lnTo>
                  <a:pt x="15887" y="86753"/>
                </a:lnTo>
                <a:lnTo>
                  <a:pt x="17475" y="77787"/>
                </a:lnTo>
                <a:lnTo>
                  <a:pt x="19310" y="68803"/>
                </a:lnTo>
                <a:lnTo>
                  <a:pt x="20851" y="60906"/>
                </a:lnTo>
                <a:lnTo>
                  <a:pt x="22095" y="54098"/>
                </a:lnTo>
                <a:lnTo>
                  <a:pt x="23037" y="48387"/>
                </a:lnTo>
                <a:lnTo>
                  <a:pt x="10325" y="46012"/>
                </a:lnTo>
                <a:close/>
              </a:path>
              <a:path w="832484" h="190500">
                <a:moveTo>
                  <a:pt x="304253" y="76263"/>
                </a:moveTo>
                <a:lnTo>
                  <a:pt x="227177" y="76263"/>
                </a:lnTo>
                <a:lnTo>
                  <a:pt x="227177" y="188023"/>
                </a:lnTo>
                <a:lnTo>
                  <a:pt x="240652" y="188023"/>
                </a:lnTo>
                <a:lnTo>
                  <a:pt x="240652" y="148323"/>
                </a:lnTo>
                <a:lnTo>
                  <a:pt x="304253" y="148323"/>
                </a:lnTo>
                <a:lnTo>
                  <a:pt x="304253" y="136410"/>
                </a:lnTo>
                <a:lnTo>
                  <a:pt x="240652" y="136410"/>
                </a:lnTo>
                <a:lnTo>
                  <a:pt x="240652" y="118249"/>
                </a:lnTo>
                <a:lnTo>
                  <a:pt x="304253" y="118249"/>
                </a:lnTo>
                <a:lnTo>
                  <a:pt x="304253" y="106337"/>
                </a:lnTo>
                <a:lnTo>
                  <a:pt x="240652" y="106337"/>
                </a:lnTo>
                <a:lnTo>
                  <a:pt x="240652" y="88176"/>
                </a:lnTo>
                <a:lnTo>
                  <a:pt x="304253" y="88176"/>
                </a:lnTo>
                <a:lnTo>
                  <a:pt x="304253" y="76263"/>
                </a:lnTo>
                <a:close/>
              </a:path>
              <a:path w="832484" h="190500">
                <a:moveTo>
                  <a:pt x="262699" y="172135"/>
                </a:moveTo>
                <a:lnTo>
                  <a:pt x="260604" y="172135"/>
                </a:lnTo>
                <a:lnTo>
                  <a:pt x="261645" y="176364"/>
                </a:lnTo>
                <a:lnTo>
                  <a:pt x="262699" y="181140"/>
                </a:lnTo>
                <a:lnTo>
                  <a:pt x="263779" y="186423"/>
                </a:lnTo>
                <a:lnTo>
                  <a:pt x="282028" y="186423"/>
                </a:lnTo>
                <a:lnTo>
                  <a:pt x="291748" y="184686"/>
                </a:lnTo>
                <a:lnTo>
                  <a:pt x="298694" y="180273"/>
                </a:lnTo>
                <a:lnTo>
                  <a:pt x="302700" y="173456"/>
                </a:lnTo>
                <a:lnTo>
                  <a:pt x="286270" y="173456"/>
                </a:lnTo>
                <a:lnTo>
                  <a:pt x="277253" y="172923"/>
                </a:lnTo>
                <a:lnTo>
                  <a:pt x="269341" y="172923"/>
                </a:lnTo>
                <a:lnTo>
                  <a:pt x="265607" y="172402"/>
                </a:lnTo>
                <a:lnTo>
                  <a:pt x="262699" y="172135"/>
                </a:lnTo>
                <a:close/>
              </a:path>
              <a:path w="832484" h="190500">
                <a:moveTo>
                  <a:pt x="304253" y="148323"/>
                </a:moveTo>
                <a:lnTo>
                  <a:pt x="289966" y="148323"/>
                </a:lnTo>
                <a:lnTo>
                  <a:pt x="290072" y="163398"/>
                </a:lnTo>
                <a:lnTo>
                  <a:pt x="290499" y="169760"/>
                </a:lnTo>
                <a:lnTo>
                  <a:pt x="286270" y="173456"/>
                </a:lnTo>
                <a:lnTo>
                  <a:pt x="302700" y="173456"/>
                </a:lnTo>
                <a:lnTo>
                  <a:pt x="302863" y="173178"/>
                </a:lnTo>
                <a:lnTo>
                  <a:pt x="304253" y="163398"/>
                </a:lnTo>
                <a:lnTo>
                  <a:pt x="304253" y="148323"/>
                </a:lnTo>
                <a:close/>
              </a:path>
              <a:path w="832484" h="190500">
                <a:moveTo>
                  <a:pt x="304253" y="118249"/>
                </a:moveTo>
                <a:lnTo>
                  <a:pt x="289966" y="118249"/>
                </a:lnTo>
                <a:lnTo>
                  <a:pt x="289966" y="136410"/>
                </a:lnTo>
                <a:lnTo>
                  <a:pt x="304253" y="136410"/>
                </a:lnTo>
                <a:lnTo>
                  <a:pt x="304253" y="118249"/>
                </a:lnTo>
                <a:close/>
              </a:path>
              <a:path w="832484" h="190500">
                <a:moveTo>
                  <a:pt x="304253" y="88176"/>
                </a:moveTo>
                <a:lnTo>
                  <a:pt x="289966" y="88176"/>
                </a:lnTo>
                <a:lnTo>
                  <a:pt x="289966" y="106337"/>
                </a:lnTo>
                <a:lnTo>
                  <a:pt x="304253" y="106337"/>
                </a:lnTo>
                <a:lnTo>
                  <a:pt x="304253" y="88176"/>
                </a:lnTo>
                <a:close/>
              </a:path>
              <a:path w="832484" h="190500">
                <a:moveTo>
                  <a:pt x="337578" y="96888"/>
                </a:moveTo>
                <a:lnTo>
                  <a:pt x="323291" y="96888"/>
                </a:lnTo>
                <a:lnTo>
                  <a:pt x="323291" y="161162"/>
                </a:lnTo>
                <a:lnTo>
                  <a:pt x="324572" y="171875"/>
                </a:lnTo>
                <a:lnTo>
                  <a:pt x="329233" y="179417"/>
                </a:lnTo>
                <a:lnTo>
                  <a:pt x="337273" y="183785"/>
                </a:lnTo>
                <a:lnTo>
                  <a:pt x="348691" y="184975"/>
                </a:lnTo>
                <a:lnTo>
                  <a:pt x="371716" y="184975"/>
                </a:lnTo>
                <a:lnTo>
                  <a:pt x="383967" y="184132"/>
                </a:lnTo>
                <a:lnTo>
                  <a:pt x="392945" y="180806"/>
                </a:lnTo>
                <a:lnTo>
                  <a:pt x="398650" y="174999"/>
                </a:lnTo>
                <a:lnTo>
                  <a:pt x="399526" y="172008"/>
                </a:lnTo>
                <a:lnTo>
                  <a:pt x="341274" y="172008"/>
                </a:lnTo>
                <a:lnTo>
                  <a:pt x="337032" y="167525"/>
                </a:lnTo>
                <a:lnTo>
                  <a:pt x="337578" y="157975"/>
                </a:lnTo>
                <a:lnTo>
                  <a:pt x="337578" y="144500"/>
                </a:lnTo>
                <a:lnTo>
                  <a:pt x="354836" y="137901"/>
                </a:lnTo>
                <a:lnTo>
                  <a:pt x="371706" y="130810"/>
                </a:lnTo>
                <a:lnTo>
                  <a:pt x="376477" y="128612"/>
                </a:lnTo>
                <a:lnTo>
                  <a:pt x="337578" y="128612"/>
                </a:lnTo>
                <a:lnTo>
                  <a:pt x="337578" y="96888"/>
                </a:lnTo>
                <a:close/>
              </a:path>
              <a:path w="832484" h="190500">
                <a:moveTo>
                  <a:pt x="372491" y="171488"/>
                </a:moveTo>
                <a:lnTo>
                  <a:pt x="350278" y="171488"/>
                </a:lnTo>
                <a:lnTo>
                  <a:pt x="341274" y="172008"/>
                </a:lnTo>
                <a:lnTo>
                  <a:pt x="381495" y="172008"/>
                </a:lnTo>
                <a:lnTo>
                  <a:pt x="372491" y="171488"/>
                </a:lnTo>
                <a:close/>
              </a:path>
              <a:path w="832484" h="190500">
                <a:moveTo>
                  <a:pt x="389153" y="139725"/>
                </a:moveTo>
                <a:lnTo>
                  <a:pt x="389153" y="149275"/>
                </a:lnTo>
                <a:lnTo>
                  <a:pt x="388645" y="156933"/>
                </a:lnTo>
                <a:lnTo>
                  <a:pt x="387591" y="162750"/>
                </a:lnTo>
                <a:lnTo>
                  <a:pt x="386511" y="169087"/>
                </a:lnTo>
                <a:lnTo>
                  <a:pt x="381495" y="172008"/>
                </a:lnTo>
                <a:lnTo>
                  <a:pt x="399526" y="172008"/>
                </a:lnTo>
                <a:lnTo>
                  <a:pt x="401078" y="166712"/>
                </a:lnTo>
                <a:lnTo>
                  <a:pt x="402132" y="163537"/>
                </a:lnTo>
                <a:lnTo>
                  <a:pt x="403174" y="156933"/>
                </a:lnTo>
                <a:lnTo>
                  <a:pt x="404253" y="146875"/>
                </a:lnTo>
                <a:lnTo>
                  <a:pt x="404253" y="145275"/>
                </a:lnTo>
                <a:lnTo>
                  <a:pt x="400532" y="144233"/>
                </a:lnTo>
                <a:lnTo>
                  <a:pt x="395516" y="142367"/>
                </a:lnTo>
                <a:lnTo>
                  <a:pt x="389153" y="139725"/>
                </a:lnTo>
                <a:close/>
              </a:path>
              <a:path w="832484" h="190500">
                <a:moveTo>
                  <a:pt x="394716" y="101625"/>
                </a:moveTo>
                <a:lnTo>
                  <a:pt x="380734" y="109564"/>
                </a:lnTo>
                <a:lnTo>
                  <a:pt x="366547" y="116709"/>
                </a:lnTo>
                <a:lnTo>
                  <a:pt x="352160" y="123060"/>
                </a:lnTo>
                <a:lnTo>
                  <a:pt x="337578" y="128612"/>
                </a:lnTo>
                <a:lnTo>
                  <a:pt x="376477" y="128612"/>
                </a:lnTo>
                <a:lnTo>
                  <a:pt x="388181" y="123222"/>
                </a:lnTo>
                <a:lnTo>
                  <a:pt x="404253" y="115138"/>
                </a:lnTo>
                <a:lnTo>
                  <a:pt x="394716" y="101625"/>
                </a:lnTo>
                <a:close/>
              </a:path>
              <a:path w="832484" h="190500">
                <a:moveTo>
                  <a:pt x="337578" y="3149"/>
                </a:moveTo>
                <a:lnTo>
                  <a:pt x="324091" y="3149"/>
                </a:lnTo>
                <a:lnTo>
                  <a:pt x="324091" y="63461"/>
                </a:lnTo>
                <a:lnTo>
                  <a:pt x="325041" y="74878"/>
                </a:lnTo>
                <a:lnTo>
                  <a:pt x="329457" y="82915"/>
                </a:lnTo>
                <a:lnTo>
                  <a:pt x="337339" y="87575"/>
                </a:lnTo>
                <a:lnTo>
                  <a:pt x="348691" y="88861"/>
                </a:lnTo>
                <a:lnTo>
                  <a:pt x="371716" y="88861"/>
                </a:lnTo>
                <a:lnTo>
                  <a:pt x="383667" y="88208"/>
                </a:lnTo>
                <a:lnTo>
                  <a:pt x="392545" y="84685"/>
                </a:lnTo>
                <a:lnTo>
                  <a:pt x="398349" y="78287"/>
                </a:lnTo>
                <a:lnTo>
                  <a:pt x="398896" y="76428"/>
                </a:lnTo>
                <a:lnTo>
                  <a:pt x="341541" y="76428"/>
                </a:lnTo>
                <a:lnTo>
                  <a:pt x="337070" y="71424"/>
                </a:lnTo>
                <a:lnTo>
                  <a:pt x="337506" y="61861"/>
                </a:lnTo>
                <a:lnTo>
                  <a:pt x="337578" y="53162"/>
                </a:lnTo>
                <a:lnTo>
                  <a:pt x="355785" y="45745"/>
                </a:lnTo>
                <a:lnTo>
                  <a:pt x="372111" y="38666"/>
                </a:lnTo>
                <a:lnTo>
                  <a:pt x="373408" y="38061"/>
                </a:lnTo>
                <a:lnTo>
                  <a:pt x="337578" y="38061"/>
                </a:lnTo>
                <a:lnTo>
                  <a:pt x="337578" y="3149"/>
                </a:lnTo>
                <a:close/>
              </a:path>
              <a:path w="832484" h="190500">
                <a:moveTo>
                  <a:pt x="372491" y="75374"/>
                </a:moveTo>
                <a:lnTo>
                  <a:pt x="351091" y="75374"/>
                </a:lnTo>
                <a:lnTo>
                  <a:pt x="341541" y="76428"/>
                </a:lnTo>
                <a:lnTo>
                  <a:pt x="398896" y="76428"/>
                </a:lnTo>
                <a:lnTo>
                  <a:pt x="399053" y="75895"/>
                </a:lnTo>
                <a:lnTo>
                  <a:pt x="381495" y="75895"/>
                </a:lnTo>
                <a:lnTo>
                  <a:pt x="372491" y="75374"/>
                </a:lnTo>
                <a:close/>
              </a:path>
              <a:path w="832484" h="190500">
                <a:moveTo>
                  <a:pt x="389191" y="42024"/>
                </a:moveTo>
                <a:lnTo>
                  <a:pt x="388099" y="54216"/>
                </a:lnTo>
                <a:lnTo>
                  <a:pt x="387324" y="61861"/>
                </a:lnTo>
                <a:lnTo>
                  <a:pt x="386778" y="65049"/>
                </a:lnTo>
                <a:lnTo>
                  <a:pt x="386283" y="72466"/>
                </a:lnTo>
                <a:lnTo>
                  <a:pt x="381495" y="75895"/>
                </a:lnTo>
                <a:lnTo>
                  <a:pt x="399053" y="75895"/>
                </a:lnTo>
                <a:lnTo>
                  <a:pt x="401078" y="69011"/>
                </a:lnTo>
                <a:lnTo>
                  <a:pt x="401078" y="67957"/>
                </a:lnTo>
                <a:lnTo>
                  <a:pt x="401345" y="65595"/>
                </a:lnTo>
                <a:lnTo>
                  <a:pt x="401891" y="61861"/>
                </a:lnTo>
                <a:lnTo>
                  <a:pt x="402932" y="55537"/>
                </a:lnTo>
                <a:lnTo>
                  <a:pt x="403720" y="50482"/>
                </a:lnTo>
                <a:lnTo>
                  <a:pt x="404253" y="46799"/>
                </a:lnTo>
                <a:lnTo>
                  <a:pt x="397891" y="45745"/>
                </a:lnTo>
                <a:lnTo>
                  <a:pt x="392887" y="44157"/>
                </a:lnTo>
                <a:lnTo>
                  <a:pt x="389191" y="42024"/>
                </a:lnTo>
                <a:close/>
              </a:path>
              <a:path w="832484" h="190500">
                <a:moveTo>
                  <a:pt x="390779" y="12661"/>
                </a:moveTo>
                <a:lnTo>
                  <a:pt x="378219" y="19906"/>
                </a:lnTo>
                <a:lnTo>
                  <a:pt x="365169" y="26552"/>
                </a:lnTo>
                <a:lnTo>
                  <a:pt x="351624" y="32603"/>
                </a:lnTo>
                <a:lnTo>
                  <a:pt x="337578" y="38061"/>
                </a:lnTo>
                <a:lnTo>
                  <a:pt x="373408" y="38061"/>
                </a:lnTo>
                <a:lnTo>
                  <a:pt x="386697" y="31864"/>
                </a:lnTo>
                <a:lnTo>
                  <a:pt x="399491" y="25361"/>
                </a:lnTo>
                <a:lnTo>
                  <a:pt x="390779" y="12661"/>
                </a:lnTo>
                <a:close/>
              </a:path>
              <a:path w="832484" h="190500">
                <a:moveTo>
                  <a:pt x="317390" y="56349"/>
                </a:moveTo>
                <a:lnTo>
                  <a:pt x="297815" y="56349"/>
                </a:lnTo>
                <a:lnTo>
                  <a:pt x="298869" y="57937"/>
                </a:lnTo>
                <a:lnTo>
                  <a:pt x="300736" y="60312"/>
                </a:lnTo>
                <a:lnTo>
                  <a:pt x="303377" y="63487"/>
                </a:lnTo>
                <a:lnTo>
                  <a:pt x="305511" y="66636"/>
                </a:lnTo>
                <a:lnTo>
                  <a:pt x="307060" y="69049"/>
                </a:lnTo>
                <a:lnTo>
                  <a:pt x="308140" y="70637"/>
                </a:lnTo>
                <a:lnTo>
                  <a:pt x="309194" y="70104"/>
                </a:lnTo>
                <a:lnTo>
                  <a:pt x="310515" y="69049"/>
                </a:lnTo>
                <a:lnTo>
                  <a:pt x="312115" y="67449"/>
                </a:lnTo>
                <a:lnTo>
                  <a:pt x="315798" y="64274"/>
                </a:lnTo>
                <a:lnTo>
                  <a:pt x="318719" y="61899"/>
                </a:lnTo>
                <a:lnTo>
                  <a:pt x="320840" y="60312"/>
                </a:lnTo>
                <a:lnTo>
                  <a:pt x="317390" y="56349"/>
                </a:lnTo>
                <a:close/>
              </a:path>
              <a:path w="832484" h="190500">
                <a:moveTo>
                  <a:pt x="259715" y="0"/>
                </a:moveTo>
                <a:lnTo>
                  <a:pt x="253019" y="9860"/>
                </a:lnTo>
                <a:lnTo>
                  <a:pt x="245625" y="19627"/>
                </a:lnTo>
                <a:lnTo>
                  <a:pt x="237492" y="29351"/>
                </a:lnTo>
                <a:lnTo>
                  <a:pt x="228762" y="38877"/>
                </a:lnTo>
                <a:lnTo>
                  <a:pt x="224536" y="43649"/>
                </a:lnTo>
                <a:lnTo>
                  <a:pt x="220027" y="46799"/>
                </a:lnTo>
                <a:lnTo>
                  <a:pt x="215290" y="48387"/>
                </a:lnTo>
                <a:lnTo>
                  <a:pt x="220027" y="62687"/>
                </a:lnTo>
                <a:lnTo>
                  <a:pt x="221615" y="62179"/>
                </a:lnTo>
                <a:lnTo>
                  <a:pt x="224256" y="61899"/>
                </a:lnTo>
                <a:lnTo>
                  <a:pt x="227977" y="61899"/>
                </a:lnTo>
                <a:lnTo>
                  <a:pt x="231140" y="61353"/>
                </a:lnTo>
                <a:lnTo>
                  <a:pt x="233781" y="61087"/>
                </a:lnTo>
                <a:lnTo>
                  <a:pt x="235915" y="61087"/>
                </a:lnTo>
                <a:lnTo>
                  <a:pt x="244994" y="60246"/>
                </a:lnTo>
                <a:lnTo>
                  <a:pt x="272369" y="58265"/>
                </a:lnTo>
                <a:lnTo>
                  <a:pt x="290664" y="57124"/>
                </a:lnTo>
                <a:lnTo>
                  <a:pt x="288036" y="57124"/>
                </a:lnTo>
                <a:lnTo>
                  <a:pt x="290398" y="56857"/>
                </a:lnTo>
                <a:lnTo>
                  <a:pt x="297815" y="56349"/>
                </a:lnTo>
                <a:lnTo>
                  <a:pt x="317390" y="56349"/>
                </a:lnTo>
                <a:lnTo>
                  <a:pt x="310444" y="48387"/>
                </a:lnTo>
                <a:lnTo>
                  <a:pt x="237502" y="48387"/>
                </a:lnTo>
                <a:lnTo>
                  <a:pt x="240144" y="45237"/>
                </a:lnTo>
                <a:lnTo>
                  <a:pt x="244652" y="40195"/>
                </a:lnTo>
                <a:lnTo>
                  <a:pt x="250977" y="33324"/>
                </a:lnTo>
                <a:lnTo>
                  <a:pt x="258718" y="24792"/>
                </a:lnTo>
                <a:lnTo>
                  <a:pt x="265269" y="17448"/>
                </a:lnTo>
                <a:lnTo>
                  <a:pt x="270628" y="11291"/>
                </a:lnTo>
                <a:lnTo>
                  <a:pt x="274789" y="6324"/>
                </a:lnTo>
                <a:lnTo>
                  <a:pt x="259715" y="0"/>
                </a:lnTo>
                <a:close/>
              </a:path>
              <a:path w="832484" h="190500">
                <a:moveTo>
                  <a:pt x="285115" y="20624"/>
                </a:moveTo>
                <a:lnTo>
                  <a:pt x="274016" y="29351"/>
                </a:lnTo>
                <a:lnTo>
                  <a:pt x="281152" y="36499"/>
                </a:lnTo>
                <a:lnTo>
                  <a:pt x="283794" y="40195"/>
                </a:lnTo>
                <a:lnTo>
                  <a:pt x="285902" y="42837"/>
                </a:lnTo>
                <a:lnTo>
                  <a:pt x="287489" y="44424"/>
                </a:lnTo>
                <a:lnTo>
                  <a:pt x="281152" y="44970"/>
                </a:lnTo>
                <a:lnTo>
                  <a:pt x="279019" y="45237"/>
                </a:lnTo>
                <a:lnTo>
                  <a:pt x="281152" y="45237"/>
                </a:lnTo>
                <a:lnTo>
                  <a:pt x="237502" y="48387"/>
                </a:lnTo>
                <a:lnTo>
                  <a:pt x="310444" y="48387"/>
                </a:lnTo>
                <a:lnTo>
                  <a:pt x="301988" y="38874"/>
                </a:lnTo>
                <a:lnTo>
                  <a:pt x="293261" y="29300"/>
                </a:lnTo>
                <a:lnTo>
                  <a:pt x="285115" y="20624"/>
                </a:lnTo>
                <a:close/>
              </a:path>
              <a:path w="832484" h="190500">
                <a:moveTo>
                  <a:pt x="478891" y="120624"/>
                </a:moveTo>
                <a:lnTo>
                  <a:pt x="464604" y="120624"/>
                </a:lnTo>
                <a:lnTo>
                  <a:pt x="464604" y="189674"/>
                </a:lnTo>
                <a:lnTo>
                  <a:pt x="478891" y="189674"/>
                </a:lnTo>
                <a:lnTo>
                  <a:pt x="478891" y="120624"/>
                </a:lnTo>
                <a:close/>
              </a:path>
              <a:path w="832484" h="190500">
                <a:moveTo>
                  <a:pt x="543280" y="171424"/>
                </a:moveTo>
                <a:lnTo>
                  <a:pt x="539318" y="171424"/>
                </a:lnTo>
                <a:lnTo>
                  <a:pt x="539813" y="174066"/>
                </a:lnTo>
                <a:lnTo>
                  <a:pt x="540639" y="178028"/>
                </a:lnTo>
                <a:lnTo>
                  <a:pt x="541680" y="183311"/>
                </a:lnTo>
                <a:lnTo>
                  <a:pt x="542226" y="185445"/>
                </a:lnTo>
                <a:lnTo>
                  <a:pt x="542409" y="186650"/>
                </a:lnTo>
                <a:lnTo>
                  <a:pt x="542467" y="188087"/>
                </a:lnTo>
                <a:lnTo>
                  <a:pt x="568667" y="188087"/>
                </a:lnTo>
                <a:lnTo>
                  <a:pt x="579382" y="186650"/>
                </a:lnTo>
                <a:lnTo>
                  <a:pt x="586927" y="182337"/>
                </a:lnTo>
                <a:lnTo>
                  <a:pt x="591295" y="175142"/>
                </a:lnTo>
                <a:lnTo>
                  <a:pt x="591486" y="173520"/>
                </a:lnTo>
                <a:lnTo>
                  <a:pt x="574230" y="173520"/>
                </a:lnTo>
                <a:lnTo>
                  <a:pt x="564718" y="173012"/>
                </a:lnTo>
                <a:lnTo>
                  <a:pt x="557301" y="173012"/>
                </a:lnTo>
                <a:lnTo>
                  <a:pt x="550151" y="172478"/>
                </a:lnTo>
                <a:lnTo>
                  <a:pt x="543280" y="171424"/>
                </a:lnTo>
                <a:close/>
              </a:path>
              <a:path w="832484" h="190500">
                <a:moveTo>
                  <a:pt x="592480" y="122999"/>
                </a:moveTo>
                <a:lnTo>
                  <a:pt x="578192" y="122999"/>
                </a:lnTo>
                <a:lnTo>
                  <a:pt x="578307" y="164287"/>
                </a:lnTo>
                <a:lnTo>
                  <a:pt x="578726" y="170103"/>
                </a:lnTo>
                <a:lnTo>
                  <a:pt x="574230" y="173520"/>
                </a:lnTo>
                <a:lnTo>
                  <a:pt x="591486" y="173520"/>
                </a:lnTo>
                <a:lnTo>
                  <a:pt x="592480" y="165061"/>
                </a:lnTo>
                <a:lnTo>
                  <a:pt x="592480" y="122999"/>
                </a:lnTo>
                <a:close/>
              </a:path>
              <a:path w="832484" h="190500">
                <a:moveTo>
                  <a:pt x="521804" y="127774"/>
                </a:moveTo>
                <a:lnTo>
                  <a:pt x="510692" y="136512"/>
                </a:lnTo>
                <a:lnTo>
                  <a:pt x="516608" y="143311"/>
                </a:lnTo>
                <a:lnTo>
                  <a:pt x="522416" y="150204"/>
                </a:lnTo>
                <a:lnTo>
                  <a:pt x="528121" y="157195"/>
                </a:lnTo>
                <a:lnTo>
                  <a:pt x="533730" y="164287"/>
                </a:lnTo>
                <a:lnTo>
                  <a:pt x="545617" y="154762"/>
                </a:lnTo>
                <a:lnTo>
                  <a:pt x="539673" y="147721"/>
                </a:lnTo>
                <a:lnTo>
                  <a:pt x="533725" y="140873"/>
                </a:lnTo>
                <a:lnTo>
                  <a:pt x="527770" y="134222"/>
                </a:lnTo>
                <a:lnTo>
                  <a:pt x="521804" y="127774"/>
                </a:lnTo>
                <a:close/>
              </a:path>
              <a:path w="832484" h="190500">
                <a:moveTo>
                  <a:pt x="478891" y="59499"/>
                </a:moveTo>
                <a:lnTo>
                  <a:pt x="464604" y="59499"/>
                </a:lnTo>
                <a:lnTo>
                  <a:pt x="464604" y="105549"/>
                </a:lnTo>
                <a:lnTo>
                  <a:pt x="461962" y="106603"/>
                </a:lnTo>
                <a:lnTo>
                  <a:pt x="458000" y="107924"/>
                </a:lnTo>
                <a:lnTo>
                  <a:pt x="428879" y="116662"/>
                </a:lnTo>
                <a:lnTo>
                  <a:pt x="432054" y="132549"/>
                </a:lnTo>
                <a:lnTo>
                  <a:pt x="448533" y="126391"/>
                </a:lnTo>
                <a:lnTo>
                  <a:pt x="464604" y="120624"/>
                </a:lnTo>
                <a:lnTo>
                  <a:pt x="478891" y="120624"/>
                </a:lnTo>
                <a:lnTo>
                  <a:pt x="478891" y="115074"/>
                </a:lnTo>
                <a:lnTo>
                  <a:pt x="480999" y="114528"/>
                </a:lnTo>
                <a:lnTo>
                  <a:pt x="483666" y="113487"/>
                </a:lnTo>
                <a:lnTo>
                  <a:pt x="486816" y="111887"/>
                </a:lnTo>
                <a:lnTo>
                  <a:pt x="494233" y="109791"/>
                </a:lnTo>
                <a:lnTo>
                  <a:pt x="499516" y="107924"/>
                </a:lnTo>
                <a:lnTo>
                  <a:pt x="502704" y="106337"/>
                </a:lnTo>
                <a:lnTo>
                  <a:pt x="502158" y="104736"/>
                </a:lnTo>
                <a:lnTo>
                  <a:pt x="501650" y="101587"/>
                </a:lnTo>
                <a:lnTo>
                  <a:pt x="501559" y="100774"/>
                </a:lnTo>
                <a:lnTo>
                  <a:pt x="478891" y="100774"/>
                </a:lnTo>
                <a:lnTo>
                  <a:pt x="478891" y="59499"/>
                </a:lnTo>
                <a:close/>
              </a:path>
              <a:path w="832484" h="190500">
                <a:moveTo>
                  <a:pt x="620255" y="109512"/>
                </a:moveTo>
                <a:lnTo>
                  <a:pt x="500405" y="109512"/>
                </a:lnTo>
                <a:lnTo>
                  <a:pt x="500405" y="122999"/>
                </a:lnTo>
                <a:lnTo>
                  <a:pt x="620255" y="122999"/>
                </a:lnTo>
                <a:lnTo>
                  <a:pt x="620255" y="109512"/>
                </a:lnTo>
                <a:close/>
              </a:path>
              <a:path w="832484" h="190500">
                <a:moveTo>
                  <a:pt x="592480" y="88861"/>
                </a:moveTo>
                <a:lnTo>
                  <a:pt x="578192" y="88861"/>
                </a:lnTo>
                <a:lnTo>
                  <a:pt x="578192" y="109512"/>
                </a:lnTo>
                <a:lnTo>
                  <a:pt x="592480" y="109512"/>
                </a:lnTo>
                <a:lnTo>
                  <a:pt x="592480" y="88861"/>
                </a:lnTo>
                <a:close/>
              </a:path>
              <a:path w="832484" h="190500">
                <a:moveTo>
                  <a:pt x="500329" y="92849"/>
                </a:moveTo>
                <a:lnTo>
                  <a:pt x="493458" y="94957"/>
                </a:lnTo>
                <a:lnTo>
                  <a:pt x="486308" y="97599"/>
                </a:lnTo>
                <a:lnTo>
                  <a:pt x="478891" y="100774"/>
                </a:lnTo>
                <a:lnTo>
                  <a:pt x="501559" y="100774"/>
                </a:lnTo>
                <a:lnTo>
                  <a:pt x="501116" y="96812"/>
                </a:lnTo>
                <a:lnTo>
                  <a:pt x="500608" y="94716"/>
                </a:lnTo>
                <a:lnTo>
                  <a:pt x="500329" y="93357"/>
                </a:lnTo>
                <a:lnTo>
                  <a:pt x="500329" y="92849"/>
                </a:lnTo>
                <a:close/>
              </a:path>
              <a:path w="832484" h="190500">
                <a:moveTo>
                  <a:pt x="440791" y="20624"/>
                </a:moveTo>
                <a:lnTo>
                  <a:pt x="438752" y="37740"/>
                </a:lnTo>
                <a:lnTo>
                  <a:pt x="435830" y="54152"/>
                </a:lnTo>
                <a:lnTo>
                  <a:pt x="432020" y="69870"/>
                </a:lnTo>
                <a:lnTo>
                  <a:pt x="427316" y="84899"/>
                </a:lnTo>
                <a:lnTo>
                  <a:pt x="431546" y="87033"/>
                </a:lnTo>
                <a:lnTo>
                  <a:pt x="435508" y="89395"/>
                </a:lnTo>
                <a:lnTo>
                  <a:pt x="439204" y="92036"/>
                </a:lnTo>
                <a:lnTo>
                  <a:pt x="442179" y="84066"/>
                </a:lnTo>
                <a:lnTo>
                  <a:pt x="444760" y="75987"/>
                </a:lnTo>
                <a:lnTo>
                  <a:pt x="446940" y="67798"/>
                </a:lnTo>
                <a:lnTo>
                  <a:pt x="448716" y="59499"/>
                </a:lnTo>
                <a:lnTo>
                  <a:pt x="503516" y="59499"/>
                </a:lnTo>
                <a:lnTo>
                  <a:pt x="503516" y="46799"/>
                </a:lnTo>
                <a:lnTo>
                  <a:pt x="451129" y="46799"/>
                </a:lnTo>
                <a:lnTo>
                  <a:pt x="452716" y="38874"/>
                </a:lnTo>
                <a:lnTo>
                  <a:pt x="453758" y="30949"/>
                </a:lnTo>
                <a:lnTo>
                  <a:pt x="454266" y="22987"/>
                </a:lnTo>
                <a:lnTo>
                  <a:pt x="440791" y="20624"/>
                </a:lnTo>
                <a:close/>
              </a:path>
              <a:path w="832484" h="190500">
                <a:moveTo>
                  <a:pt x="619404" y="70700"/>
                </a:moveTo>
                <a:lnTo>
                  <a:pt x="496366" y="70700"/>
                </a:lnTo>
                <a:lnTo>
                  <a:pt x="496366" y="84188"/>
                </a:lnTo>
                <a:lnTo>
                  <a:pt x="619404" y="84188"/>
                </a:lnTo>
                <a:lnTo>
                  <a:pt x="619404" y="70700"/>
                </a:lnTo>
                <a:close/>
              </a:path>
              <a:path w="832484" h="190500">
                <a:moveTo>
                  <a:pt x="563829" y="42024"/>
                </a:moveTo>
                <a:lnTo>
                  <a:pt x="549541" y="42024"/>
                </a:lnTo>
                <a:lnTo>
                  <a:pt x="549541" y="70700"/>
                </a:lnTo>
                <a:lnTo>
                  <a:pt x="563829" y="70700"/>
                </a:lnTo>
                <a:lnTo>
                  <a:pt x="563829" y="42024"/>
                </a:lnTo>
                <a:close/>
              </a:path>
              <a:path w="832484" h="190500">
                <a:moveTo>
                  <a:pt x="478891" y="3149"/>
                </a:moveTo>
                <a:lnTo>
                  <a:pt x="464604" y="3149"/>
                </a:lnTo>
                <a:lnTo>
                  <a:pt x="464604" y="46799"/>
                </a:lnTo>
                <a:lnTo>
                  <a:pt x="478891" y="46799"/>
                </a:lnTo>
                <a:lnTo>
                  <a:pt x="478891" y="3149"/>
                </a:lnTo>
                <a:close/>
              </a:path>
              <a:path w="832484" h="190500">
                <a:moveTo>
                  <a:pt x="610666" y="29324"/>
                </a:moveTo>
                <a:lnTo>
                  <a:pt x="504291" y="29324"/>
                </a:lnTo>
                <a:lnTo>
                  <a:pt x="504291" y="42024"/>
                </a:lnTo>
                <a:lnTo>
                  <a:pt x="610666" y="42024"/>
                </a:lnTo>
                <a:lnTo>
                  <a:pt x="610666" y="29324"/>
                </a:lnTo>
                <a:close/>
              </a:path>
              <a:path w="832484" h="190500">
                <a:moveTo>
                  <a:pt x="563829" y="2362"/>
                </a:moveTo>
                <a:lnTo>
                  <a:pt x="549541" y="2362"/>
                </a:lnTo>
                <a:lnTo>
                  <a:pt x="549541" y="29324"/>
                </a:lnTo>
                <a:lnTo>
                  <a:pt x="563829" y="29324"/>
                </a:lnTo>
                <a:lnTo>
                  <a:pt x="563829" y="2362"/>
                </a:lnTo>
                <a:close/>
              </a:path>
              <a:path w="832484" h="190500">
                <a:moveTo>
                  <a:pt x="813219" y="63385"/>
                </a:moveTo>
                <a:lnTo>
                  <a:pt x="668705" y="63385"/>
                </a:lnTo>
                <a:lnTo>
                  <a:pt x="668705" y="129298"/>
                </a:lnTo>
                <a:lnTo>
                  <a:pt x="813219" y="129298"/>
                </a:lnTo>
                <a:lnTo>
                  <a:pt x="813219" y="115824"/>
                </a:lnTo>
                <a:lnTo>
                  <a:pt x="683818" y="115824"/>
                </a:lnTo>
                <a:lnTo>
                  <a:pt x="683818" y="77685"/>
                </a:lnTo>
                <a:lnTo>
                  <a:pt x="813219" y="77685"/>
                </a:lnTo>
                <a:lnTo>
                  <a:pt x="813219" y="63385"/>
                </a:lnTo>
                <a:close/>
              </a:path>
              <a:path w="832484" h="190500">
                <a:moveTo>
                  <a:pt x="813219" y="77685"/>
                </a:moveTo>
                <a:lnTo>
                  <a:pt x="797369" y="77685"/>
                </a:lnTo>
                <a:lnTo>
                  <a:pt x="797369" y="115824"/>
                </a:lnTo>
                <a:lnTo>
                  <a:pt x="813219" y="115824"/>
                </a:lnTo>
                <a:lnTo>
                  <a:pt x="813219" y="77685"/>
                </a:lnTo>
                <a:close/>
              </a:path>
              <a:path w="832484" h="190500">
                <a:moveTo>
                  <a:pt x="744943" y="1612"/>
                </a:moveTo>
                <a:lnTo>
                  <a:pt x="729094" y="1612"/>
                </a:lnTo>
                <a:lnTo>
                  <a:pt x="729094" y="63385"/>
                </a:lnTo>
                <a:lnTo>
                  <a:pt x="744943" y="63385"/>
                </a:lnTo>
                <a:lnTo>
                  <a:pt x="744943" y="40500"/>
                </a:lnTo>
                <a:lnTo>
                  <a:pt x="830694" y="40500"/>
                </a:lnTo>
                <a:lnTo>
                  <a:pt x="830694" y="27012"/>
                </a:lnTo>
                <a:lnTo>
                  <a:pt x="744943" y="27012"/>
                </a:lnTo>
                <a:lnTo>
                  <a:pt x="744943" y="1612"/>
                </a:lnTo>
                <a:close/>
              </a:path>
              <a:path w="832484" h="190500">
                <a:moveTo>
                  <a:pt x="669620" y="138874"/>
                </a:moveTo>
                <a:lnTo>
                  <a:pt x="662967" y="150696"/>
                </a:lnTo>
                <a:lnTo>
                  <a:pt x="656515" y="161513"/>
                </a:lnTo>
                <a:lnTo>
                  <a:pt x="650265" y="171333"/>
                </a:lnTo>
                <a:lnTo>
                  <a:pt x="644220" y="180162"/>
                </a:lnTo>
                <a:lnTo>
                  <a:pt x="656920" y="188899"/>
                </a:lnTo>
                <a:lnTo>
                  <a:pt x="683882" y="146024"/>
                </a:lnTo>
                <a:lnTo>
                  <a:pt x="669620" y="138874"/>
                </a:lnTo>
                <a:close/>
              </a:path>
              <a:path w="832484" h="190500">
                <a:moveTo>
                  <a:pt x="807732" y="138874"/>
                </a:moveTo>
                <a:lnTo>
                  <a:pt x="794219" y="146024"/>
                </a:lnTo>
                <a:lnTo>
                  <a:pt x="797793" y="151535"/>
                </a:lnTo>
                <a:lnTo>
                  <a:pt x="802165" y="158527"/>
                </a:lnTo>
                <a:lnTo>
                  <a:pt x="807330" y="167005"/>
                </a:lnTo>
                <a:lnTo>
                  <a:pt x="813282" y="176974"/>
                </a:lnTo>
                <a:lnTo>
                  <a:pt x="815390" y="181216"/>
                </a:lnTo>
                <a:lnTo>
                  <a:pt x="816978" y="184124"/>
                </a:lnTo>
                <a:lnTo>
                  <a:pt x="818032" y="185724"/>
                </a:lnTo>
                <a:lnTo>
                  <a:pt x="832319" y="177787"/>
                </a:lnTo>
                <a:lnTo>
                  <a:pt x="830732" y="174612"/>
                </a:lnTo>
                <a:lnTo>
                  <a:pt x="827303" y="169329"/>
                </a:lnTo>
                <a:lnTo>
                  <a:pt x="822020" y="161912"/>
                </a:lnTo>
                <a:lnTo>
                  <a:pt x="817244" y="154510"/>
                </a:lnTo>
                <a:lnTo>
                  <a:pt x="813276" y="148207"/>
                </a:lnTo>
                <a:lnTo>
                  <a:pt x="810107" y="142997"/>
                </a:lnTo>
                <a:lnTo>
                  <a:pt x="807732" y="138874"/>
                </a:lnTo>
                <a:close/>
              </a:path>
              <a:path w="832484" h="190500">
                <a:moveTo>
                  <a:pt x="713282" y="140474"/>
                </a:moveTo>
                <a:lnTo>
                  <a:pt x="699770" y="145249"/>
                </a:lnTo>
                <a:lnTo>
                  <a:pt x="700303" y="147345"/>
                </a:lnTo>
                <a:lnTo>
                  <a:pt x="701624" y="150799"/>
                </a:lnTo>
                <a:lnTo>
                  <a:pt x="703732" y="155536"/>
                </a:lnTo>
                <a:lnTo>
                  <a:pt x="707014" y="165466"/>
                </a:lnTo>
                <a:lnTo>
                  <a:pt x="709698" y="173807"/>
                </a:lnTo>
                <a:lnTo>
                  <a:pt x="711786" y="180559"/>
                </a:lnTo>
                <a:lnTo>
                  <a:pt x="713282" y="185724"/>
                </a:lnTo>
                <a:lnTo>
                  <a:pt x="728345" y="180162"/>
                </a:lnTo>
                <a:lnTo>
                  <a:pt x="728345" y="179616"/>
                </a:lnTo>
                <a:lnTo>
                  <a:pt x="727811" y="178574"/>
                </a:lnTo>
                <a:lnTo>
                  <a:pt x="726757" y="176974"/>
                </a:lnTo>
                <a:lnTo>
                  <a:pt x="722350" y="164881"/>
                </a:lnTo>
                <a:lnTo>
                  <a:pt x="718634" y="154762"/>
                </a:lnTo>
                <a:lnTo>
                  <a:pt x="715611" y="146624"/>
                </a:lnTo>
                <a:lnTo>
                  <a:pt x="713282" y="140474"/>
                </a:lnTo>
                <a:close/>
              </a:path>
              <a:path w="832484" h="190500">
                <a:moveTo>
                  <a:pt x="760082" y="139687"/>
                </a:moveTo>
                <a:lnTo>
                  <a:pt x="746607" y="144437"/>
                </a:lnTo>
                <a:lnTo>
                  <a:pt x="747649" y="146570"/>
                </a:lnTo>
                <a:lnTo>
                  <a:pt x="749249" y="150253"/>
                </a:lnTo>
                <a:lnTo>
                  <a:pt x="755337" y="165370"/>
                </a:lnTo>
                <a:lnTo>
                  <a:pt x="758509" y="173416"/>
                </a:lnTo>
                <a:lnTo>
                  <a:pt x="760892" y="179670"/>
                </a:lnTo>
                <a:lnTo>
                  <a:pt x="762482" y="184124"/>
                </a:lnTo>
                <a:lnTo>
                  <a:pt x="776782" y="177787"/>
                </a:lnTo>
                <a:lnTo>
                  <a:pt x="773948" y="170934"/>
                </a:lnTo>
                <a:lnTo>
                  <a:pt x="770223" y="162299"/>
                </a:lnTo>
                <a:lnTo>
                  <a:pt x="765602" y="151884"/>
                </a:lnTo>
                <a:lnTo>
                  <a:pt x="760082" y="139687"/>
                </a:lnTo>
                <a:close/>
              </a:path>
            </a:pathLst>
          </a:custGeom>
          <a:solidFill>
            <a:srgbClr val="5F5D5D"/>
          </a:solidFill>
        </p:spPr>
        <p:txBody>
          <a:bodyPr wrap="square" lIns="0" tIns="0" rIns="0" bIns="0" rtlCol="0"/>
          <a:lstStyle/>
          <a:p>
            <a:endParaRPr/>
          </a:p>
        </p:txBody>
      </p:sp>
      <p:pic>
        <p:nvPicPr>
          <p:cNvPr id="3" name="object 3"/>
          <p:cNvPicPr/>
          <p:nvPr/>
        </p:nvPicPr>
        <p:blipFill>
          <a:blip r:embed="rId2" cstate="print"/>
          <a:stretch>
            <a:fillRect/>
          </a:stretch>
        </p:blipFill>
        <p:spPr>
          <a:xfrm>
            <a:off x="8099996" y="5864466"/>
            <a:ext cx="2279497" cy="194386"/>
          </a:xfrm>
          <a:prstGeom prst="rect">
            <a:avLst/>
          </a:prstGeom>
        </p:spPr>
      </p:pic>
      <p:pic>
        <p:nvPicPr>
          <p:cNvPr id="4" name="object 4"/>
          <p:cNvPicPr/>
          <p:nvPr/>
        </p:nvPicPr>
        <p:blipFill>
          <a:blip r:embed="rId3" cstate="print"/>
          <a:stretch>
            <a:fillRect/>
          </a:stretch>
        </p:blipFill>
        <p:spPr>
          <a:xfrm>
            <a:off x="11182286" y="5180774"/>
            <a:ext cx="629018" cy="117576"/>
          </a:xfrm>
          <a:prstGeom prst="rect">
            <a:avLst/>
          </a:prstGeom>
        </p:spPr>
      </p:pic>
      <p:pic>
        <p:nvPicPr>
          <p:cNvPr id="5" name="object 5"/>
          <p:cNvPicPr/>
          <p:nvPr/>
        </p:nvPicPr>
        <p:blipFill>
          <a:blip r:embed="rId4" cstate="print"/>
          <a:stretch>
            <a:fillRect/>
          </a:stretch>
        </p:blipFill>
        <p:spPr>
          <a:xfrm>
            <a:off x="8290521" y="6303061"/>
            <a:ext cx="526414" cy="118122"/>
          </a:xfrm>
          <a:prstGeom prst="rect">
            <a:avLst/>
          </a:prstGeom>
        </p:spPr>
      </p:pic>
      <p:pic>
        <p:nvPicPr>
          <p:cNvPr id="6" name="object 6"/>
          <p:cNvPicPr/>
          <p:nvPr/>
        </p:nvPicPr>
        <p:blipFill>
          <a:blip r:embed="rId5" cstate="print"/>
          <a:stretch>
            <a:fillRect/>
          </a:stretch>
        </p:blipFill>
        <p:spPr>
          <a:xfrm>
            <a:off x="8870010" y="6302591"/>
            <a:ext cx="1760143" cy="118071"/>
          </a:xfrm>
          <a:prstGeom prst="rect">
            <a:avLst/>
          </a:prstGeom>
        </p:spPr>
      </p:pic>
      <p:pic>
        <p:nvPicPr>
          <p:cNvPr id="7" name="object 7"/>
          <p:cNvPicPr/>
          <p:nvPr/>
        </p:nvPicPr>
        <p:blipFill>
          <a:blip r:embed="rId6" cstate="print"/>
          <a:stretch>
            <a:fillRect/>
          </a:stretch>
        </p:blipFill>
        <p:spPr>
          <a:xfrm>
            <a:off x="8290521" y="6725970"/>
            <a:ext cx="579437" cy="117601"/>
          </a:xfrm>
          <a:prstGeom prst="rect">
            <a:avLst/>
          </a:prstGeom>
        </p:spPr>
      </p:pic>
      <p:pic>
        <p:nvPicPr>
          <p:cNvPr id="8" name="object 8"/>
          <p:cNvPicPr/>
          <p:nvPr/>
        </p:nvPicPr>
        <p:blipFill>
          <a:blip r:embed="rId7" cstate="print"/>
          <a:stretch>
            <a:fillRect/>
          </a:stretch>
        </p:blipFill>
        <p:spPr>
          <a:xfrm>
            <a:off x="8920556" y="6722491"/>
            <a:ext cx="4642027" cy="123532"/>
          </a:xfrm>
          <a:prstGeom prst="rect">
            <a:avLst/>
          </a:prstGeom>
        </p:spPr>
      </p:pic>
      <p:pic>
        <p:nvPicPr>
          <p:cNvPr id="9" name="object 9"/>
          <p:cNvPicPr/>
          <p:nvPr/>
        </p:nvPicPr>
        <p:blipFill>
          <a:blip r:embed="rId8" cstate="print"/>
          <a:stretch>
            <a:fillRect/>
          </a:stretch>
        </p:blipFill>
        <p:spPr>
          <a:xfrm>
            <a:off x="8290521" y="7287666"/>
            <a:ext cx="526414" cy="119545"/>
          </a:xfrm>
          <a:prstGeom prst="rect">
            <a:avLst/>
          </a:prstGeom>
        </p:spPr>
      </p:pic>
      <p:pic>
        <p:nvPicPr>
          <p:cNvPr id="10" name="object 10"/>
          <p:cNvPicPr/>
          <p:nvPr/>
        </p:nvPicPr>
        <p:blipFill>
          <a:blip r:embed="rId9" cstate="print"/>
          <a:stretch>
            <a:fillRect/>
          </a:stretch>
        </p:blipFill>
        <p:spPr>
          <a:xfrm>
            <a:off x="8872473" y="7286218"/>
            <a:ext cx="4614164" cy="122542"/>
          </a:xfrm>
          <a:prstGeom prst="rect">
            <a:avLst/>
          </a:prstGeom>
        </p:spPr>
      </p:pic>
      <p:pic>
        <p:nvPicPr>
          <p:cNvPr id="11" name="object 11"/>
          <p:cNvPicPr/>
          <p:nvPr/>
        </p:nvPicPr>
        <p:blipFill>
          <a:blip r:embed="rId10" cstate="print"/>
          <a:stretch>
            <a:fillRect/>
          </a:stretch>
        </p:blipFill>
        <p:spPr>
          <a:xfrm>
            <a:off x="8290521" y="7880198"/>
            <a:ext cx="659790" cy="120053"/>
          </a:xfrm>
          <a:prstGeom prst="rect">
            <a:avLst/>
          </a:prstGeom>
        </p:spPr>
      </p:pic>
      <p:sp>
        <p:nvSpPr>
          <p:cNvPr id="12" name="object 12"/>
          <p:cNvSpPr/>
          <p:nvPr/>
        </p:nvSpPr>
        <p:spPr>
          <a:xfrm>
            <a:off x="9001391" y="7879702"/>
            <a:ext cx="1951989" cy="122555"/>
          </a:xfrm>
          <a:custGeom>
            <a:avLst/>
            <a:gdLst/>
            <a:ahLst/>
            <a:cxnLst/>
            <a:rect l="l" t="t" r="r" b="b"/>
            <a:pathLst>
              <a:path w="1951990" h="122554">
                <a:moveTo>
                  <a:pt x="25311" y="40195"/>
                </a:moveTo>
                <a:lnTo>
                  <a:pt x="20144" y="40195"/>
                </a:lnTo>
                <a:lnTo>
                  <a:pt x="18859" y="42449"/>
                </a:lnTo>
                <a:lnTo>
                  <a:pt x="18859" y="116103"/>
                </a:lnTo>
                <a:lnTo>
                  <a:pt x="25311" y="116103"/>
                </a:lnTo>
                <a:lnTo>
                  <a:pt x="25311" y="40195"/>
                </a:lnTo>
                <a:close/>
              </a:path>
              <a:path w="1951990" h="122554">
                <a:moveTo>
                  <a:pt x="67957" y="63861"/>
                </a:moveTo>
                <a:lnTo>
                  <a:pt x="60020" y="69355"/>
                </a:lnTo>
                <a:lnTo>
                  <a:pt x="60020" y="107657"/>
                </a:lnTo>
                <a:lnTo>
                  <a:pt x="64655" y="112636"/>
                </a:lnTo>
                <a:lnTo>
                  <a:pt x="107988" y="112636"/>
                </a:lnTo>
                <a:lnTo>
                  <a:pt x="113449" y="108826"/>
                </a:lnTo>
                <a:lnTo>
                  <a:pt x="114238" y="105181"/>
                </a:lnTo>
                <a:lnTo>
                  <a:pt x="70777" y="105181"/>
                </a:lnTo>
                <a:lnTo>
                  <a:pt x="67957" y="102539"/>
                </a:lnTo>
                <a:lnTo>
                  <a:pt x="67957" y="63861"/>
                </a:lnTo>
                <a:close/>
              </a:path>
              <a:path w="1951990" h="122554">
                <a:moveTo>
                  <a:pt x="109639" y="80886"/>
                </a:moveTo>
                <a:lnTo>
                  <a:pt x="103187" y="105181"/>
                </a:lnTo>
                <a:lnTo>
                  <a:pt x="114238" y="105181"/>
                </a:lnTo>
                <a:lnTo>
                  <a:pt x="115100" y="101206"/>
                </a:lnTo>
                <a:lnTo>
                  <a:pt x="116090" y="95910"/>
                </a:lnTo>
                <a:lnTo>
                  <a:pt x="116916" y="89966"/>
                </a:lnTo>
                <a:lnTo>
                  <a:pt x="117576" y="83362"/>
                </a:lnTo>
                <a:lnTo>
                  <a:pt x="113931" y="82029"/>
                </a:lnTo>
                <a:lnTo>
                  <a:pt x="111290" y="81203"/>
                </a:lnTo>
                <a:lnTo>
                  <a:pt x="109639" y="80886"/>
                </a:lnTo>
                <a:close/>
              </a:path>
              <a:path w="1951990" h="122554">
                <a:moveTo>
                  <a:pt x="60020" y="60476"/>
                </a:moveTo>
                <a:lnTo>
                  <a:pt x="55126" y="63888"/>
                </a:lnTo>
                <a:lnTo>
                  <a:pt x="33731" y="75425"/>
                </a:lnTo>
                <a:lnTo>
                  <a:pt x="35064" y="77393"/>
                </a:lnTo>
                <a:lnTo>
                  <a:pt x="37706" y="81368"/>
                </a:lnTo>
                <a:lnTo>
                  <a:pt x="59999" y="69369"/>
                </a:lnTo>
                <a:lnTo>
                  <a:pt x="60020" y="60476"/>
                </a:lnTo>
                <a:close/>
              </a:path>
              <a:path w="1951990" h="122554">
                <a:moveTo>
                  <a:pt x="67957" y="54943"/>
                </a:moveTo>
                <a:lnTo>
                  <a:pt x="60020" y="60476"/>
                </a:lnTo>
                <a:lnTo>
                  <a:pt x="60020" y="69355"/>
                </a:lnTo>
                <a:lnTo>
                  <a:pt x="67917" y="63888"/>
                </a:lnTo>
                <a:lnTo>
                  <a:pt x="67957" y="54943"/>
                </a:lnTo>
                <a:close/>
              </a:path>
              <a:path w="1951990" h="122554">
                <a:moveTo>
                  <a:pt x="29260" y="1993"/>
                </a:moveTo>
                <a:lnTo>
                  <a:pt x="23529" y="17653"/>
                </a:lnTo>
                <a:lnTo>
                  <a:pt x="16740" y="32380"/>
                </a:lnTo>
                <a:lnTo>
                  <a:pt x="8895" y="46176"/>
                </a:lnTo>
                <a:lnTo>
                  <a:pt x="0" y="59042"/>
                </a:lnTo>
                <a:lnTo>
                  <a:pt x="1320" y="61366"/>
                </a:lnTo>
                <a:lnTo>
                  <a:pt x="2506" y="63888"/>
                </a:lnTo>
                <a:lnTo>
                  <a:pt x="3467" y="66484"/>
                </a:lnTo>
                <a:lnTo>
                  <a:pt x="12373" y="53827"/>
                </a:lnTo>
                <a:lnTo>
                  <a:pt x="18859" y="42449"/>
                </a:lnTo>
                <a:lnTo>
                  <a:pt x="18859" y="40195"/>
                </a:lnTo>
                <a:lnTo>
                  <a:pt x="20144" y="40195"/>
                </a:lnTo>
                <a:lnTo>
                  <a:pt x="20715" y="39193"/>
                </a:lnTo>
                <a:lnTo>
                  <a:pt x="28497" y="22580"/>
                </a:lnTo>
                <a:lnTo>
                  <a:pt x="35725" y="3987"/>
                </a:lnTo>
                <a:lnTo>
                  <a:pt x="29260" y="1993"/>
                </a:lnTo>
                <a:close/>
              </a:path>
              <a:path w="1951990" h="122554">
                <a:moveTo>
                  <a:pt x="105168" y="18872"/>
                </a:moveTo>
                <a:lnTo>
                  <a:pt x="90845" y="35609"/>
                </a:lnTo>
                <a:lnTo>
                  <a:pt x="74164" y="50615"/>
                </a:lnTo>
                <a:lnTo>
                  <a:pt x="67957" y="54943"/>
                </a:lnTo>
                <a:lnTo>
                  <a:pt x="67957" y="63861"/>
                </a:lnTo>
                <a:lnTo>
                  <a:pt x="79751" y="55697"/>
                </a:lnTo>
                <a:lnTo>
                  <a:pt x="96961" y="40351"/>
                </a:lnTo>
                <a:lnTo>
                  <a:pt x="111633" y="23329"/>
                </a:lnTo>
                <a:lnTo>
                  <a:pt x="105168" y="18872"/>
                </a:lnTo>
                <a:close/>
              </a:path>
              <a:path w="1951990" h="122554">
                <a:moveTo>
                  <a:pt x="67957" y="3479"/>
                </a:moveTo>
                <a:lnTo>
                  <a:pt x="60020" y="3479"/>
                </a:lnTo>
                <a:lnTo>
                  <a:pt x="60020" y="60476"/>
                </a:lnTo>
                <a:lnTo>
                  <a:pt x="67957" y="54943"/>
                </a:lnTo>
                <a:lnTo>
                  <a:pt x="67957" y="3479"/>
                </a:lnTo>
                <a:close/>
              </a:path>
              <a:path w="1951990" h="122554">
                <a:moveTo>
                  <a:pt x="20144" y="40195"/>
                </a:moveTo>
                <a:lnTo>
                  <a:pt x="18859" y="40195"/>
                </a:lnTo>
                <a:lnTo>
                  <a:pt x="18859" y="42449"/>
                </a:lnTo>
                <a:lnTo>
                  <a:pt x="20144" y="40195"/>
                </a:lnTo>
                <a:close/>
              </a:path>
              <a:path w="1951990" h="122554">
                <a:moveTo>
                  <a:pt x="158254" y="109651"/>
                </a:moveTo>
                <a:lnTo>
                  <a:pt x="158915" y="111632"/>
                </a:lnTo>
                <a:lnTo>
                  <a:pt x="159423" y="113601"/>
                </a:lnTo>
                <a:lnTo>
                  <a:pt x="159740" y="115595"/>
                </a:lnTo>
                <a:lnTo>
                  <a:pt x="167017" y="115938"/>
                </a:lnTo>
                <a:lnTo>
                  <a:pt x="172796" y="116103"/>
                </a:lnTo>
                <a:lnTo>
                  <a:pt x="177114" y="116103"/>
                </a:lnTo>
                <a:lnTo>
                  <a:pt x="185712" y="115773"/>
                </a:lnTo>
                <a:lnTo>
                  <a:pt x="190017" y="111950"/>
                </a:lnTo>
                <a:lnTo>
                  <a:pt x="190017" y="110477"/>
                </a:lnTo>
                <a:lnTo>
                  <a:pt x="180594" y="110477"/>
                </a:lnTo>
                <a:lnTo>
                  <a:pt x="175615" y="110134"/>
                </a:lnTo>
                <a:lnTo>
                  <a:pt x="171653" y="110134"/>
                </a:lnTo>
                <a:lnTo>
                  <a:pt x="165862" y="109994"/>
                </a:lnTo>
                <a:lnTo>
                  <a:pt x="158254" y="109651"/>
                </a:lnTo>
                <a:close/>
              </a:path>
              <a:path w="1951990" h="122554">
                <a:moveTo>
                  <a:pt x="217297" y="49136"/>
                </a:moveTo>
                <a:lnTo>
                  <a:pt x="148336" y="49136"/>
                </a:lnTo>
                <a:lnTo>
                  <a:pt x="148336" y="54571"/>
                </a:lnTo>
                <a:lnTo>
                  <a:pt x="207873" y="54571"/>
                </a:lnTo>
                <a:lnTo>
                  <a:pt x="201481" y="58450"/>
                </a:lnTo>
                <a:lnTo>
                  <a:pt x="195219" y="62144"/>
                </a:lnTo>
                <a:lnTo>
                  <a:pt x="189083" y="65651"/>
                </a:lnTo>
                <a:lnTo>
                  <a:pt x="183070" y="68973"/>
                </a:lnTo>
                <a:lnTo>
                  <a:pt x="183070" y="108826"/>
                </a:lnTo>
                <a:lnTo>
                  <a:pt x="180594" y="110477"/>
                </a:lnTo>
                <a:lnTo>
                  <a:pt x="190017" y="110477"/>
                </a:lnTo>
                <a:lnTo>
                  <a:pt x="190017" y="71945"/>
                </a:lnTo>
                <a:lnTo>
                  <a:pt x="217297" y="55562"/>
                </a:lnTo>
                <a:lnTo>
                  <a:pt x="217297" y="49136"/>
                </a:lnTo>
                <a:close/>
              </a:path>
              <a:path w="1951990" h="122554">
                <a:moveTo>
                  <a:pt x="183070" y="77393"/>
                </a:moveTo>
                <a:lnTo>
                  <a:pt x="127508" y="77393"/>
                </a:lnTo>
                <a:lnTo>
                  <a:pt x="127508" y="82854"/>
                </a:lnTo>
                <a:lnTo>
                  <a:pt x="183070" y="82854"/>
                </a:lnTo>
                <a:lnTo>
                  <a:pt x="183070" y="77393"/>
                </a:lnTo>
                <a:close/>
              </a:path>
              <a:path w="1951990" h="122554">
                <a:moveTo>
                  <a:pt x="242582" y="77393"/>
                </a:moveTo>
                <a:lnTo>
                  <a:pt x="190017" y="77393"/>
                </a:lnTo>
                <a:lnTo>
                  <a:pt x="190017" y="82854"/>
                </a:lnTo>
                <a:lnTo>
                  <a:pt x="242582" y="82854"/>
                </a:lnTo>
                <a:lnTo>
                  <a:pt x="242582" y="77393"/>
                </a:lnTo>
                <a:close/>
              </a:path>
              <a:path w="1951990" h="122554">
                <a:moveTo>
                  <a:pt x="133451" y="28790"/>
                </a:moveTo>
                <a:lnTo>
                  <a:pt x="131457" y="28790"/>
                </a:lnTo>
                <a:lnTo>
                  <a:pt x="131457" y="50609"/>
                </a:lnTo>
                <a:lnTo>
                  <a:pt x="138404" y="50609"/>
                </a:lnTo>
                <a:lnTo>
                  <a:pt x="138404" y="35229"/>
                </a:lnTo>
                <a:lnTo>
                  <a:pt x="133451" y="35229"/>
                </a:lnTo>
                <a:lnTo>
                  <a:pt x="133451" y="28790"/>
                </a:lnTo>
                <a:close/>
              </a:path>
              <a:path w="1951990" h="122554">
                <a:moveTo>
                  <a:pt x="235153" y="28790"/>
                </a:moveTo>
                <a:lnTo>
                  <a:pt x="232168" y="28790"/>
                </a:lnTo>
                <a:lnTo>
                  <a:pt x="232168" y="50609"/>
                </a:lnTo>
                <a:lnTo>
                  <a:pt x="239115" y="50609"/>
                </a:lnTo>
                <a:lnTo>
                  <a:pt x="239115" y="35229"/>
                </a:lnTo>
                <a:lnTo>
                  <a:pt x="235153" y="35229"/>
                </a:lnTo>
                <a:lnTo>
                  <a:pt x="235153" y="28790"/>
                </a:lnTo>
                <a:close/>
              </a:path>
              <a:path w="1951990" h="122554">
                <a:moveTo>
                  <a:pt x="138404" y="28790"/>
                </a:moveTo>
                <a:lnTo>
                  <a:pt x="133451" y="28790"/>
                </a:lnTo>
                <a:lnTo>
                  <a:pt x="133451" y="35229"/>
                </a:lnTo>
                <a:lnTo>
                  <a:pt x="138404" y="35229"/>
                </a:lnTo>
                <a:lnTo>
                  <a:pt x="138404" y="28790"/>
                </a:lnTo>
                <a:close/>
              </a:path>
              <a:path w="1951990" h="122554">
                <a:moveTo>
                  <a:pt x="232168" y="28790"/>
                </a:moveTo>
                <a:lnTo>
                  <a:pt x="138404" y="28790"/>
                </a:lnTo>
                <a:lnTo>
                  <a:pt x="138404" y="35229"/>
                </a:lnTo>
                <a:lnTo>
                  <a:pt x="232168" y="35229"/>
                </a:lnTo>
                <a:lnTo>
                  <a:pt x="232168" y="28790"/>
                </a:lnTo>
                <a:close/>
              </a:path>
              <a:path w="1951990" h="122554">
                <a:moveTo>
                  <a:pt x="239115" y="28790"/>
                </a:moveTo>
                <a:lnTo>
                  <a:pt x="235153" y="28790"/>
                </a:lnTo>
                <a:lnTo>
                  <a:pt x="235153" y="35229"/>
                </a:lnTo>
                <a:lnTo>
                  <a:pt x="239115" y="35229"/>
                </a:lnTo>
                <a:lnTo>
                  <a:pt x="239115" y="28790"/>
                </a:lnTo>
                <a:close/>
              </a:path>
              <a:path w="1951990" h="122554">
                <a:moveTo>
                  <a:pt x="146850" y="3479"/>
                </a:moveTo>
                <a:lnTo>
                  <a:pt x="141389" y="7454"/>
                </a:lnTo>
                <a:lnTo>
                  <a:pt x="145364" y="12750"/>
                </a:lnTo>
                <a:lnTo>
                  <a:pt x="149491" y="18364"/>
                </a:lnTo>
                <a:lnTo>
                  <a:pt x="153797" y="24333"/>
                </a:lnTo>
                <a:lnTo>
                  <a:pt x="159258" y="19862"/>
                </a:lnTo>
                <a:lnTo>
                  <a:pt x="155270" y="14223"/>
                </a:lnTo>
                <a:lnTo>
                  <a:pt x="151142" y="8762"/>
                </a:lnTo>
                <a:lnTo>
                  <a:pt x="146850" y="3479"/>
                </a:lnTo>
                <a:close/>
              </a:path>
              <a:path w="1951990" h="122554">
                <a:moveTo>
                  <a:pt x="181584" y="1511"/>
                </a:moveTo>
                <a:lnTo>
                  <a:pt x="175615" y="5473"/>
                </a:lnTo>
                <a:lnTo>
                  <a:pt x="179590" y="11417"/>
                </a:lnTo>
                <a:lnTo>
                  <a:pt x="182892" y="16878"/>
                </a:lnTo>
                <a:lnTo>
                  <a:pt x="185547" y="21831"/>
                </a:lnTo>
                <a:lnTo>
                  <a:pt x="191998" y="17386"/>
                </a:lnTo>
                <a:lnTo>
                  <a:pt x="189014" y="12407"/>
                </a:lnTo>
                <a:lnTo>
                  <a:pt x="185547" y="7124"/>
                </a:lnTo>
                <a:lnTo>
                  <a:pt x="181584" y="1511"/>
                </a:lnTo>
                <a:close/>
              </a:path>
              <a:path w="1951990" h="122554">
                <a:moveTo>
                  <a:pt x="223240" y="2476"/>
                </a:moveTo>
                <a:lnTo>
                  <a:pt x="218630" y="8762"/>
                </a:lnTo>
                <a:lnTo>
                  <a:pt x="213817" y="14566"/>
                </a:lnTo>
                <a:lnTo>
                  <a:pt x="208864" y="19862"/>
                </a:lnTo>
                <a:lnTo>
                  <a:pt x="213817" y="24815"/>
                </a:lnTo>
                <a:lnTo>
                  <a:pt x="219113" y="18872"/>
                </a:lnTo>
                <a:lnTo>
                  <a:pt x="224066" y="12915"/>
                </a:lnTo>
                <a:lnTo>
                  <a:pt x="228701" y="6946"/>
                </a:lnTo>
                <a:lnTo>
                  <a:pt x="223240" y="2476"/>
                </a:lnTo>
                <a:close/>
              </a:path>
              <a:path w="1951990" h="122554">
                <a:moveTo>
                  <a:pt x="308919" y="93043"/>
                </a:moveTo>
                <a:lnTo>
                  <a:pt x="287366" y="103386"/>
                </a:lnTo>
                <a:lnTo>
                  <a:pt x="255498" y="110642"/>
                </a:lnTo>
                <a:lnTo>
                  <a:pt x="256489" y="112953"/>
                </a:lnTo>
                <a:lnTo>
                  <a:pt x="257467" y="115112"/>
                </a:lnTo>
                <a:lnTo>
                  <a:pt x="258457" y="117093"/>
                </a:lnTo>
                <a:lnTo>
                  <a:pt x="291664" y="109186"/>
                </a:lnTo>
                <a:lnTo>
                  <a:pt x="316769" y="96677"/>
                </a:lnTo>
                <a:lnTo>
                  <a:pt x="308919" y="93043"/>
                </a:lnTo>
                <a:close/>
              </a:path>
              <a:path w="1951990" h="122554">
                <a:moveTo>
                  <a:pt x="322428" y="91459"/>
                </a:moveTo>
                <a:lnTo>
                  <a:pt x="317369" y="96378"/>
                </a:lnTo>
                <a:lnTo>
                  <a:pt x="316769" y="96677"/>
                </a:lnTo>
                <a:lnTo>
                  <a:pt x="319609" y="97993"/>
                </a:lnTo>
                <a:lnTo>
                  <a:pt x="339235" y="107484"/>
                </a:lnTo>
                <a:lnTo>
                  <a:pt x="357187" y="116598"/>
                </a:lnTo>
                <a:lnTo>
                  <a:pt x="362165" y="109156"/>
                </a:lnTo>
                <a:lnTo>
                  <a:pt x="324329" y="92286"/>
                </a:lnTo>
                <a:lnTo>
                  <a:pt x="322428" y="91459"/>
                </a:lnTo>
                <a:close/>
              </a:path>
              <a:path w="1951990" h="122554">
                <a:moveTo>
                  <a:pt x="315392" y="88398"/>
                </a:moveTo>
                <a:lnTo>
                  <a:pt x="312045" y="91543"/>
                </a:lnTo>
                <a:lnTo>
                  <a:pt x="308919" y="93043"/>
                </a:lnTo>
                <a:lnTo>
                  <a:pt x="316769" y="96677"/>
                </a:lnTo>
                <a:lnTo>
                  <a:pt x="317369" y="96378"/>
                </a:lnTo>
                <a:lnTo>
                  <a:pt x="322428" y="91459"/>
                </a:lnTo>
                <a:lnTo>
                  <a:pt x="315392" y="88398"/>
                </a:lnTo>
                <a:close/>
              </a:path>
              <a:path w="1951990" h="122554">
                <a:moveTo>
                  <a:pt x="302615" y="30759"/>
                </a:moveTo>
                <a:lnTo>
                  <a:pt x="295890" y="43192"/>
                </a:lnTo>
                <a:lnTo>
                  <a:pt x="289104" y="55192"/>
                </a:lnTo>
                <a:lnTo>
                  <a:pt x="282254" y="66762"/>
                </a:lnTo>
                <a:lnTo>
                  <a:pt x="275336" y="77901"/>
                </a:lnTo>
                <a:lnTo>
                  <a:pt x="298310" y="88130"/>
                </a:lnTo>
                <a:lnTo>
                  <a:pt x="308919" y="93043"/>
                </a:lnTo>
                <a:lnTo>
                  <a:pt x="312045" y="91543"/>
                </a:lnTo>
                <a:lnTo>
                  <a:pt x="315392" y="88398"/>
                </a:lnTo>
                <a:lnTo>
                  <a:pt x="285254" y="75425"/>
                </a:lnTo>
                <a:lnTo>
                  <a:pt x="291429" y="65374"/>
                </a:lnTo>
                <a:lnTo>
                  <a:pt x="297537" y="55075"/>
                </a:lnTo>
                <a:lnTo>
                  <a:pt x="303580" y="44530"/>
                </a:lnTo>
                <a:lnTo>
                  <a:pt x="309562" y="33743"/>
                </a:lnTo>
                <a:lnTo>
                  <a:pt x="302615" y="30759"/>
                </a:lnTo>
                <a:close/>
              </a:path>
              <a:path w="1951990" h="122554">
                <a:moveTo>
                  <a:pt x="339826" y="54089"/>
                </a:moveTo>
                <a:lnTo>
                  <a:pt x="329532" y="75111"/>
                </a:lnTo>
                <a:lnTo>
                  <a:pt x="315392" y="88398"/>
                </a:lnTo>
                <a:lnTo>
                  <a:pt x="322428" y="91459"/>
                </a:lnTo>
                <a:lnTo>
                  <a:pt x="335574" y="78673"/>
                </a:lnTo>
                <a:lnTo>
                  <a:pt x="346278" y="56070"/>
                </a:lnTo>
                <a:lnTo>
                  <a:pt x="339826" y="54089"/>
                </a:lnTo>
                <a:close/>
              </a:path>
              <a:path w="1951990" h="122554">
                <a:moveTo>
                  <a:pt x="290568" y="52603"/>
                </a:moveTo>
                <a:lnTo>
                  <a:pt x="254000" y="52603"/>
                </a:lnTo>
                <a:lnTo>
                  <a:pt x="254000" y="59550"/>
                </a:lnTo>
                <a:lnTo>
                  <a:pt x="286524" y="59550"/>
                </a:lnTo>
                <a:lnTo>
                  <a:pt x="289170" y="55075"/>
                </a:lnTo>
                <a:lnTo>
                  <a:pt x="290568" y="52603"/>
                </a:lnTo>
                <a:close/>
              </a:path>
              <a:path w="1951990" h="122554">
                <a:moveTo>
                  <a:pt x="371094" y="52603"/>
                </a:moveTo>
                <a:lnTo>
                  <a:pt x="298953" y="52603"/>
                </a:lnTo>
                <a:lnTo>
                  <a:pt x="297467" y="55192"/>
                </a:lnTo>
                <a:lnTo>
                  <a:pt x="294883" y="59550"/>
                </a:lnTo>
                <a:lnTo>
                  <a:pt x="337152" y="59550"/>
                </a:lnTo>
                <a:lnTo>
                  <a:pt x="339826" y="54089"/>
                </a:lnTo>
                <a:lnTo>
                  <a:pt x="371094" y="54089"/>
                </a:lnTo>
                <a:lnTo>
                  <a:pt x="371094" y="52603"/>
                </a:lnTo>
                <a:close/>
              </a:path>
              <a:path w="1951990" h="122554">
                <a:moveTo>
                  <a:pt x="371094" y="54089"/>
                </a:moveTo>
                <a:lnTo>
                  <a:pt x="339826" y="54089"/>
                </a:lnTo>
                <a:lnTo>
                  <a:pt x="346278" y="56070"/>
                </a:lnTo>
                <a:lnTo>
                  <a:pt x="344630" y="59550"/>
                </a:lnTo>
                <a:lnTo>
                  <a:pt x="371094" y="59550"/>
                </a:lnTo>
                <a:lnTo>
                  <a:pt x="371094" y="54089"/>
                </a:lnTo>
                <a:close/>
              </a:path>
              <a:path w="1951990" h="122554">
                <a:moveTo>
                  <a:pt x="262928" y="14401"/>
                </a:moveTo>
                <a:lnTo>
                  <a:pt x="259969" y="14401"/>
                </a:lnTo>
                <a:lnTo>
                  <a:pt x="259969" y="39687"/>
                </a:lnTo>
                <a:lnTo>
                  <a:pt x="266903" y="39687"/>
                </a:lnTo>
                <a:lnTo>
                  <a:pt x="266903" y="21348"/>
                </a:lnTo>
                <a:lnTo>
                  <a:pt x="262928" y="21348"/>
                </a:lnTo>
                <a:lnTo>
                  <a:pt x="262928" y="14401"/>
                </a:lnTo>
                <a:close/>
              </a:path>
              <a:path w="1951990" h="122554">
                <a:moveTo>
                  <a:pt x="362648" y="14401"/>
                </a:moveTo>
                <a:lnTo>
                  <a:pt x="358686" y="14401"/>
                </a:lnTo>
                <a:lnTo>
                  <a:pt x="358686" y="39687"/>
                </a:lnTo>
                <a:lnTo>
                  <a:pt x="365633" y="39687"/>
                </a:lnTo>
                <a:lnTo>
                  <a:pt x="365633" y="21348"/>
                </a:lnTo>
                <a:lnTo>
                  <a:pt x="362648" y="21348"/>
                </a:lnTo>
                <a:lnTo>
                  <a:pt x="362648" y="14401"/>
                </a:lnTo>
                <a:close/>
              </a:path>
              <a:path w="1951990" h="122554">
                <a:moveTo>
                  <a:pt x="266903" y="14401"/>
                </a:moveTo>
                <a:lnTo>
                  <a:pt x="262928" y="14401"/>
                </a:lnTo>
                <a:lnTo>
                  <a:pt x="262928" y="21348"/>
                </a:lnTo>
                <a:lnTo>
                  <a:pt x="266903" y="21348"/>
                </a:lnTo>
                <a:lnTo>
                  <a:pt x="266903" y="14401"/>
                </a:lnTo>
                <a:close/>
              </a:path>
              <a:path w="1951990" h="122554">
                <a:moveTo>
                  <a:pt x="310854" y="14401"/>
                </a:moveTo>
                <a:lnTo>
                  <a:pt x="266903" y="14401"/>
                </a:lnTo>
                <a:lnTo>
                  <a:pt x="266903" y="21348"/>
                </a:lnTo>
                <a:lnTo>
                  <a:pt x="358686" y="21348"/>
                </a:lnTo>
                <a:lnTo>
                  <a:pt x="358686" y="19862"/>
                </a:lnTo>
                <a:lnTo>
                  <a:pt x="313029" y="19862"/>
                </a:lnTo>
                <a:lnTo>
                  <a:pt x="311061" y="14884"/>
                </a:lnTo>
                <a:lnTo>
                  <a:pt x="310854" y="14401"/>
                </a:lnTo>
                <a:close/>
              </a:path>
              <a:path w="1951990" h="122554">
                <a:moveTo>
                  <a:pt x="365633" y="14401"/>
                </a:moveTo>
                <a:lnTo>
                  <a:pt x="362648" y="14401"/>
                </a:lnTo>
                <a:lnTo>
                  <a:pt x="362648" y="21348"/>
                </a:lnTo>
                <a:lnTo>
                  <a:pt x="365633" y="21348"/>
                </a:lnTo>
                <a:lnTo>
                  <a:pt x="365633" y="14401"/>
                </a:lnTo>
                <a:close/>
              </a:path>
              <a:path w="1951990" h="122554">
                <a:moveTo>
                  <a:pt x="312547" y="507"/>
                </a:moveTo>
                <a:lnTo>
                  <a:pt x="306082" y="3479"/>
                </a:lnTo>
                <a:lnTo>
                  <a:pt x="308737" y="9448"/>
                </a:lnTo>
                <a:lnTo>
                  <a:pt x="311061" y="14884"/>
                </a:lnTo>
                <a:lnTo>
                  <a:pt x="313029" y="19862"/>
                </a:lnTo>
                <a:lnTo>
                  <a:pt x="319493" y="16878"/>
                </a:lnTo>
                <a:lnTo>
                  <a:pt x="317500" y="11239"/>
                </a:lnTo>
                <a:lnTo>
                  <a:pt x="315188" y="5803"/>
                </a:lnTo>
                <a:lnTo>
                  <a:pt x="312547" y="507"/>
                </a:lnTo>
                <a:close/>
              </a:path>
              <a:path w="1951990" h="122554">
                <a:moveTo>
                  <a:pt x="358686" y="14401"/>
                </a:moveTo>
                <a:lnTo>
                  <a:pt x="318618" y="14401"/>
                </a:lnTo>
                <a:lnTo>
                  <a:pt x="319493" y="16878"/>
                </a:lnTo>
                <a:lnTo>
                  <a:pt x="313029" y="19862"/>
                </a:lnTo>
                <a:lnTo>
                  <a:pt x="358686" y="19862"/>
                </a:lnTo>
                <a:lnTo>
                  <a:pt x="358686" y="14401"/>
                </a:lnTo>
                <a:close/>
              </a:path>
              <a:path w="1951990" h="122554">
                <a:moveTo>
                  <a:pt x="410273" y="60540"/>
                </a:moveTo>
                <a:lnTo>
                  <a:pt x="403834" y="60540"/>
                </a:lnTo>
                <a:lnTo>
                  <a:pt x="401162" y="78086"/>
                </a:lnTo>
                <a:lnTo>
                  <a:pt x="396138" y="92530"/>
                </a:lnTo>
                <a:lnTo>
                  <a:pt x="388761" y="103876"/>
                </a:lnTo>
                <a:lnTo>
                  <a:pt x="379031" y="112128"/>
                </a:lnTo>
                <a:lnTo>
                  <a:pt x="381000" y="114769"/>
                </a:lnTo>
                <a:lnTo>
                  <a:pt x="382498" y="116598"/>
                </a:lnTo>
                <a:lnTo>
                  <a:pt x="383501" y="117589"/>
                </a:lnTo>
                <a:lnTo>
                  <a:pt x="394284" y="107880"/>
                </a:lnTo>
                <a:lnTo>
                  <a:pt x="402340" y="95137"/>
                </a:lnTo>
                <a:lnTo>
                  <a:pt x="403726" y="91034"/>
                </a:lnTo>
                <a:lnTo>
                  <a:pt x="400850" y="86829"/>
                </a:lnTo>
                <a:lnTo>
                  <a:pt x="404317" y="80886"/>
                </a:lnTo>
                <a:lnTo>
                  <a:pt x="407154" y="80886"/>
                </a:lnTo>
                <a:lnTo>
                  <a:pt x="407670" y="79357"/>
                </a:lnTo>
                <a:lnTo>
                  <a:pt x="410273" y="60540"/>
                </a:lnTo>
                <a:close/>
              </a:path>
              <a:path w="1951990" h="122554">
                <a:moveTo>
                  <a:pt x="406221" y="83647"/>
                </a:moveTo>
                <a:lnTo>
                  <a:pt x="442023" y="112636"/>
                </a:lnTo>
                <a:lnTo>
                  <a:pt x="494614" y="113118"/>
                </a:lnTo>
                <a:lnTo>
                  <a:pt x="495386" y="110831"/>
                </a:lnTo>
                <a:lnTo>
                  <a:pt x="496215" y="108648"/>
                </a:lnTo>
                <a:lnTo>
                  <a:pt x="438061" y="108648"/>
                </a:lnTo>
                <a:lnTo>
                  <a:pt x="438061" y="104966"/>
                </a:lnTo>
                <a:lnTo>
                  <a:pt x="431393" y="104115"/>
                </a:lnTo>
                <a:lnTo>
                  <a:pt x="420819" y="99471"/>
                </a:lnTo>
                <a:lnTo>
                  <a:pt x="411794" y="91728"/>
                </a:lnTo>
                <a:lnTo>
                  <a:pt x="406221" y="83647"/>
                </a:lnTo>
                <a:close/>
              </a:path>
              <a:path w="1951990" h="122554">
                <a:moveTo>
                  <a:pt x="438061" y="104966"/>
                </a:moveTo>
                <a:lnTo>
                  <a:pt x="438061" y="108648"/>
                </a:lnTo>
                <a:lnTo>
                  <a:pt x="445490" y="108648"/>
                </a:lnTo>
                <a:lnTo>
                  <a:pt x="445490" y="105688"/>
                </a:lnTo>
                <a:lnTo>
                  <a:pt x="443522" y="105663"/>
                </a:lnTo>
                <a:lnTo>
                  <a:pt x="438061" y="104966"/>
                </a:lnTo>
                <a:close/>
              </a:path>
              <a:path w="1951990" h="122554">
                <a:moveTo>
                  <a:pt x="445490" y="105688"/>
                </a:moveTo>
                <a:lnTo>
                  <a:pt x="445490" y="108648"/>
                </a:lnTo>
                <a:lnTo>
                  <a:pt x="496215" y="108648"/>
                </a:lnTo>
                <a:lnTo>
                  <a:pt x="497330" y="105826"/>
                </a:lnTo>
                <a:lnTo>
                  <a:pt x="456757" y="105826"/>
                </a:lnTo>
                <a:lnTo>
                  <a:pt x="445490" y="105688"/>
                </a:lnTo>
                <a:close/>
              </a:path>
              <a:path w="1951990" h="122554">
                <a:moveTo>
                  <a:pt x="497586" y="105181"/>
                </a:moveTo>
                <a:lnTo>
                  <a:pt x="483786" y="105583"/>
                </a:lnTo>
                <a:lnTo>
                  <a:pt x="470177" y="105798"/>
                </a:lnTo>
                <a:lnTo>
                  <a:pt x="456757" y="105826"/>
                </a:lnTo>
                <a:lnTo>
                  <a:pt x="497330" y="105826"/>
                </a:lnTo>
                <a:lnTo>
                  <a:pt x="497586" y="105181"/>
                </a:lnTo>
                <a:close/>
              </a:path>
              <a:path w="1951990" h="122554">
                <a:moveTo>
                  <a:pt x="445490" y="47142"/>
                </a:moveTo>
                <a:lnTo>
                  <a:pt x="438061" y="47142"/>
                </a:lnTo>
                <a:lnTo>
                  <a:pt x="438061" y="104966"/>
                </a:lnTo>
                <a:lnTo>
                  <a:pt x="443522" y="105663"/>
                </a:lnTo>
                <a:lnTo>
                  <a:pt x="445490" y="105688"/>
                </a:lnTo>
                <a:lnTo>
                  <a:pt x="445490" y="78892"/>
                </a:lnTo>
                <a:lnTo>
                  <a:pt x="443014" y="78892"/>
                </a:lnTo>
                <a:lnTo>
                  <a:pt x="443014" y="72440"/>
                </a:lnTo>
                <a:lnTo>
                  <a:pt x="445490" y="72440"/>
                </a:lnTo>
                <a:lnTo>
                  <a:pt x="445490" y="47142"/>
                </a:lnTo>
                <a:close/>
              </a:path>
              <a:path w="1951990" h="122554">
                <a:moveTo>
                  <a:pt x="404317" y="80886"/>
                </a:moveTo>
                <a:lnTo>
                  <a:pt x="400850" y="86829"/>
                </a:lnTo>
                <a:lnTo>
                  <a:pt x="403726" y="91034"/>
                </a:lnTo>
                <a:lnTo>
                  <a:pt x="406221" y="83647"/>
                </a:lnTo>
                <a:lnTo>
                  <a:pt x="404317" y="80886"/>
                </a:lnTo>
                <a:close/>
              </a:path>
              <a:path w="1951990" h="122554">
                <a:moveTo>
                  <a:pt x="407154" y="80886"/>
                </a:moveTo>
                <a:lnTo>
                  <a:pt x="404317" y="80886"/>
                </a:lnTo>
                <a:lnTo>
                  <a:pt x="406221" y="83647"/>
                </a:lnTo>
                <a:lnTo>
                  <a:pt x="407154" y="80886"/>
                </a:lnTo>
                <a:close/>
              </a:path>
              <a:path w="1951990" h="122554">
                <a:moveTo>
                  <a:pt x="445490" y="72440"/>
                </a:moveTo>
                <a:lnTo>
                  <a:pt x="443014" y="72440"/>
                </a:lnTo>
                <a:lnTo>
                  <a:pt x="443014" y="78892"/>
                </a:lnTo>
                <a:lnTo>
                  <a:pt x="445490" y="78892"/>
                </a:lnTo>
                <a:lnTo>
                  <a:pt x="445490" y="72440"/>
                </a:lnTo>
                <a:close/>
              </a:path>
              <a:path w="1951990" h="122554">
                <a:moveTo>
                  <a:pt x="487172" y="72440"/>
                </a:moveTo>
                <a:lnTo>
                  <a:pt x="445490" y="72440"/>
                </a:lnTo>
                <a:lnTo>
                  <a:pt x="445490" y="78892"/>
                </a:lnTo>
                <a:lnTo>
                  <a:pt x="487172" y="78892"/>
                </a:lnTo>
                <a:lnTo>
                  <a:pt x="487172" y="72440"/>
                </a:lnTo>
                <a:close/>
              </a:path>
              <a:path w="1951990" h="122554">
                <a:moveTo>
                  <a:pt x="494614" y="43675"/>
                </a:moveTo>
                <a:lnTo>
                  <a:pt x="382993" y="43675"/>
                </a:lnTo>
                <a:lnTo>
                  <a:pt x="382993" y="50101"/>
                </a:lnTo>
                <a:lnTo>
                  <a:pt x="438061" y="50101"/>
                </a:lnTo>
                <a:lnTo>
                  <a:pt x="438061" y="47142"/>
                </a:lnTo>
                <a:lnTo>
                  <a:pt x="494614" y="47142"/>
                </a:lnTo>
                <a:lnTo>
                  <a:pt x="494614" y="43675"/>
                </a:lnTo>
                <a:close/>
              </a:path>
              <a:path w="1951990" h="122554">
                <a:moveTo>
                  <a:pt x="494614" y="47142"/>
                </a:moveTo>
                <a:lnTo>
                  <a:pt x="445490" y="47142"/>
                </a:lnTo>
                <a:lnTo>
                  <a:pt x="445490" y="50101"/>
                </a:lnTo>
                <a:lnTo>
                  <a:pt x="494614" y="50101"/>
                </a:lnTo>
                <a:lnTo>
                  <a:pt x="494614" y="47142"/>
                </a:lnTo>
                <a:close/>
              </a:path>
              <a:path w="1951990" h="122554">
                <a:moveTo>
                  <a:pt x="390436" y="13411"/>
                </a:moveTo>
                <a:lnTo>
                  <a:pt x="387451" y="13411"/>
                </a:lnTo>
                <a:lnTo>
                  <a:pt x="387451" y="36728"/>
                </a:lnTo>
                <a:lnTo>
                  <a:pt x="393903" y="36728"/>
                </a:lnTo>
                <a:lnTo>
                  <a:pt x="393903" y="19354"/>
                </a:lnTo>
                <a:lnTo>
                  <a:pt x="390436" y="19354"/>
                </a:lnTo>
                <a:lnTo>
                  <a:pt x="390436" y="13411"/>
                </a:lnTo>
                <a:close/>
              </a:path>
              <a:path w="1951990" h="122554">
                <a:moveTo>
                  <a:pt x="488162" y="13411"/>
                </a:moveTo>
                <a:lnTo>
                  <a:pt x="484695" y="13411"/>
                </a:lnTo>
                <a:lnTo>
                  <a:pt x="484695" y="36728"/>
                </a:lnTo>
                <a:lnTo>
                  <a:pt x="491147" y="36728"/>
                </a:lnTo>
                <a:lnTo>
                  <a:pt x="491147" y="19354"/>
                </a:lnTo>
                <a:lnTo>
                  <a:pt x="488162" y="19354"/>
                </a:lnTo>
                <a:lnTo>
                  <a:pt x="488162" y="13411"/>
                </a:lnTo>
                <a:close/>
              </a:path>
              <a:path w="1951990" h="122554">
                <a:moveTo>
                  <a:pt x="393903" y="13411"/>
                </a:moveTo>
                <a:lnTo>
                  <a:pt x="390436" y="13411"/>
                </a:lnTo>
                <a:lnTo>
                  <a:pt x="390436" y="19354"/>
                </a:lnTo>
                <a:lnTo>
                  <a:pt x="393903" y="19354"/>
                </a:lnTo>
                <a:lnTo>
                  <a:pt x="393903" y="13411"/>
                </a:lnTo>
                <a:close/>
              </a:path>
              <a:path w="1951990" h="122554">
                <a:moveTo>
                  <a:pt x="437399" y="13411"/>
                </a:moveTo>
                <a:lnTo>
                  <a:pt x="393903" y="13411"/>
                </a:lnTo>
                <a:lnTo>
                  <a:pt x="393903" y="19354"/>
                </a:lnTo>
                <a:lnTo>
                  <a:pt x="484695" y="19354"/>
                </a:lnTo>
                <a:lnTo>
                  <a:pt x="484695" y="18364"/>
                </a:lnTo>
                <a:lnTo>
                  <a:pt x="439547" y="18364"/>
                </a:lnTo>
                <a:lnTo>
                  <a:pt x="437399" y="13411"/>
                </a:lnTo>
                <a:close/>
              </a:path>
              <a:path w="1951990" h="122554">
                <a:moveTo>
                  <a:pt x="491147" y="13411"/>
                </a:moveTo>
                <a:lnTo>
                  <a:pt x="488162" y="13411"/>
                </a:lnTo>
                <a:lnTo>
                  <a:pt x="488162" y="19354"/>
                </a:lnTo>
                <a:lnTo>
                  <a:pt x="491147" y="19354"/>
                </a:lnTo>
                <a:lnTo>
                  <a:pt x="491147" y="13411"/>
                </a:lnTo>
                <a:close/>
              </a:path>
              <a:path w="1951990" h="122554">
                <a:moveTo>
                  <a:pt x="439051" y="507"/>
                </a:moveTo>
                <a:lnTo>
                  <a:pt x="432600" y="3479"/>
                </a:lnTo>
                <a:lnTo>
                  <a:pt x="435241" y="8762"/>
                </a:lnTo>
                <a:lnTo>
                  <a:pt x="437553" y="13741"/>
                </a:lnTo>
                <a:lnTo>
                  <a:pt x="439547" y="18364"/>
                </a:lnTo>
                <a:lnTo>
                  <a:pt x="445998" y="15392"/>
                </a:lnTo>
                <a:lnTo>
                  <a:pt x="444017" y="10426"/>
                </a:lnTo>
                <a:lnTo>
                  <a:pt x="441706" y="5473"/>
                </a:lnTo>
                <a:lnTo>
                  <a:pt x="439051" y="507"/>
                </a:lnTo>
                <a:close/>
              </a:path>
              <a:path w="1951990" h="122554">
                <a:moveTo>
                  <a:pt x="484695" y="13411"/>
                </a:moveTo>
                <a:lnTo>
                  <a:pt x="445208" y="13411"/>
                </a:lnTo>
                <a:lnTo>
                  <a:pt x="445998" y="15392"/>
                </a:lnTo>
                <a:lnTo>
                  <a:pt x="439547" y="18364"/>
                </a:lnTo>
                <a:lnTo>
                  <a:pt x="484695" y="18364"/>
                </a:lnTo>
                <a:lnTo>
                  <a:pt x="484695" y="13411"/>
                </a:lnTo>
                <a:close/>
              </a:path>
              <a:path w="1951990" h="122554">
                <a:moveTo>
                  <a:pt x="530834" y="1993"/>
                </a:moveTo>
                <a:lnTo>
                  <a:pt x="524383" y="1993"/>
                </a:lnTo>
                <a:lnTo>
                  <a:pt x="524383" y="117093"/>
                </a:lnTo>
                <a:lnTo>
                  <a:pt x="530834" y="117093"/>
                </a:lnTo>
                <a:lnTo>
                  <a:pt x="530834" y="1993"/>
                </a:lnTo>
                <a:close/>
              </a:path>
              <a:path w="1951990" h="122554">
                <a:moveTo>
                  <a:pt x="582422" y="106171"/>
                </a:moveTo>
                <a:lnTo>
                  <a:pt x="546709" y="106171"/>
                </a:lnTo>
                <a:lnTo>
                  <a:pt x="546709" y="112636"/>
                </a:lnTo>
                <a:lnTo>
                  <a:pt x="625094" y="112636"/>
                </a:lnTo>
                <a:lnTo>
                  <a:pt x="625094" y="109651"/>
                </a:lnTo>
                <a:lnTo>
                  <a:pt x="582422" y="109651"/>
                </a:lnTo>
                <a:lnTo>
                  <a:pt x="582422" y="106171"/>
                </a:lnTo>
                <a:close/>
              </a:path>
              <a:path w="1951990" h="122554">
                <a:moveTo>
                  <a:pt x="590359" y="1993"/>
                </a:moveTo>
                <a:lnTo>
                  <a:pt x="582422" y="1993"/>
                </a:lnTo>
                <a:lnTo>
                  <a:pt x="582422" y="109651"/>
                </a:lnTo>
                <a:lnTo>
                  <a:pt x="590359" y="109651"/>
                </a:lnTo>
                <a:lnTo>
                  <a:pt x="590359" y="1993"/>
                </a:lnTo>
                <a:close/>
              </a:path>
              <a:path w="1951990" h="122554">
                <a:moveTo>
                  <a:pt x="625094" y="106171"/>
                </a:moveTo>
                <a:lnTo>
                  <a:pt x="590359" y="106171"/>
                </a:lnTo>
                <a:lnTo>
                  <a:pt x="590359" y="109651"/>
                </a:lnTo>
                <a:lnTo>
                  <a:pt x="625094" y="109651"/>
                </a:lnTo>
                <a:lnTo>
                  <a:pt x="625094" y="106171"/>
                </a:lnTo>
                <a:close/>
              </a:path>
              <a:path w="1951990" h="122554">
                <a:moveTo>
                  <a:pt x="582422" y="65493"/>
                </a:moveTo>
                <a:lnTo>
                  <a:pt x="552157" y="65493"/>
                </a:lnTo>
                <a:lnTo>
                  <a:pt x="552157" y="71945"/>
                </a:lnTo>
                <a:lnTo>
                  <a:pt x="582422" y="71945"/>
                </a:lnTo>
                <a:lnTo>
                  <a:pt x="582422" y="65493"/>
                </a:lnTo>
                <a:close/>
              </a:path>
              <a:path w="1951990" h="122554">
                <a:moveTo>
                  <a:pt x="620623" y="65493"/>
                </a:moveTo>
                <a:lnTo>
                  <a:pt x="590359" y="65493"/>
                </a:lnTo>
                <a:lnTo>
                  <a:pt x="590359" y="71945"/>
                </a:lnTo>
                <a:lnTo>
                  <a:pt x="620623" y="71945"/>
                </a:lnTo>
                <a:lnTo>
                  <a:pt x="620623" y="65493"/>
                </a:lnTo>
                <a:close/>
              </a:path>
              <a:path w="1951990" h="122554">
                <a:moveTo>
                  <a:pt x="557618" y="8445"/>
                </a:moveTo>
                <a:lnTo>
                  <a:pt x="555287" y="19297"/>
                </a:lnTo>
                <a:lnTo>
                  <a:pt x="552276" y="30519"/>
                </a:lnTo>
                <a:lnTo>
                  <a:pt x="548587" y="42115"/>
                </a:lnTo>
                <a:lnTo>
                  <a:pt x="544220" y="54089"/>
                </a:lnTo>
                <a:lnTo>
                  <a:pt x="545871" y="54749"/>
                </a:lnTo>
                <a:lnTo>
                  <a:pt x="548195" y="55740"/>
                </a:lnTo>
                <a:lnTo>
                  <a:pt x="551154" y="57073"/>
                </a:lnTo>
                <a:lnTo>
                  <a:pt x="554824" y="46529"/>
                </a:lnTo>
                <a:lnTo>
                  <a:pt x="558365" y="35240"/>
                </a:lnTo>
                <a:lnTo>
                  <a:pt x="558508" y="34734"/>
                </a:lnTo>
                <a:lnTo>
                  <a:pt x="554647" y="34734"/>
                </a:lnTo>
                <a:lnTo>
                  <a:pt x="554647" y="28282"/>
                </a:lnTo>
                <a:lnTo>
                  <a:pt x="560338" y="28282"/>
                </a:lnTo>
                <a:lnTo>
                  <a:pt x="561777" y="23207"/>
                </a:lnTo>
                <a:lnTo>
                  <a:pt x="565061" y="10426"/>
                </a:lnTo>
                <a:lnTo>
                  <a:pt x="557618" y="8445"/>
                </a:lnTo>
                <a:close/>
              </a:path>
              <a:path w="1951990" h="122554">
                <a:moveTo>
                  <a:pt x="536282" y="23825"/>
                </a:moveTo>
                <a:lnTo>
                  <a:pt x="530834" y="27292"/>
                </a:lnTo>
                <a:lnTo>
                  <a:pt x="538607" y="39039"/>
                </a:lnTo>
                <a:lnTo>
                  <a:pt x="542239" y="44665"/>
                </a:lnTo>
                <a:lnTo>
                  <a:pt x="547687" y="40690"/>
                </a:lnTo>
                <a:lnTo>
                  <a:pt x="544281" y="35240"/>
                </a:lnTo>
                <a:lnTo>
                  <a:pt x="540575" y="29768"/>
                </a:lnTo>
                <a:lnTo>
                  <a:pt x="536282" y="23825"/>
                </a:lnTo>
                <a:close/>
              </a:path>
              <a:path w="1951990" h="122554">
                <a:moveTo>
                  <a:pt x="560338" y="28282"/>
                </a:moveTo>
                <a:lnTo>
                  <a:pt x="554647" y="28282"/>
                </a:lnTo>
                <a:lnTo>
                  <a:pt x="554647" y="34734"/>
                </a:lnTo>
                <a:lnTo>
                  <a:pt x="558508" y="34734"/>
                </a:lnTo>
                <a:lnTo>
                  <a:pt x="560338" y="28282"/>
                </a:lnTo>
                <a:close/>
              </a:path>
              <a:path w="1951990" h="122554">
                <a:moveTo>
                  <a:pt x="582422" y="28282"/>
                </a:moveTo>
                <a:lnTo>
                  <a:pt x="560338" y="28282"/>
                </a:lnTo>
                <a:lnTo>
                  <a:pt x="558508" y="34734"/>
                </a:lnTo>
                <a:lnTo>
                  <a:pt x="582422" y="34734"/>
                </a:lnTo>
                <a:lnTo>
                  <a:pt x="582422" y="28282"/>
                </a:lnTo>
                <a:close/>
              </a:path>
              <a:path w="1951990" h="122554">
                <a:moveTo>
                  <a:pt x="622592" y="28282"/>
                </a:moveTo>
                <a:lnTo>
                  <a:pt x="590359" y="28282"/>
                </a:lnTo>
                <a:lnTo>
                  <a:pt x="590359" y="34734"/>
                </a:lnTo>
                <a:lnTo>
                  <a:pt x="622592" y="34734"/>
                </a:lnTo>
                <a:lnTo>
                  <a:pt x="622592" y="28282"/>
                </a:lnTo>
                <a:close/>
              </a:path>
              <a:path w="1951990" h="122554">
                <a:moveTo>
                  <a:pt x="511975" y="30759"/>
                </a:moveTo>
                <a:lnTo>
                  <a:pt x="511075" y="36996"/>
                </a:lnTo>
                <a:lnTo>
                  <a:pt x="509863" y="43291"/>
                </a:lnTo>
                <a:lnTo>
                  <a:pt x="508342" y="49647"/>
                </a:lnTo>
                <a:lnTo>
                  <a:pt x="506514" y="56070"/>
                </a:lnTo>
                <a:lnTo>
                  <a:pt x="512978" y="58546"/>
                </a:lnTo>
                <a:lnTo>
                  <a:pt x="514402" y="51696"/>
                </a:lnTo>
                <a:lnTo>
                  <a:pt x="515700" y="45032"/>
                </a:lnTo>
                <a:lnTo>
                  <a:pt x="516873" y="38557"/>
                </a:lnTo>
                <a:lnTo>
                  <a:pt x="517918" y="32270"/>
                </a:lnTo>
                <a:lnTo>
                  <a:pt x="511975" y="30759"/>
                </a:lnTo>
                <a:close/>
              </a:path>
              <a:path w="1951990" h="122554">
                <a:moveTo>
                  <a:pt x="658812" y="27800"/>
                </a:moveTo>
                <a:lnTo>
                  <a:pt x="655332" y="27800"/>
                </a:lnTo>
                <a:lnTo>
                  <a:pt x="655332" y="53098"/>
                </a:lnTo>
                <a:lnTo>
                  <a:pt x="662279" y="53098"/>
                </a:lnTo>
                <a:lnTo>
                  <a:pt x="662279" y="52603"/>
                </a:lnTo>
                <a:lnTo>
                  <a:pt x="658812" y="52603"/>
                </a:lnTo>
                <a:lnTo>
                  <a:pt x="658812" y="47142"/>
                </a:lnTo>
                <a:lnTo>
                  <a:pt x="662279" y="47142"/>
                </a:lnTo>
                <a:lnTo>
                  <a:pt x="662279" y="33261"/>
                </a:lnTo>
                <a:lnTo>
                  <a:pt x="658812" y="33261"/>
                </a:lnTo>
                <a:lnTo>
                  <a:pt x="658812" y="27800"/>
                </a:lnTo>
                <a:close/>
              </a:path>
              <a:path w="1951990" h="122554">
                <a:moveTo>
                  <a:pt x="728281" y="27800"/>
                </a:moveTo>
                <a:lnTo>
                  <a:pt x="724306" y="27800"/>
                </a:lnTo>
                <a:lnTo>
                  <a:pt x="724306" y="53098"/>
                </a:lnTo>
                <a:lnTo>
                  <a:pt x="731240" y="53098"/>
                </a:lnTo>
                <a:lnTo>
                  <a:pt x="731240" y="52603"/>
                </a:lnTo>
                <a:lnTo>
                  <a:pt x="727773" y="52603"/>
                </a:lnTo>
                <a:lnTo>
                  <a:pt x="727773" y="47142"/>
                </a:lnTo>
                <a:lnTo>
                  <a:pt x="731240" y="47142"/>
                </a:lnTo>
                <a:lnTo>
                  <a:pt x="731240" y="33261"/>
                </a:lnTo>
                <a:lnTo>
                  <a:pt x="728281" y="33261"/>
                </a:lnTo>
                <a:lnTo>
                  <a:pt x="728281" y="27800"/>
                </a:lnTo>
                <a:close/>
              </a:path>
              <a:path w="1951990" h="122554">
                <a:moveTo>
                  <a:pt x="662279" y="47142"/>
                </a:moveTo>
                <a:lnTo>
                  <a:pt x="658812" y="47142"/>
                </a:lnTo>
                <a:lnTo>
                  <a:pt x="658812" y="52603"/>
                </a:lnTo>
                <a:lnTo>
                  <a:pt x="662279" y="52603"/>
                </a:lnTo>
                <a:lnTo>
                  <a:pt x="662279" y="47142"/>
                </a:lnTo>
                <a:close/>
              </a:path>
              <a:path w="1951990" h="122554">
                <a:moveTo>
                  <a:pt x="724306" y="47142"/>
                </a:moveTo>
                <a:lnTo>
                  <a:pt x="662279" y="47142"/>
                </a:lnTo>
                <a:lnTo>
                  <a:pt x="662279" y="52603"/>
                </a:lnTo>
                <a:lnTo>
                  <a:pt x="724306" y="52603"/>
                </a:lnTo>
                <a:lnTo>
                  <a:pt x="724306" y="47142"/>
                </a:lnTo>
                <a:close/>
              </a:path>
              <a:path w="1951990" h="122554">
                <a:moveTo>
                  <a:pt x="731240" y="47142"/>
                </a:moveTo>
                <a:lnTo>
                  <a:pt x="727773" y="47142"/>
                </a:lnTo>
                <a:lnTo>
                  <a:pt x="727773" y="52603"/>
                </a:lnTo>
                <a:lnTo>
                  <a:pt x="731240" y="52603"/>
                </a:lnTo>
                <a:lnTo>
                  <a:pt x="731240" y="47142"/>
                </a:lnTo>
                <a:close/>
              </a:path>
              <a:path w="1951990" h="122554">
                <a:moveTo>
                  <a:pt x="728281" y="27292"/>
                </a:moveTo>
                <a:lnTo>
                  <a:pt x="658812" y="27292"/>
                </a:lnTo>
                <a:lnTo>
                  <a:pt x="658812" y="33261"/>
                </a:lnTo>
                <a:lnTo>
                  <a:pt x="662279" y="33261"/>
                </a:lnTo>
                <a:lnTo>
                  <a:pt x="662279" y="27800"/>
                </a:lnTo>
                <a:lnTo>
                  <a:pt x="728281" y="27800"/>
                </a:lnTo>
                <a:lnTo>
                  <a:pt x="728281" y="27292"/>
                </a:lnTo>
                <a:close/>
              </a:path>
              <a:path w="1951990" h="122554">
                <a:moveTo>
                  <a:pt x="724306" y="27800"/>
                </a:moveTo>
                <a:lnTo>
                  <a:pt x="662279" y="27800"/>
                </a:lnTo>
                <a:lnTo>
                  <a:pt x="662279" y="33261"/>
                </a:lnTo>
                <a:lnTo>
                  <a:pt x="724306" y="33261"/>
                </a:lnTo>
                <a:lnTo>
                  <a:pt x="724306" y="27800"/>
                </a:lnTo>
                <a:close/>
              </a:path>
              <a:path w="1951990" h="122554">
                <a:moveTo>
                  <a:pt x="731240" y="27800"/>
                </a:moveTo>
                <a:lnTo>
                  <a:pt x="728281" y="27800"/>
                </a:lnTo>
                <a:lnTo>
                  <a:pt x="728281" y="33261"/>
                </a:lnTo>
                <a:lnTo>
                  <a:pt x="731240" y="33261"/>
                </a:lnTo>
                <a:lnTo>
                  <a:pt x="731240" y="27800"/>
                </a:lnTo>
                <a:close/>
              </a:path>
              <a:path w="1951990" h="122554">
                <a:moveTo>
                  <a:pt x="645439" y="62509"/>
                </a:moveTo>
                <a:lnTo>
                  <a:pt x="641959" y="62509"/>
                </a:lnTo>
                <a:lnTo>
                  <a:pt x="641959" y="116103"/>
                </a:lnTo>
                <a:lnTo>
                  <a:pt x="648906" y="116103"/>
                </a:lnTo>
                <a:lnTo>
                  <a:pt x="648906" y="67970"/>
                </a:lnTo>
                <a:lnTo>
                  <a:pt x="645439" y="67970"/>
                </a:lnTo>
                <a:lnTo>
                  <a:pt x="645439" y="62509"/>
                </a:lnTo>
                <a:close/>
              </a:path>
              <a:path w="1951990" h="122554">
                <a:moveTo>
                  <a:pt x="713397" y="108165"/>
                </a:moveTo>
                <a:lnTo>
                  <a:pt x="714057" y="110807"/>
                </a:lnTo>
                <a:lnTo>
                  <a:pt x="714540" y="113118"/>
                </a:lnTo>
                <a:lnTo>
                  <a:pt x="714883" y="115112"/>
                </a:lnTo>
                <a:lnTo>
                  <a:pt x="741172" y="115112"/>
                </a:lnTo>
                <a:lnTo>
                  <a:pt x="744982" y="111467"/>
                </a:lnTo>
                <a:lnTo>
                  <a:pt x="744849" y="108648"/>
                </a:lnTo>
                <a:lnTo>
                  <a:pt x="725462" y="108648"/>
                </a:lnTo>
                <a:lnTo>
                  <a:pt x="719353" y="108483"/>
                </a:lnTo>
                <a:lnTo>
                  <a:pt x="713397" y="108165"/>
                </a:lnTo>
                <a:close/>
              </a:path>
              <a:path w="1951990" h="122554">
                <a:moveTo>
                  <a:pt x="741172" y="62509"/>
                </a:moveTo>
                <a:lnTo>
                  <a:pt x="737704" y="62509"/>
                </a:lnTo>
                <a:lnTo>
                  <a:pt x="737704" y="107010"/>
                </a:lnTo>
                <a:lnTo>
                  <a:pt x="735711" y="108648"/>
                </a:lnTo>
                <a:lnTo>
                  <a:pt x="744849" y="108648"/>
                </a:lnTo>
                <a:lnTo>
                  <a:pt x="744639" y="104190"/>
                </a:lnTo>
                <a:lnTo>
                  <a:pt x="744639" y="67970"/>
                </a:lnTo>
                <a:lnTo>
                  <a:pt x="741172" y="67970"/>
                </a:lnTo>
                <a:lnTo>
                  <a:pt x="741172" y="62509"/>
                </a:lnTo>
                <a:close/>
              </a:path>
              <a:path w="1951990" h="122554">
                <a:moveTo>
                  <a:pt x="670725" y="77901"/>
                </a:moveTo>
                <a:lnTo>
                  <a:pt x="667258" y="77901"/>
                </a:lnTo>
                <a:lnTo>
                  <a:pt x="667258" y="102704"/>
                </a:lnTo>
                <a:lnTo>
                  <a:pt x="674204" y="102704"/>
                </a:lnTo>
                <a:lnTo>
                  <a:pt x="674204" y="102196"/>
                </a:lnTo>
                <a:lnTo>
                  <a:pt x="670725" y="102196"/>
                </a:lnTo>
                <a:lnTo>
                  <a:pt x="670725" y="96761"/>
                </a:lnTo>
                <a:lnTo>
                  <a:pt x="674204" y="96761"/>
                </a:lnTo>
                <a:lnTo>
                  <a:pt x="674204" y="83362"/>
                </a:lnTo>
                <a:lnTo>
                  <a:pt x="670725" y="83362"/>
                </a:lnTo>
                <a:lnTo>
                  <a:pt x="670725" y="77901"/>
                </a:lnTo>
                <a:close/>
              </a:path>
              <a:path w="1951990" h="122554">
                <a:moveTo>
                  <a:pt x="716356" y="77901"/>
                </a:moveTo>
                <a:lnTo>
                  <a:pt x="712406" y="77901"/>
                </a:lnTo>
                <a:lnTo>
                  <a:pt x="712406" y="102704"/>
                </a:lnTo>
                <a:lnTo>
                  <a:pt x="719353" y="102704"/>
                </a:lnTo>
                <a:lnTo>
                  <a:pt x="719353" y="102196"/>
                </a:lnTo>
                <a:lnTo>
                  <a:pt x="716356" y="102196"/>
                </a:lnTo>
                <a:lnTo>
                  <a:pt x="716356" y="96761"/>
                </a:lnTo>
                <a:lnTo>
                  <a:pt x="719353" y="96761"/>
                </a:lnTo>
                <a:lnTo>
                  <a:pt x="719353" y="83362"/>
                </a:lnTo>
                <a:lnTo>
                  <a:pt x="716356" y="83362"/>
                </a:lnTo>
                <a:lnTo>
                  <a:pt x="716356" y="77901"/>
                </a:lnTo>
                <a:close/>
              </a:path>
              <a:path w="1951990" h="122554">
                <a:moveTo>
                  <a:pt x="674204" y="96761"/>
                </a:moveTo>
                <a:lnTo>
                  <a:pt x="670725" y="96761"/>
                </a:lnTo>
                <a:lnTo>
                  <a:pt x="670725" y="102196"/>
                </a:lnTo>
                <a:lnTo>
                  <a:pt x="674204" y="102196"/>
                </a:lnTo>
                <a:lnTo>
                  <a:pt x="674204" y="96761"/>
                </a:lnTo>
                <a:close/>
              </a:path>
              <a:path w="1951990" h="122554">
                <a:moveTo>
                  <a:pt x="712406" y="96761"/>
                </a:moveTo>
                <a:lnTo>
                  <a:pt x="674204" y="96761"/>
                </a:lnTo>
                <a:lnTo>
                  <a:pt x="674204" y="102196"/>
                </a:lnTo>
                <a:lnTo>
                  <a:pt x="712406" y="102196"/>
                </a:lnTo>
                <a:lnTo>
                  <a:pt x="712406" y="96761"/>
                </a:lnTo>
                <a:close/>
              </a:path>
              <a:path w="1951990" h="122554">
                <a:moveTo>
                  <a:pt x="719353" y="96761"/>
                </a:moveTo>
                <a:lnTo>
                  <a:pt x="716356" y="96761"/>
                </a:lnTo>
                <a:lnTo>
                  <a:pt x="716356" y="102196"/>
                </a:lnTo>
                <a:lnTo>
                  <a:pt x="719353" y="102196"/>
                </a:lnTo>
                <a:lnTo>
                  <a:pt x="719353" y="96761"/>
                </a:lnTo>
                <a:close/>
              </a:path>
              <a:path w="1951990" h="122554">
                <a:moveTo>
                  <a:pt x="674204" y="77901"/>
                </a:moveTo>
                <a:lnTo>
                  <a:pt x="670725" y="77901"/>
                </a:lnTo>
                <a:lnTo>
                  <a:pt x="670725" y="83362"/>
                </a:lnTo>
                <a:lnTo>
                  <a:pt x="674204" y="83362"/>
                </a:lnTo>
                <a:lnTo>
                  <a:pt x="674204" y="77901"/>
                </a:lnTo>
                <a:close/>
              </a:path>
              <a:path w="1951990" h="122554">
                <a:moveTo>
                  <a:pt x="712406" y="77901"/>
                </a:moveTo>
                <a:lnTo>
                  <a:pt x="674204" y="77901"/>
                </a:lnTo>
                <a:lnTo>
                  <a:pt x="674204" y="83362"/>
                </a:lnTo>
                <a:lnTo>
                  <a:pt x="712406" y="83362"/>
                </a:lnTo>
                <a:lnTo>
                  <a:pt x="712406" y="77901"/>
                </a:lnTo>
                <a:close/>
              </a:path>
              <a:path w="1951990" h="122554">
                <a:moveTo>
                  <a:pt x="719353" y="77901"/>
                </a:moveTo>
                <a:lnTo>
                  <a:pt x="716356" y="77901"/>
                </a:lnTo>
                <a:lnTo>
                  <a:pt x="716356" y="83362"/>
                </a:lnTo>
                <a:lnTo>
                  <a:pt x="719353" y="83362"/>
                </a:lnTo>
                <a:lnTo>
                  <a:pt x="719353" y="77901"/>
                </a:lnTo>
                <a:close/>
              </a:path>
              <a:path w="1951990" h="122554">
                <a:moveTo>
                  <a:pt x="741172" y="62026"/>
                </a:moveTo>
                <a:lnTo>
                  <a:pt x="645439" y="62026"/>
                </a:lnTo>
                <a:lnTo>
                  <a:pt x="645439" y="67970"/>
                </a:lnTo>
                <a:lnTo>
                  <a:pt x="648906" y="67970"/>
                </a:lnTo>
                <a:lnTo>
                  <a:pt x="648906" y="62509"/>
                </a:lnTo>
                <a:lnTo>
                  <a:pt x="741172" y="62509"/>
                </a:lnTo>
                <a:lnTo>
                  <a:pt x="741172" y="62026"/>
                </a:lnTo>
                <a:close/>
              </a:path>
              <a:path w="1951990" h="122554">
                <a:moveTo>
                  <a:pt x="737704" y="62509"/>
                </a:moveTo>
                <a:lnTo>
                  <a:pt x="648906" y="62509"/>
                </a:lnTo>
                <a:lnTo>
                  <a:pt x="648906" y="67970"/>
                </a:lnTo>
                <a:lnTo>
                  <a:pt x="737704" y="67970"/>
                </a:lnTo>
                <a:lnTo>
                  <a:pt x="737704" y="62509"/>
                </a:lnTo>
                <a:close/>
              </a:path>
              <a:path w="1951990" h="122554">
                <a:moveTo>
                  <a:pt x="744639" y="62509"/>
                </a:moveTo>
                <a:lnTo>
                  <a:pt x="741172" y="62509"/>
                </a:lnTo>
                <a:lnTo>
                  <a:pt x="741172" y="67970"/>
                </a:lnTo>
                <a:lnTo>
                  <a:pt x="744639" y="67970"/>
                </a:lnTo>
                <a:lnTo>
                  <a:pt x="744639" y="62509"/>
                </a:lnTo>
                <a:close/>
              </a:path>
              <a:path w="1951990" h="122554">
                <a:moveTo>
                  <a:pt x="690459" y="12407"/>
                </a:moveTo>
                <a:lnTo>
                  <a:pt x="635000" y="12407"/>
                </a:lnTo>
                <a:lnTo>
                  <a:pt x="635000" y="18364"/>
                </a:lnTo>
                <a:lnTo>
                  <a:pt x="751103" y="18364"/>
                </a:lnTo>
                <a:lnTo>
                  <a:pt x="751103" y="15887"/>
                </a:lnTo>
                <a:lnTo>
                  <a:pt x="692061" y="15887"/>
                </a:lnTo>
                <a:lnTo>
                  <a:pt x="690459" y="12407"/>
                </a:lnTo>
                <a:close/>
              </a:path>
              <a:path w="1951990" h="122554">
                <a:moveTo>
                  <a:pt x="692061" y="0"/>
                </a:moveTo>
                <a:lnTo>
                  <a:pt x="685609" y="2984"/>
                </a:lnTo>
                <a:lnTo>
                  <a:pt x="687920" y="7289"/>
                </a:lnTo>
                <a:lnTo>
                  <a:pt x="690079" y="11582"/>
                </a:lnTo>
                <a:lnTo>
                  <a:pt x="692061" y="15887"/>
                </a:lnTo>
                <a:lnTo>
                  <a:pt x="699490" y="12915"/>
                </a:lnTo>
                <a:lnTo>
                  <a:pt x="697522" y="8940"/>
                </a:lnTo>
                <a:lnTo>
                  <a:pt x="695032" y="4648"/>
                </a:lnTo>
                <a:lnTo>
                  <a:pt x="692061" y="0"/>
                </a:lnTo>
                <a:close/>
              </a:path>
              <a:path w="1951990" h="122554">
                <a:moveTo>
                  <a:pt x="751103" y="12407"/>
                </a:moveTo>
                <a:lnTo>
                  <a:pt x="699239" y="12407"/>
                </a:lnTo>
                <a:lnTo>
                  <a:pt x="699490" y="12915"/>
                </a:lnTo>
                <a:lnTo>
                  <a:pt x="692061" y="15887"/>
                </a:lnTo>
                <a:lnTo>
                  <a:pt x="751103" y="15887"/>
                </a:lnTo>
                <a:lnTo>
                  <a:pt x="751103" y="12407"/>
                </a:lnTo>
                <a:close/>
              </a:path>
              <a:path w="1951990" h="122554">
                <a:moveTo>
                  <a:pt x="792772" y="84353"/>
                </a:moveTo>
                <a:lnTo>
                  <a:pt x="778865" y="84353"/>
                </a:lnTo>
                <a:lnTo>
                  <a:pt x="778865" y="98234"/>
                </a:lnTo>
                <a:lnTo>
                  <a:pt x="787311" y="98234"/>
                </a:lnTo>
                <a:lnTo>
                  <a:pt x="786980" y="108165"/>
                </a:lnTo>
                <a:lnTo>
                  <a:pt x="783996" y="115112"/>
                </a:lnTo>
                <a:lnTo>
                  <a:pt x="778383" y="119062"/>
                </a:lnTo>
                <a:lnTo>
                  <a:pt x="781342" y="122046"/>
                </a:lnTo>
                <a:lnTo>
                  <a:pt x="786348" y="117736"/>
                </a:lnTo>
                <a:lnTo>
                  <a:pt x="789919" y="112248"/>
                </a:lnTo>
                <a:lnTo>
                  <a:pt x="792059" y="105580"/>
                </a:lnTo>
                <a:lnTo>
                  <a:pt x="792726" y="98234"/>
                </a:lnTo>
                <a:lnTo>
                  <a:pt x="792772" y="84353"/>
                </a:lnTo>
                <a:close/>
              </a:path>
              <a:path w="1951990" h="122554">
                <a:moveTo>
                  <a:pt x="914806" y="74434"/>
                </a:moveTo>
                <a:lnTo>
                  <a:pt x="909781" y="85590"/>
                </a:lnTo>
                <a:lnTo>
                  <a:pt x="903643" y="95757"/>
                </a:lnTo>
                <a:lnTo>
                  <a:pt x="896389" y="104934"/>
                </a:lnTo>
                <a:lnTo>
                  <a:pt x="888022" y="113118"/>
                </a:lnTo>
                <a:lnTo>
                  <a:pt x="889673" y="114426"/>
                </a:lnTo>
                <a:lnTo>
                  <a:pt x="891324" y="115938"/>
                </a:lnTo>
                <a:lnTo>
                  <a:pt x="892975" y="117589"/>
                </a:lnTo>
                <a:lnTo>
                  <a:pt x="901224" y="109062"/>
                </a:lnTo>
                <a:lnTo>
                  <a:pt x="908600" y="99355"/>
                </a:lnTo>
                <a:lnTo>
                  <a:pt x="913089" y="91847"/>
                </a:lnTo>
                <a:lnTo>
                  <a:pt x="911326" y="88315"/>
                </a:lnTo>
                <a:lnTo>
                  <a:pt x="914806" y="81864"/>
                </a:lnTo>
                <a:lnTo>
                  <a:pt x="918200" y="81864"/>
                </a:lnTo>
                <a:lnTo>
                  <a:pt x="920750" y="76415"/>
                </a:lnTo>
                <a:lnTo>
                  <a:pt x="914806" y="74434"/>
                </a:lnTo>
                <a:close/>
              </a:path>
              <a:path w="1951990" h="122554">
                <a:moveTo>
                  <a:pt x="916472" y="85555"/>
                </a:moveTo>
                <a:lnTo>
                  <a:pt x="915108" y="88471"/>
                </a:lnTo>
                <a:lnTo>
                  <a:pt x="913089" y="91847"/>
                </a:lnTo>
                <a:lnTo>
                  <a:pt x="916852" y="99381"/>
                </a:lnTo>
                <a:lnTo>
                  <a:pt x="924974" y="107283"/>
                </a:lnTo>
                <a:lnTo>
                  <a:pt x="935699" y="112022"/>
                </a:lnTo>
                <a:lnTo>
                  <a:pt x="949032" y="113601"/>
                </a:lnTo>
                <a:lnTo>
                  <a:pt x="1004100" y="113601"/>
                </a:lnTo>
                <a:lnTo>
                  <a:pt x="1005103" y="110959"/>
                </a:lnTo>
                <a:lnTo>
                  <a:pt x="1005873" y="108648"/>
                </a:lnTo>
                <a:lnTo>
                  <a:pt x="946061" y="108648"/>
                </a:lnTo>
                <a:lnTo>
                  <a:pt x="946061" y="106346"/>
                </a:lnTo>
                <a:lnTo>
                  <a:pt x="936571" y="105118"/>
                </a:lnTo>
                <a:lnTo>
                  <a:pt x="926961" y="100471"/>
                </a:lnTo>
                <a:lnTo>
                  <a:pt x="919707" y="92720"/>
                </a:lnTo>
                <a:lnTo>
                  <a:pt x="916472" y="85555"/>
                </a:lnTo>
                <a:close/>
              </a:path>
              <a:path w="1951990" h="122554">
                <a:moveTo>
                  <a:pt x="946061" y="106346"/>
                </a:moveTo>
                <a:lnTo>
                  <a:pt x="946061" y="108648"/>
                </a:lnTo>
                <a:lnTo>
                  <a:pt x="953490" y="108648"/>
                </a:lnTo>
                <a:lnTo>
                  <a:pt x="953490" y="106667"/>
                </a:lnTo>
                <a:lnTo>
                  <a:pt x="948460" y="106657"/>
                </a:lnTo>
                <a:lnTo>
                  <a:pt x="946061" y="106346"/>
                </a:lnTo>
                <a:close/>
              </a:path>
              <a:path w="1951990" h="122554">
                <a:moveTo>
                  <a:pt x="1006576" y="106171"/>
                </a:moveTo>
                <a:lnTo>
                  <a:pt x="953490" y="106657"/>
                </a:lnTo>
                <a:lnTo>
                  <a:pt x="953490" y="108648"/>
                </a:lnTo>
                <a:lnTo>
                  <a:pt x="1005873" y="108648"/>
                </a:lnTo>
                <a:lnTo>
                  <a:pt x="1006576" y="106171"/>
                </a:lnTo>
                <a:close/>
              </a:path>
              <a:path w="1951990" h="122554">
                <a:moveTo>
                  <a:pt x="953490" y="65989"/>
                </a:moveTo>
                <a:lnTo>
                  <a:pt x="946061" y="65989"/>
                </a:lnTo>
                <a:lnTo>
                  <a:pt x="946061" y="106346"/>
                </a:lnTo>
                <a:lnTo>
                  <a:pt x="948537" y="106667"/>
                </a:lnTo>
                <a:lnTo>
                  <a:pt x="953490" y="106657"/>
                </a:lnTo>
                <a:lnTo>
                  <a:pt x="953490" y="88315"/>
                </a:lnTo>
                <a:lnTo>
                  <a:pt x="950023" y="88315"/>
                </a:lnTo>
                <a:lnTo>
                  <a:pt x="950023" y="82372"/>
                </a:lnTo>
                <a:lnTo>
                  <a:pt x="953490" y="82372"/>
                </a:lnTo>
                <a:lnTo>
                  <a:pt x="953490" y="65989"/>
                </a:lnTo>
                <a:close/>
              </a:path>
              <a:path w="1951990" h="122554">
                <a:moveTo>
                  <a:pt x="953490" y="106657"/>
                </a:moveTo>
                <a:lnTo>
                  <a:pt x="948537" y="106667"/>
                </a:lnTo>
                <a:lnTo>
                  <a:pt x="953490" y="106667"/>
                </a:lnTo>
                <a:close/>
              </a:path>
              <a:path w="1951990" h="122554">
                <a:moveTo>
                  <a:pt x="914806" y="81864"/>
                </a:moveTo>
                <a:lnTo>
                  <a:pt x="911326" y="88315"/>
                </a:lnTo>
                <a:lnTo>
                  <a:pt x="913089" y="91847"/>
                </a:lnTo>
                <a:lnTo>
                  <a:pt x="915108" y="88471"/>
                </a:lnTo>
                <a:lnTo>
                  <a:pt x="916472" y="85555"/>
                </a:lnTo>
                <a:lnTo>
                  <a:pt x="914806" y="81864"/>
                </a:lnTo>
                <a:close/>
              </a:path>
              <a:path w="1951990" h="122554">
                <a:moveTo>
                  <a:pt x="953490" y="82372"/>
                </a:moveTo>
                <a:lnTo>
                  <a:pt x="950023" y="82372"/>
                </a:lnTo>
                <a:lnTo>
                  <a:pt x="950023" y="88315"/>
                </a:lnTo>
                <a:lnTo>
                  <a:pt x="953490" y="88315"/>
                </a:lnTo>
                <a:lnTo>
                  <a:pt x="953490" y="82372"/>
                </a:lnTo>
                <a:close/>
              </a:path>
              <a:path w="1951990" h="122554">
                <a:moveTo>
                  <a:pt x="996162" y="82372"/>
                </a:moveTo>
                <a:lnTo>
                  <a:pt x="953490" y="82372"/>
                </a:lnTo>
                <a:lnTo>
                  <a:pt x="953490" y="88315"/>
                </a:lnTo>
                <a:lnTo>
                  <a:pt x="996162" y="88315"/>
                </a:lnTo>
                <a:lnTo>
                  <a:pt x="996162" y="82372"/>
                </a:lnTo>
                <a:close/>
              </a:path>
              <a:path w="1951990" h="122554">
                <a:moveTo>
                  <a:pt x="918200" y="81864"/>
                </a:moveTo>
                <a:lnTo>
                  <a:pt x="914806" y="81864"/>
                </a:lnTo>
                <a:lnTo>
                  <a:pt x="916472" y="85555"/>
                </a:lnTo>
                <a:lnTo>
                  <a:pt x="918200" y="81864"/>
                </a:lnTo>
                <a:close/>
              </a:path>
              <a:path w="1951990" h="122554">
                <a:moveTo>
                  <a:pt x="1004595" y="62026"/>
                </a:moveTo>
                <a:lnTo>
                  <a:pt x="890993" y="62026"/>
                </a:lnTo>
                <a:lnTo>
                  <a:pt x="890993" y="67970"/>
                </a:lnTo>
                <a:lnTo>
                  <a:pt x="946061" y="67970"/>
                </a:lnTo>
                <a:lnTo>
                  <a:pt x="946061" y="65989"/>
                </a:lnTo>
                <a:lnTo>
                  <a:pt x="1004595" y="65989"/>
                </a:lnTo>
                <a:lnTo>
                  <a:pt x="1004595" y="62026"/>
                </a:lnTo>
                <a:close/>
              </a:path>
              <a:path w="1951990" h="122554">
                <a:moveTo>
                  <a:pt x="1004595" y="65989"/>
                </a:moveTo>
                <a:lnTo>
                  <a:pt x="953490" y="65989"/>
                </a:lnTo>
                <a:lnTo>
                  <a:pt x="953490" y="67970"/>
                </a:lnTo>
                <a:lnTo>
                  <a:pt x="1004595" y="67970"/>
                </a:lnTo>
                <a:lnTo>
                  <a:pt x="1004595" y="65989"/>
                </a:lnTo>
                <a:close/>
              </a:path>
              <a:path w="1951990" h="122554">
                <a:moveTo>
                  <a:pt x="912329" y="5956"/>
                </a:moveTo>
                <a:lnTo>
                  <a:pt x="907859" y="5956"/>
                </a:lnTo>
                <a:lnTo>
                  <a:pt x="907859" y="50609"/>
                </a:lnTo>
                <a:lnTo>
                  <a:pt x="912329" y="50609"/>
                </a:lnTo>
                <a:lnTo>
                  <a:pt x="912329" y="44665"/>
                </a:lnTo>
                <a:lnTo>
                  <a:pt x="914311" y="44665"/>
                </a:lnTo>
                <a:lnTo>
                  <a:pt x="914311" y="30759"/>
                </a:lnTo>
                <a:lnTo>
                  <a:pt x="912812" y="30759"/>
                </a:lnTo>
                <a:lnTo>
                  <a:pt x="912812" y="25323"/>
                </a:lnTo>
                <a:lnTo>
                  <a:pt x="914311" y="25323"/>
                </a:lnTo>
                <a:lnTo>
                  <a:pt x="914311" y="11417"/>
                </a:lnTo>
                <a:lnTo>
                  <a:pt x="912329" y="11417"/>
                </a:lnTo>
                <a:lnTo>
                  <a:pt x="912329" y="5956"/>
                </a:lnTo>
                <a:close/>
              </a:path>
              <a:path w="1951990" h="122554">
                <a:moveTo>
                  <a:pt x="914311" y="44665"/>
                </a:moveTo>
                <a:lnTo>
                  <a:pt x="912329" y="44665"/>
                </a:lnTo>
                <a:lnTo>
                  <a:pt x="912329" y="50609"/>
                </a:lnTo>
                <a:lnTo>
                  <a:pt x="914311" y="50609"/>
                </a:lnTo>
                <a:lnTo>
                  <a:pt x="914311" y="44665"/>
                </a:lnTo>
                <a:close/>
              </a:path>
              <a:path w="1951990" h="122554">
                <a:moveTo>
                  <a:pt x="981290" y="44665"/>
                </a:moveTo>
                <a:lnTo>
                  <a:pt x="914311" y="44665"/>
                </a:lnTo>
                <a:lnTo>
                  <a:pt x="914311" y="50609"/>
                </a:lnTo>
                <a:lnTo>
                  <a:pt x="981290" y="50609"/>
                </a:lnTo>
                <a:lnTo>
                  <a:pt x="981290" y="44665"/>
                </a:lnTo>
                <a:close/>
              </a:path>
              <a:path w="1951990" h="122554">
                <a:moveTo>
                  <a:pt x="982764" y="5956"/>
                </a:moveTo>
                <a:lnTo>
                  <a:pt x="981290" y="5956"/>
                </a:lnTo>
                <a:lnTo>
                  <a:pt x="981290" y="50609"/>
                </a:lnTo>
                <a:lnTo>
                  <a:pt x="982764" y="50609"/>
                </a:lnTo>
                <a:lnTo>
                  <a:pt x="982764" y="44665"/>
                </a:lnTo>
                <a:lnTo>
                  <a:pt x="987234" y="44665"/>
                </a:lnTo>
                <a:lnTo>
                  <a:pt x="987234" y="30759"/>
                </a:lnTo>
                <a:lnTo>
                  <a:pt x="983272" y="30759"/>
                </a:lnTo>
                <a:lnTo>
                  <a:pt x="983272" y="25323"/>
                </a:lnTo>
                <a:lnTo>
                  <a:pt x="987234" y="25323"/>
                </a:lnTo>
                <a:lnTo>
                  <a:pt x="987234" y="11417"/>
                </a:lnTo>
                <a:lnTo>
                  <a:pt x="982764" y="11417"/>
                </a:lnTo>
                <a:lnTo>
                  <a:pt x="982764" y="5956"/>
                </a:lnTo>
                <a:close/>
              </a:path>
              <a:path w="1951990" h="122554">
                <a:moveTo>
                  <a:pt x="987234" y="44665"/>
                </a:moveTo>
                <a:lnTo>
                  <a:pt x="982764" y="44665"/>
                </a:lnTo>
                <a:lnTo>
                  <a:pt x="982764" y="50609"/>
                </a:lnTo>
                <a:lnTo>
                  <a:pt x="987234" y="50609"/>
                </a:lnTo>
                <a:lnTo>
                  <a:pt x="987234" y="44665"/>
                </a:lnTo>
                <a:close/>
              </a:path>
              <a:path w="1951990" h="122554">
                <a:moveTo>
                  <a:pt x="914311" y="25323"/>
                </a:moveTo>
                <a:lnTo>
                  <a:pt x="912812" y="25323"/>
                </a:lnTo>
                <a:lnTo>
                  <a:pt x="912812" y="30759"/>
                </a:lnTo>
                <a:lnTo>
                  <a:pt x="914311" y="30759"/>
                </a:lnTo>
                <a:lnTo>
                  <a:pt x="914311" y="25323"/>
                </a:lnTo>
                <a:close/>
              </a:path>
              <a:path w="1951990" h="122554">
                <a:moveTo>
                  <a:pt x="981290" y="25323"/>
                </a:moveTo>
                <a:lnTo>
                  <a:pt x="914311" y="25323"/>
                </a:lnTo>
                <a:lnTo>
                  <a:pt x="914311" y="30759"/>
                </a:lnTo>
                <a:lnTo>
                  <a:pt x="981290" y="30759"/>
                </a:lnTo>
                <a:lnTo>
                  <a:pt x="981290" y="25323"/>
                </a:lnTo>
                <a:close/>
              </a:path>
              <a:path w="1951990" h="122554">
                <a:moveTo>
                  <a:pt x="987234" y="25323"/>
                </a:moveTo>
                <a:lnTo>
                  <a:pt x="983272" y="25323"/>
                </a:lnTo>
                <a:lnTo>
                  <a:pt x="983272" y="30759"/>
                </a:lnTo>
                <a:lnTo>
                  <a:pt x="987234" y="30759"/>
                </a:lnTo>
                <a:lnTo>
                  <a:pt x="987234" y="25323"/>
                </a:lnTo>
                <a:close/>
              </a:path>
              <a:path w="1951990" h="122554">
                <a:moveTo>
                  <a:pt x="914311" y="5956"/>
                </a:moveTo>
                <a:lnTo>
                  <a:pt x="912329" y="5956"/>
                </a:lnTo>
                <a:lnTo>
                  <a:pt x="912329" y="11417"/>
                </a:lnTo>
                <a:lnTo>
                  <a:pt x="914311" y="11417"/>
                </a:lnTo>
                <a:lnTo>
                  <a:pt x="914311" y="5956"/>
                </a:lnTo>
                <a:close/>
              </a:path>
              <a:path w="1951990" h="122554">
                <a:moveTo>
                  <a:pt x="981290" y="5956"/>
                </a:moveTo>
                <a:lnTo>
                  <a:pt x="914311" y="5956"/>
                </a:lnTo>
                <a:lnTo>
                  <a:pt x="914311" y="11417"/>
                </a:lnTo>
                <a:lnTo>
                  <a:pt x="981290" y="11417"/>
                </a:lnTo>
                <a:lnTo>
                  <a:pt x="981290" y="5956"/>
                </a:lnTo>
                <a:close/>
              </a:path>
              <a:path w="1951990" h="122554">
                <a:moveTo>
                  <a:pt x="987234" y="5956"/>
                </a:moveTo>
                <a:lnTo>
                  <a:pt x="982764" y="5956"/>
                </a:lnTo>
                <a:lnTo>
                  <a:pt x="982764" y="11417"/>
                </a:lnTo>
                <a:lnTo>
                  <a:pt x="987234" y="11417"/>
                </a:lnTo>
                <a:lnTo>
                  <a:pt x="987234" y="5956"/>
                </a:lnTo>
                <a:close/>
              </a:path>
              <a:path w="1951990" h="122554">
                <a:moveTo>
                  <a:pt x="1069086" y="103166"/>
                </a:moveTo>
                <a:lnTo>
                  <a:pt x="1066020" y="103540"/>
                </a:lnTo>
                <a:lnTo>
                  <a:pt x="1063142" y="103922"/>
                </a:lnTo>
                <a:lnTo>
                  <a:pt x="1063142" y="117589"/>
                </a:lnTo>
                <a:lnTo>
                  <a:pt x="1069086" y="117589"/>
                </a:lnTo>
                <a:lnTo>
                  <a:pt x="1069086" y="103166"/>
                </a:lnTo>
                <a:close/>
              </a:path>
              <a:path w="1951990" h="122554">
                <a:moveTo>
                  <a:pt x="1098895" y="99258"/>
                </a:moveTo>
                <a:lnTo>
                  <a:pt x="1096781" y="100873"/>
                </a:lnTo>
                <a:lnTo>
                  <a:pt x="1090050" y="104809"/>
                </a:lnTo>
                <a:lnTo>
                  <a:pt x="1082638" y="108065"/>
                </a:lnTo>
                <a:lnTo>
                  <a:pt x="1074547" y="110642"/>
                </a:lnTo>
                <a:lnTo>
                  <a:pt x="1075537" y="111950"/>
                </a:lnTo>
                <a:lnTo>
                  <a:pt x="1076706" y="113779"/>
                </a:lnTo>
                <a:lnTo>
                  <a:pt x="1078014" y="116103"/>
                </a:lnTo>
                <a:lnTo>
                  <a:pt x="1086359" y="112874"/>
                </a:lnTo>
                <a:lnTo>
                  <a:pt x="1094022" y="109151"/>
                </a:lnTo>
                <a:lnTo>
                  <a:pt x="1100999" y="104935"/>
                </a:lnTo>
                <a:lnTo>
                  <a:pt x="1103385" y="103149"/>
                </a:lnTo>
                <a:lnTo>
                  <a:pt x="1100836" y="101206"/>
                </a:lnTo>
                <a:lnTo>
                  <a:pt x="1098895" y="99258"/>
                </a:lnTo>
                <a:close/>
              </a:path>
              <a:path w="1951990" h="122554">
                <a:moveTo>
                  <a:pt x="1107925" y="99600"/>
                </a:moveTo>
                <a:lnTo>
                  <a:pt x="1107287" y="100228"/>
                </a:lnTo>
                <a:lnTo>
                  <a:pt x="1103385" y="103149"/>
                </a:lnTo>
                <a:lnTo>
                  <a:pt x="1106417" y="105460"/>
                </a:lnTo>
                <a:lnTo>
                  <a:pt x="1112743" y="109272"/>
                </a:lnTo>
                <a:lnTo>
                  <a:pt x="1119815" y="112648"/>
                </a:lnTo>
                <a:lnTo>
                  <a:pt x="1127633" y="115595"/>
                </a:lnTo>
                <a:lnTo>
                  <a:pt x="1128953" y="113601"/>
                </a:lnTo>
                <a:lnTo>
                  <a:pt x="1130109" y="111785"/>
                </a:lnTo>
                <a:lnTo>
                  <a:pt x="1131100" y="110134"/>
                </a:lnTo>
                <a:lnTo>
                  <a:pt x="1123726" y="107874"/>
                </a:lnTo>
                <a:lnTo>
                  <a:pt x="1116965" y="105054"/>
                </a:lnTo>
                <a:lnTo>
                  <a:pt x="1110822" y="101672"/>
                </a:lnTo>
                <a:lnTo>
                  <a:pt x="1107925" y="99600"/>
                </a:lnTo>
                <a:close/>
              </a:path>
              <a:path w="1951990" h="122554">
                <a:moveTo>
                  <a:pt x="1028407" y="102794"/>
                </a:moveTo>
                <a:lnTo>
                  <a:pt x="1016990" y="104190"/>
                </a:lnTo>
                <a:lnTo>
                  <a:pt x="1019975" y="110134"/>
                </a:lnTo>
                <a:lnTo>
                  <a:pt x="1035510" y="107750"/>
                </a:lnTo>
                <a:lnTo>
                  <a:pt x="1050858" y="105552"/>
                </a:lnTo>
                <a:lnTo>
                  <a:pt x="1053657" y="105181"/>
                </a:lnTo>
                <a:lnTo>
                  <a:pt x="1028407" y="105181"/>
                </a:lnTo>
                <a:lnTo>
                  <a:pt x="1028407" y="102794"/>
                </a:lnTo>
                <a:close/>
              </a:path>
              <a:path w="1951990" h="122554">
                <a:moveTo>
                  <a:pt x="1034376" y="102058"/>
                </a:moveTo>
                <a:lnTo>
                  <a:pt x="1028407" y="102794"/>
                </a:lnTo>
                <a:lnTo>
                  <a:pt x="1028407" y="105181"/>
                </a:lnTo>
                <a:lnTo>
                  <a:pt x="1034376" y="105181"/>
                </a:lnTo>
                <a:lnTo>
                  <a:pt x="1034376" y="102058"/>
                </a:lnTo>
                <a:close/>
              </a:path>
              <a:path w="1951990" h="122554">
                <a:moveTo>
                  <a:pt x="1063142" y="98276"/>
                </a:moveTo>
                <a:lnTo>
                  <a:pt x="1034376" y="102058"/>
                </a:lnTo>
                <a:lnTo>
                  <a:pt x="1034376" y="105181"/>
                </a:lnTo>
                <a:lnTo>
                  <a:pt x="1053657" y="105181"/>
                </a:lnTo>
                <a:lnTo>
                  <a:pt x="1063142" y="103922"/>
                </a:lnTo>
                <a:lnTo>
                  <a:pt x="1063142" y="98276"/>
                </a:lnTo>
                <a:close/>
              </a:path>
              <a:path w="1951990" h="122554">
                <a:moveTo>
                  <a:pt x="1069086" y="97452"/>
                </a:moveTo>
                <a:lnTo>
                  <a:pt x="1063142" y="98276"/>
                </a:lnTo>
                <a:lnTo>
                  <a:pt x="1063142" y="103922"/>
                </a:lnTo>
                <a:lnTo>
                  <a:pt x="1066020" y="103540"/>
                </a:lnTo>
                <a:lnTo>
                  <a:pt x="1069086" y="103166"/>
                </a:lnTo>
                <a:lnTo>
                  <a:pt x="1069086" y="97452"/>
                </a:lnTo>
                <a:close/>
              </a:path>
              <a:path w="1951990" h="122554">
                <a:moveTo>
                  <a:pt x="1080998" y="95770"/>
                </a:moveTo>
                <a:lnTo>
                  <a:pt x="1069086" y="97452"/>
                </a:lnTo>
                <a:lnTo>
                  <a:pt x="1069086" y="103166"/>
                </a:lnTo>
                <a:lnTo>
                  <a:pt x="1080998" y="101714"/>
                </a:lnTo>
                <a:lnTo>
                  <a:pt x="1080998" y="95770"/>
                </a:lnTo>
                <a:close/>
              </a:path>
              <a:path w="1951990" h="122554">
                <a:moveTo>
                  <a:pt x="1103353" y="95743"/>
                </a:moveTo>
                <a:lnTo>
                  <a:pt x="1102829" y="96253"/>
                </a:lnTo>
                <a:lnTo>
                  <a:pt x="1098895" y="99258"/>
                </a:lnTo>
                <a:lnTo>
                  <a:pt x="1100836" y="101206"/>
                </a:lnTo>
                <a:lnTo>
                  <a:pt x="1103385" y="103149"/>
                </a:lnTo>
                <a:lnTo>
                  <a:pt x="1107287" y="100228"/>
                </a:lnTo>
                <a:lnTo>
                  <a:pt x="1107925" y="99600"/>
                </a:lnTo>
                <a:lnTo>
                  <a:pt x="1105306" y="97726"/>
                </a:lnTo>
                <a:lnTo>
                  <a:pt x="1103353" y="95743"/>
                </a:lnTo>
                <a:close/>
              </a:path>
              <a:path w="1951990" h="122554">
                <a:moveTo>
                  <a:pt x="1034376" y="53098"/>
                </a:moveTo>
                <a:lnTo>
                  <a:pt x="1028407" y="53098"/>
                </a:lnTo>
                <a:lnTo>
                  <a:pt x="1028407" y="102794"/>
                </a:lnTo>
                <a:lnTo>
                  <a:pt x="1034376" y="102058"/>
                </a:lnTo>
                <a:lnTo>
                  <a:pt x="1034376" y="88315"/>
                </a:lnTo>
                <a:lnTo>
                  <a:pt x="1031875" y="88315"/>
                </a:lnTo>
                <a:lnTo>
                  <a:pt x="1031875" y="83362"/>
                </a:lnTo>
                <a:lnTo>
                  <a:pt x="1034376" y="83362"/>
                </a:lnTo>
                <a:lnTo>
                  <a:pt x="1034376" y="71945"/>
                </a:lnTo>
                <a:lnTo>
                  <a:pt x="1031392" y="71945"/>
                </a:lnTo>
                <a:lnTo>
                  <a:pt x="1031392" y="66484"/>
                </a:lnTo>
                <a:lnTo>
                  <a:pt x="1034376" y="66484"/>
                </a:lnTo>
                <a:lnTo>
                  <a:pt x="1034376" y="53098"/>
                </a:lnTo>
                <a:close/>
              </a:path>
              <a:path w="1951990" h="122554">
                <a:moveTo>
                  <a:pt x="1123175" y="65989"/>
                </a:moveTo>
                <a:lnTo>
                  <a:pt x="1120190" y="65989"/>
                </a:lnTo>
                <a:lnTo>
                  <a:pt x="1120190" y="69456"/>
                </a:lnTo>
                <a:lnTo>
                  <a:pt x="1117242" y="77274"/>
                </a:lnTo>
                <a:lnTo>
                  <a:pt x="1113367" y="84345"/>
                </a:lnTo>
                <a:lnTo>
                  <a:pt x="1108564" y="90671"/>
                </a:lnTo>
                <a:lnTo>
                  <a:pt x="1103353" y="95743"/>
                </a:lnTo>
                <a:lnTo>
                  <a:pt x="1105306" y="97726"/>
                </a:lnTo>
                <a:lnTo>
                  <a:pt x="1125651" y="71450"/>
                </a:lnTo>
                <a:lnTo>
                  <a:pt x="1123175" y="71450"/>
                </a:lnTo>
                <a:lnTo>
                  <a:pt x="1123175" y="65989"/>
                </a:lnTo>
                <a:close/>
              </a:path>
              <a:path w="1951990" h="122554">
                <a:moveTo>
                  <a:pt x="1087437" y="69456"/>
                </a:moveTo>
                <a:lnTo>
                  <a:pt x="1081493" y="69456"/>
                </a:lnTo>
                <a:lnTo>
                  <a:pt x="1084560" y="78705"/>
                </a:lnTo>
                <a:lnTo>
                  <a:pt x="1088807" y="87079"/>
                </a:lnTo>
                <a:lnTo>
                  <a:pt x="1094232" y="94579"/>
                </a:lnTo>
                <a:lnTo>
                  <a:pt x="1098895" y="99258"/>
                </a:lnTo>
                <a:lnTo>
                  <a:pt x="1102829" y="96253"/>
                </a:lnTo>
                <a:lnTo>
                  <a:pt x="1103353" y="95743"/>
                </a:lnTo>
                <a:lnTo>
                  <a:pt x="1099544" y="91876"/>
                </a:lnTo>
                <a:lnTo>
                  <a:pt x="1094643" y="85210"/>
                </a:lnTo>
                <a:lnTo>
                  <a:pt x="1090606" y="77734"/>
                </a:lnTo>
                <a:lnTo>
                  <a:pt x="1087437" y="69456"/>
                </a:lnTo>
                <a:close/>
              </a:path>
              <a:path w="1951990" h="122554">
                <a:moveTo>
                  <a:pt x="1069086" y="52603"/>
                </a:moveTo>
                <a:lnTo>
                  <a:pt x="1063142" y="52603"/>
                </a:lnTo>
                <a:lnTo>
                  <a:pt x="1063142" y="98276"/>
                </a:lnTo>
                <a:lnTo>
                  <a:pt x="1069086" y="97452"/>
                </a:lnTo>
                <a:lnTo>
                  <a:pt x="1069086" y="88315"/>
                </a:lnTo>
                <a:lnTo>
                  <a:pt x="1066609" y="88315"/>
                </a:lnTo>
                <a:lnTo>
                  <a:pt x="1066609" y="83362"/>
                </a:lnTo>
                <a:lnTo>
                  <a:pt x="1069086" y="83362"/>
                </a:lnTo>
                <a:lnTo>
                  <a:pt x="1069086" y="71945"/>
                </a:lnTo>
                <a:lnTo>
                  <a:pt x="1065618" y="71945"/>
                </a:lnTo>
                <a:lnTo>
                  <a:pt x="1065618" y="66484"/>
                </a:lnTo>
                <a:lnTo>
                  <a:pt x="1069086" y="66484"/>
                </a:lnTo>
                <a:lnTo>
                  <a:pt x="1069086" y="52603"/>
                </a:lnTo>
                <a:close/>
              </a:path>
              <a:path w="1951990" h="122554">
                <a:moveTo>
                  <a:pt x="1034376" y="83362"/>
                </a:moveTo>
                <a:lnTo>
                  <a:pt x="1031875" y="83362"/>
                </a:lnTo>
                <a:lnTo>
                  <a:pt x="1031875" y="88315"/>
                </a:lnTo>
                <a:lnTo>
                  <a:pt x="1034376" y="88315"/>
                </a:lnTo>
                <a:lnTo>
                  <a:pt x="1034376" y="83362"/>
                </a:lnTo>
                <a:close/>
              </a:path>
              <a:path w="1951990" h="122554">
                <a:moveTo>
                  <a:pt x="1063142" y="83362"/>
                </a:moveTo>
                <a:lnTo>
                  <a:pt x="1034376" y="83362"/>
                </a:lnTo>
                <a:lnTo>
                  <a:pt x="1034376" y="88315"/>
                </a:lnTo>
                <a:lnTo>
                  <a:pt x="1063142" y="88315"/>
                </a:lnTo>
                <a:lnTo>
                  <a:pt x="1063142" y="83362"/>
                </a:lnTo>
                <a:close/>
              </a:path>
              <a:path w="1951990" h="122554">
                <a:moveTo>
                  <a:pt x="1069086" y="83362"/>
                </a:moveTo>
                <a:lnTo>
                  <a:pt x="1066609" y="83362"/>
                </a:lnTo>
                <a:lnTo>
                  <a:pt x="1066609" y="88315"/>
                </a:lnTo>
                <a:lnTo>
                  <a:pt x="1069086" y="88315"/>
                </a:lnTo>
                <a:lnTo>
                  <a:pt x="1069086" y="83362"/>
                </a:lnTo>
                <a:close/>
              </a:path>
              <a:path w="1951990" h="122554">
                <a:moveTo>
                  <a:pt x="1034376" y="66484"/>
                </a:moveTo>
                <a:lnTo>
                  <a:pt x="1031392" y="66484"/>
                </a:lnTo>
                <a:lnTo>
                  <a:pt x="1031392" y="71945"/>
                </a:lnTo>
                <a:lnTo>
                  <a:pt x="1034376" y="71945"/>
                </a:lnTo>
                <a:lnTo>
                  <a:pt x="1034376" y="66484"/>
                </a:lnTo>
                <a:close/>
              </a:path>
              <a:path w="1951990" h="122554">
                <a:moveTo>
                  <a:pt x="1063142" y="66484"/>
                </a:moveTo>
                <a:lnTo>
                  <a:pt x="1034376" y="66484"/>
                </a:lnTo>
                <a:lnTo>
                  <a:pt x="1034376" y="71945"/>
                </a:lnTo>
                <a:lnTo>
                  <a:pt x="1063142" y="71945"/>
                </a:lnTo>
                <a:lnTo>
                  <a:pt x="1063142" y="66484"/>
                </a:lnTo>
                <a:close/>
              </a:path>
              <a:path w="1951990" h="122554">
                <a:moveTo>
                  <a:pt x="1069086" y="66484"/>
                </a:moveTo>
                <a:lnTo>
                  <a:pt x="1065618" y="66484"/>
                </a:lnTo>
                <a:lnTo>
                  <a:pt x="1065618" y="71945"/>
                </a:lnTo>
                <a:lnTo>
                  <a:pt x="1069086" y="71945"/>
                </a:lnTo>
                <a:lnTo>
                  <a:pt x="1069086" y="66484"/>
                </a:lnTo>
                <a:close/>
              </a:path>
              <a:path w="1951990" h="122554">
                <a:moveTo>
                  <a:pt x="1120190" y="65989"/>
                </a:moveTo>
                <a:lnTo>
                  <a:pt x="1077531" y="65989"/>
                </a:lnTo>
                <a:lnTo>
                  <a:pt x="1077531" y="71450"/>
                </a:lnTo>
                <a:lnTo>
                  <a:pt x="1082155" y="71450"/>
                </a:lnTo>
                <a:lnTo>
                  <a:pt x="1081493" y="69456"/>
                </a:lnTo>
                <a:lnTo>
                  <a:pt x="1120190" y="69456"/>
                </a:lnTo>
                <a:lnTo>
                  <a:pt x="1120190" y="65989"/>
                </a:lnTo>
                <a:close/>
              </a:path>
              <a:path w="1951990" h="122554">
                <a:moveTo>
                  <a:pt x="1120190" y="69456"/>
                </a:moveTo>
                <a:lnTo>
                  <a:pt x="1087437" y="69456"/>
                </a:lnTo>
                <a:lnTo>
                  <a:pt x="1088200" y="71450"/>
                </a:lnTo>
                <a:lnTo>
                  <a:pt x="1119438" y="71450"/>
                </a:lnTo>
                <a:lnTo>
                  <a:pt x="1120190" y="69456"/>
                </a:lnTo>
                <a:close/>
              </a:path>
              <a:path w="1951990" h="122554">
                <a:moveTo>
                  <a:pt x="1125651" y="65989"/>
                </a:moveTo>
                <a:lnTo>
                  <a:pt x="1123175" y="65989"/>
                </a:lnTo>
                <a:lnTo>
                  <a:pt x="1123175" y="71450"/>
                </a:lnTo>
                <a:lnTo>
                  <a:pt x="1125651" y="71450"/>
                </a:lnTo>
                <a:lnTo>
                  <a:pt x="1125651" y="65989"/>
                </a:lnTo>
                <a:close/>
              </a:path>
              <a:path w="1951990" h="122554">
                <a:moveTo>
                  <a:pt x="1132103" y="49618"/>
                </a:moveTo>
                <a:lnTo>
                  <a:pt x="1015517" y="49618"/>
                </a:lnTo>
                <a:lnTo>
                  <a:pt x="1015517" y="55079"/>
                </a:lnTo>
                <a:lnTo>
                  <a:pt x="1028407" y="55079"/>
                </a:lnTo>
                <a:lnTo>
                  <a:pt x="1028407" y="53098"/>
                </a:lnTo>
                <a:lnTo>
                  <a:pt x="1063142" y="53098"/>
                </a:lnTo>
                <a:lnTo>
                  <a:pt x="1063142" y="52603"/>
                </a:lnTo>
                <a:lnTo>
                  <a:pt x="1132103" y="52603"/>
                </a:lnTo>
                <a:lnTo>
                  <a:pt x="1132103" y="49618"/>
                </a:lnTo>
                <a:close/>
              </a:path>
              <a:path w="1951990" h="122554">
                <a:moveTo>
                  <a:pt x="1063142" y="53098"/>
                </a:moveTo>
                <a:lnTo>
                  <a:pt x="1034376" y="53098"/>
                </a:lnTo>
                <a:lnTo>
                  <a:pt x="1034376" y="55079"/>
                </a:lnTo>
                <a:lnTo>
                  <a:pt x="1063142" y="55079"/>
                </a:lnTo>
                <a:lnTo>
                  <a:pt x="1063142" y="53098"/>
                </a:lnTo>
                <a:close/>
              </a:path>
              <a:path w="1951990" h="122554">
                <a:moveTo>
                  <a:pt x="1132103" y="52603"/>
                </a:moveTo>
                <a:lnTo>
                  <a:pt x="1069086" y="52603"/>
                </a:lnTo>
                <a:lnTo>
                  <a:pt x="1069086" y="55079"/>
                </a:lnTo>
                <a:lnTo>
                  <a:pt x="1132103" y="55079"/>
                </a:lnTo>
                <a:lnTo>
                  <a:pt x="1132103" y="52603"/>
                </a:lnTo>
                <a:close/>
              </a:path>
              <a:path w="1951990" h="122554">
                <a:moveTo>
                  <a:pt x="1036345" y="6464"/>
                </a:moveTo>
                <a:lnTo>
                  <a:pt x="1033373" y="6464"/>
                </a:lnTo>
                <a:lnTo>
                  <a:pt x="1033373" y="40195"/>
                </a:lnTo>
                <a:lnTo>
                  <a:pt x="1036853" y="40195"/>
                </a:lnTo>
                <a:lnTo>
                  <a:pt x="1036853" y="35229"/>
                </a:lnTo>
                <a:lnTo>
                  <a:pt x="1040320" y="35229"/>
                </a:lnTo>
                <a:lnTo>
                  <a:pt x="1040320" y="25806"/>
                </a:lnTo>
                <a:lnTo>
                  <a:pt x="1036345" y="25806"/>
                </a:lnTo>
                <a:lnTo>
                  <a:pt x="1036345" y="20853"/>
                </a:lnTo>
                <a:lnTo>
                  <a:pt x="1040320" y="20853"/>
                </a:lnTo>
                <a:lnTo>
                  <a:pt x="1040320" y="11417"/>
                </a:lnTo>
                <a:lnTo>
                  <a:pt x="1036345" y="11417"/>
                </a:lnTo>
                <a:lnTo>
                  <a:pt x="1036345" y="6464"/>
                </a:lnTo>
                <a:close/>
              </a:path>
              <a:path w="1951990" h="122554">
                <a:moveTo>
                  <a:pt x="1040320" y="35229"/>
                </a:moveTo>
                <a:lnTo>
                  <a:pt x="1036853" y="35229"/>
                </a:lnTo>
                <a:lnTo>
                  <a:pt x="1036853" y="40195"/>
                </a:lnTo>
                <a:lnTo>
                  <a:pt x="1040320" y="40195"/>
                </a:lnTo>
                <a:lnTo>
                  <a:pt x="1040320" y="35229"/>
                </a:lnTo>
                <a:close/>
              </a:path>
              <a:path w="1951990" h="122554">
                <a:moveTo>
                  <a:pt x="1107782" y="35229"/>
                </a:moveTo>
                <a:lnTo>
                  <a:pt x="1040320" y="35229"/>
                </a:lnTo>
                <a:lnTo>
                  <a:pt x="1040320" y="40195"/>
                </a:lnTo>
                <a:lnTo>
                  <a:pt x="1107782" y="40195"/>
                </a:lnTo>
                <a:lnTo>
                  <a:pt x="1107782" y="35229"/>
                </a:lnTo>
                <a:close/>
              </a:path>
              <a:path w="1951990" h="122554">
                <a:moveTo>
                  <a:pt x="1111250" y="6464"/>
                </a:moveTo>
                <a:lnTo>
                  <a:pt x="1107782" y="6464"/>
                </a:lnTo>
                <a:lnTo>
                  <a:pt x="1107782" y="40195"/>
                </a:lnTo>
                <a:lnTo>
                  <a:pt x="1111250" y="40195"/>
                </a:lnTo>
                <a:lnTo>
                  <a:pt x="1111250" y="35229"/>
                </a:lnTo>
                <a:lnTo>
                  <a:pt x="1114234" y="35229"/>
                </a:lnTo>
                <a:lnTo>
                  <a:pt x="1114234" y="25806"/>
                </a:lnTo>
                <a:lnTo>
                  <a:pt x="1111250" y="25806"/>
                </a:lnTo>
                <a:lnTo>
                  <a:pt x="1111250" y="20853"/>
                </a:lnTo>
                <a:lnTo>
                  <a:pt x="1114234" y="20853"/>
                </a:lnTo>
                <a:lnTo>
                  <a:pt x="1114234" y="11417"/>
                </a:lnTo>
                <a:lnTo>
                  <a:pt x="1111250" y="11417"/>
                </a:lnTo>
                <a:lnTo>
                  <a:pt x="1111250" y="6464"/>
                </a:lnTo>
                <a:close/>
              </a:path>
              <a:path w="1951990" h="122554">
                <a:moveTo>
                  <a:pt x="1114234" y="35229"/>
                </a:moveTo>
                <a:lnTo>
                  <a:pt x="1111250" y="35229"/>
                </a:lnTo>
                <a:lnTo>
                  <a:pt x="1111250" y="40195"/>
                </a:lnTo>
                <a:lnTo>
                  <a:pt x="1114234" y="40195"/>
                </a:lnTo>
                <a:lnTo>
                  <a:pt x="1114234" y="35229"/>
                </a:lnTo>
                <a:close/>
              </a:path>
              <a:path w="1951990" h="122554">
                <a:moveTo>
                  <a:pt x="1040320" y="20853"/>
                </a:moveTo>
                <a:lnTo>
                  <a:pt x="1036345" y="20853"/>
                </a:lnTo>
                <a:lnTo>
                  <a:pt x="1036345" y="25806"/>
                </a:lnTo>
                <a:lnTo>
                  <a:pt x="1040320" y="25806"/>
                </a:lnTo>
                <a:lnTo>
                  <a:pt x="1040320" y="20853"/>
                </a:lnTo>
                <a:close/>
              </a:path>
              <a:path w="1951990" h="122554">
                <a:moveTo>
                  <a:pt x="1107782" y="20853"/>
                </a:moveTo>
                <a:lnTo>
                  <a:pt x="1040320" y="20853"/>
                </a:lnTo>
                <a:lnTo>
                  <a:pt x="1040320" y="25806"/>
                </a:lnTo>
                <a:lnTo>
                  <a:pt x="1107782" y="25806"/>
                </a:lnTo>
                <a:lnTo>
                  <a:pt x="1107782" y="20853"/>
                </a:lnTo>
                <a:close/>
              </a:path>
              <a:path w="1951990" h="122554">
                <a:moveTo>
                  <a:pt x="1114234" y="20853"/>
                </a:moveTo>
                <a:lnTo>
                  <a:pt x="1111250" y="20853"/>
                </a:lnTo>
                <a:lnTo>
                  <a:pt x="1111250" y="25806"/>
                </a:lnTo>
                <a:lnTo>
                  <a:pt x="1114234" y="25806"/>
                </a:lnTo>
                <a:lnTo>
                  <a:pt x="1114234" y="20853"/>
                </a:lnTo>
                <a:close/>
              </a:path>
              <a:path w="1951990" h="122554">
                <a:moveTo>
                  <a:pt x="1040320" y="6464"/>
                </a:moveTo>
                <a:lnTo>
                  <a:pt x="1036345" y="6464"/>
                </a:lnTo>
                <a:lnTo>
                  <a:pt x="1036345" y="11417"/>
                </a:lnTo>
                <a:lnTo>
                  <a:pt x="1040320" y="11417"/>
                </a:lnTo>
                <a:lnTo>
                  <a:pt x="1040320" y="6464"/>
                </a:lnTo>
                <a:close/>
              </a:path>
              <a:path w="1951990" h="122554">
                <a:moveTo>
                  <a:pt x="1107782" y="6464"/>
                </a:moveTo>
                <a:lnTo>
                  <a:pt x="1040320" y="6464"/>
                </a:lnTo>
                <a:lnTo>
                  <a:pt x="1040320" y="11417"/>
                </a:lnTo>
                <a:lnTo>
                  <a:pt x="1107782" y="11417"/>
                </a:lnTo>
                <a:lnTo>
                  <a:pt x="1107782" y="6464"/>
                </a:lnTo>
                <a:close/>
              </a:path>
              <a:path w="1951990" h="122554">
                <a:moveTo>
                  <a:pt x="1114234" y="6464"/>
                </a:moveTo>
                <a:lnTo>
                  <a:pt x="1111250" y="6464"/>
                </a:lnTo>
                <a:lnTo>
                  <a:pt x="1111250" y="11417"/>
                </a:lnTo>
                <a:lnTo>
                  <a:pt x="1114234" y="11417"/>
                </a:lnTo>
                <a:lnTo>
                  <a:pt x="1114234" y="6464"/>
                </a:lnTo>
                <a:close/>
              </a:path>
              <a:path w="1951990" h="122554">
                <a:moveTo>
                  <a:pt x="1165834" y="39687"/>
                </a:moveTo>
                <a:lnTo>
                  <a:pt x="1161197" y="39687"/>
                </a:lnTo>
                <a:lnTo>
                  <a:pt x="1159383" y="42969"/>
                </a:lnTo>
                <a:lnTo>
                  <a:pt x="1159383" y="116598"/>
                </a:lnTo>
                <a:lnTo>
                  <a:pt x="1165834" y="116598"/>
                </a:lnTo>
                <a:lnTo>
                  <a:pt x="1165834" y="39687"/>
                </a:lnTo>
                <a:close/>
              </a:path>
              <a:path w="1951990" h="122554">
                <a:moveTo>
                  <a:pt x="1169314" y="1511"/>
                </a:moveTo>
                <a:lnTo>
                  <a:pt x="1164071" y="17187"/>
                </a:lnTo>
                <a:lnTo>
                  <a:pt x="1157773" y="32000"/>
                </a:lnTo>
                <a:lnTo>
                  <a:pt x="1150422" y="45952"/>
                </a:lnTo>
                <a:lnTo>
                  <a:pt x="1142022" y="59042"/>
                </a:lnTo>
                <a:lnTo>
                  <a:pt x="1143000" y="61023"/>
                </a:lnTo>
                <a:lnTo>
                  <a:pt x="1143990" y="63334"/>
                </a:lnTo>
                <a:lnTo>
                  <a:pt x="1144993" y="65989"/>
                </a:lnTo>
                <a:lnTo>
                  <a:pt x="1153647" y="53339"/>
                </a:lnTo>
                <a:lnTo>
                  <a:pt x="1159383" y="42969"/>
                </a:lnTo>
                <a:lnTo>
                  <a:pt x="1159383" y="39687"/>
                </a:lnTo>
                <a:lnTo>
                  <a:pt x="1161197" y="39687"/>
                </a:lnTo>
                <a:lnTo>
                  <a:pt x="1161740" y="38706"/>
                </a:lnTo>
                <a:lnTo>
                  <a:pt x="1169273" y="22087"/>
                </a:lnTo>
                <a:lnTo>
                  <a:pt x="1176248" y="3479"/>
                </a:lnTo>
                <a:lnTo>
                  <a:pt x="1169314" y="1511"/>
                </a:lnTo>
                <a:close/>
              </a:path>
              <a:path w="1951990" h="122554">
                <a:moveTo>
                  <a:pt x="1161197" y="39687"/>
                </a:moveTo>
                <a:lnTo>
                  <a:pt x="1159383" y="39687"/>
                </a:lnTo>
                <a:lnTo>
                  <a:pt x="1159383" y="42969"/>
                </a:lnTo>
                <a:lnTo>
                  <a:pt x="1161197" y="39687"/>
                </a:lnTo>
                <a:close/>
              </a:path>
              <a:path w="1951990" h="122554">
                <a:moveTo>
                  <a:pt x="1213954" y="48132"/>
                </a:moveTo>
                <a:lnTo>
                  <a:pt x="1179220" y="48132"/>
                </a:lnTo>
                <a:lnTo>
                  <a:pt x="1179220" y="55079"/>
                </a:lnTo>
                <a:lnTo>
                  <a:pt x="1259103" y="55079"/>
                </a:lnTo>
                <a:lnTo>
                  <a:pt x="1259103" y="51612"/>
                </a:lnTo>
                <a:lnTo>
                  <a:pt x="1213954" y="51612"/>
                </a:lnTo>
                <a:lnTo>
                  <a:pt x="1213954" y="48132"/>
                </a:lnTo>
                <a:close/>
              </a:path>
              <a:path w="1951990" h="122554">
                <a:moveTo>
                  <a:pt x="1221892" y="2476"/>
                </a:moveTo>
                <a:lnTo>
                  <a:pt x="1213954" y="2476"/>
                </a:lnTo>
                <a:lnTo>
                  <a:pt x="1213954" y="51612"/>
                </a:lnTo>
                <a:lnTo>
                  <a:pt x="1221892" y="51612"/>
                </a:lnTo>
                <a:lnTo>
                  <a:pt x="1221892" y="2476"/>
                </a:lnTo>
                <a:close/>
              </a:path>
              <a:path w="1951990" h="122554">
                <a:moveTo>
                  <a:pt x="1259103" y="48132"/>
                </a:moveTo>
                <a:lnTo>
                  <a:pt x="1221892" y="48132"/>
                </a:lnTo>
                <a:lnTo>
                  <a:pt x="1221892" y="51612"/>
                </a:lnTo>
                <a:lnTo>
                  <a:pt x="1259103" y="51612"/>
                </a:lnTo>
                <a:lnTo>
                  <a:pt x="1259103" y="48132"/>
                </a:lnTo>
                <a:close/>
              </a:path>
              <a:path w="1951990" h="122554">
                <a:moveTo>
                  <a:pt x="1213954" y="19354"/>
                </a:moveTo>
                <a:lnTo>
                  <a:pt x="1184681" y="19354"/>
                </a:lnTo>
                <a:lnTo>
                  <a:pt x="1184681" y="25806"/>
                </a:lnTo>
                <a:lnTo>
                  <a:pt x="1213954" y="25806"/>
                </a:lnTo>
                <a:lnTo>
                  <a:pt x="1213954" y="19354"/>
                </a:lnTo>
                <a:close/>
              </a:path>
              <a:path w="1951990" h="122554">
                <a:moveTo>
                  <a:pt x="1252651" y="19354"/>
                </a:moveTo>
                <a:lnTo>
                  <a:pt x="1221892" y="19354"/>
                </a:lnTo>
                <a:lnTo>
                  <a:pt x="1221892" y="25806"/>
                </a:lnTo>
                <a:lnTo>
                  <a:pt x="1252651" y="25806"/>
                </a:lnTo>
                <a:lnTo>
                  <a:pt x="1252651" y="19354"/>
                </a:lnTo>
                <a:close/>
              </a:path>
              <a:path w="1951990" h="122554">
                <a:moveTo>
                  <a:pt x="1213954" y="105663"/>
                </a:moveTo>
                <a:lnTo>
                  <a:pt x="1177734" y="105663"/>
                </a:lnTo>
                <a:lnTo>
                  <a:pt x="1177734" y="112128"/>
                </a:lnTo>
                <a:lnTo>
                  <a:pt x="1260094" y="112128"/>
                </a:lnTo>
                <a:lnTo>
                  <a:pt x="1260094" y="108165"/>
                </a:lnTo>
                <a:lnTo>
                  <a:pt x="1213954" y="108165"/>
                </a:lnTo>
                <a:lnTo>
                  <a:pt x="1213954" y="105663"/>
                </a:lnTo>
                <a:close/>
              </a:path>
              <a:path w="1951990" h="122554">
                <a:moveTo>
                  <a:pt x="1221892" y="60540"/>
                </a:moveTo>
                <a:lnTo>
                  <a:pt x="1213954" y="60540"/>
                </a:lnTo>
                <a:lnTo>
                  <a:pt x="1213954" y="108165"/>
                </a:lnTo>
                <a:lnTo>
                  <a:pt x="1221892" y="108165"/>
                </a:lnTo>
                <a:lnTo>
                  <a:pt x="1221892" y="60540"/>
                </a:lnTo>
                <a:close/>
              </a:path>
              <a:path w="1951990" h="122554">
                <a:moveTo>
                  <a:pt x="1260094" y="105663"/>
                </a:moveTo>
                <a:lnTo>
                  <a:pt x="1221892" y="105663"/>
                </a:lnTo>
                <a:lnTo>
                  <a:pt x="1221892" y="108165"/>
                </a:lnTo>
                <a:lnTo>
                  <a:pt x="1260094" y="108165"/>
                </a:lnTo>
                <a:lnTo>
                  <a:pt x="1260094" y="105663"/>
                </a:lnTo>
                <a:close/>
              </a:path>
              <a:path w="1951990" h="122554">
                <a:moveTo>
                  <a:pt x="1213954" y="74917"/>
                </a:moveTo>
                <a:lnTo>
                  <a:pt x="1184198" y="74917"/>
                </a:lnTo>
                <a:lnTo>
                  <a:pt x="1184198" y="81368"/>
                </a:lnTo>
                <a:lnTo>
                  <a:pt x="1213954" y="81368"/>
                </a:lnTo>
                <a:lnTo>
                  <a:pt x="1213954" y="74917"/>
                </a:lnTo>
                <a:close/>
              </a:path>
              <a:path w="1951990" h="122554">
                <a:moveTo>
                  <a:pt x="1252156" y="74917"/>
                </a:moveTo>
                <a:lnTo>
                  <a:pt x="1221892" y="74917"/>
                </a:lnTo>
                <a:lnTo>
                  <a:pt x="1221892" y="81368"/>
                </a:lnTo>
                <a:lnTo>
                  <a:pt x="1252156" y="81368"/>
                </a:lnTo>
                <a:lnTo>
                  <a:pt x="1252156" y="74917"/>
                </a:lnTo>
                <a:close/>
              </a:path>
              <a:path w="1951990" h="122554">
                <a:moveTo>
                  <a:pt x="1345425" y="107175"/>
                </a:moveTo>
                <a:lnTo>
                  <a:pt x="1346073" y="109486"/>
                </a:lnTo>
                <a:lnTo>
                  <a:pt x="1346581" y="111950"/>
                </a:lnTo>
                <a:lnTo>
                  <a:pt x="1346898" y="114604"/>
                </a:lnTo>
                <a:lnTo>
                  <a:pt x="1352537" y="114947"/>
                </a:lnTo>
                <a:lnTo>
                  <a:pt x="1357312" y="115112"/>
                </a:lnTo>
                <a:lnTo>
                  <a:pt x="1361300" y="115112"/>
                </a:lnTo>
                <a:lnTo>
                  <a:pt x="1369545" y="113934"/>
                </a:lnTo>
                <a:lnTo>
                  <a:pt x="1375440" y="110397"/>
                </a:lnTo>
                <a:lnTo>
                  <a:pt x="1376780" y="108165"/>
                </a:lnTo>
                <a:lnTo>
                  <a:pt x="1356829" y="108165"/>
                </a:lnTo>
                <a:lnTo>
                  <a:pt x="1351699" y="107822"/>
                </a:lnTo>
                <a:lnTo>
                  <a:pt x="1345425" y="107175"/>
                </a:lnTo>
                <a:close/>
              </a:path>
              <a:path w="1951990" h="122554">
                <a:moveTo>
                  <a:pt x="1379651" y="20345"/>
                </a:moveTo>
                <a:lnTo>
                  <a:pt x="1374190" y="20345"/>
                </a:lnTo>
                <a:lnTo>
                  <a:pt x="1374063" y="54089"/>
                </a:lnTo>
                <a:lnTo>
                  <a:pt x="1373954" y="66614"/>
                </a:lnTo>
                <a:lnTo>
                  <a:pt x="1373606" y="85187"/>
                </a:lnTo>
                <a:lnTo>
                  <a:pt x="1372870" y="104190"/>
                </a:lnTo>
                <a:lnTo>
                  <a:pt x="1368729" y="108165"/>
                </a:lnTo>
                <a:lnTo>
                  <a:pt x="1376780" y="108165"/>
                </a:lnTo>
                <a:lnTo>
                  <a:pt x="1381027" y="68100"/>
                </a:lnTo>
                <a:lnTo>
                  <a:pt x="1381566" y="26809"/>
                </a:lnTo>
                <a:lnTo>
                  <a:pt x="1379651" y="26809"/>
                </a:lnTo>
                <a:lnTo>
                  <a:pt x="1379651" y="20345"/>
                </a:lnTo>
                <a:close/>
              </a:path>
              <a:path w="1951990" h="122554">
                <a:moveTo>
                  <a:pt x="1343431" y="50101"/>
                </a:moveTo>
                <a:lnTo>
                  <a:pt x="1337487" y="54089"/>
                </a:lnTo>
                <a:lnTo>
                  <a:pt x="1342133" y="60321"/>
                </a:lnTo>
                <a:lnTo>
                  <a:pt x="1346658" y="66614"/>
                </a:lnTo>
                <a:lnTo>
                  <a:pt x="1351062" y="72970"/>
                </a:lnTo>
                <a:lnTo>
                  <a:pt x="1355344" y="79387"/>
                </a:lnTo>
                <a:lnTo>
                  <a:pt x="1361782" y="74434"/>
                </a:lnTo>
                <a:lnTo>
                  <a:pt x="1357176" y="68100"/>
                </a:lnTo>
                <a:lnTo>
                  <a:pt x="1352735" y="62139"/>
                </a:lnTo>
                <a:lnTo>
                  <a:pt x="1348115" y="56087"/>
                </a:lnTo>
                <a:lnTo>
                  <a:pt x="1343431" y="50101"/>
                </a:lnTo>
                <a:close/>
              </a:path>
              <a:path w="1951990" h="122554">
                <a:moveTo>
                  <a:pt x="1339469" y="507"/>
                </a:moveTo>
                <a:lnTo>
                  <a:pt x="1335806" y="12663"/>
                </a:lnTo>
                <a:lnTo>
                  <a:pt x="1331774" y="24325"/>
                </a:lnTo>
                <a:lnTo>
                  <a:pt x="1327372" y="35489"/>
                </a:lnTo>
                <a:lnTo>
                  <a:pt x="1322603" y="46151"/>
                </a:lnTo>
                <a:lnTo>
                  <a:pt x="1324914" y="47802"/>
                </a:lnTo>
                <a:lnTo>
                  <a:pt x="1327061" y="49453"/>
                </a:lnTo>
                <a:lnTo>
                  <a:pt x="1329029" y="51104"/>
                </a:lnTo>
                <a:lnTo>
                  <a:pt x="1333627" y="39979"/>
                </a:lnTo>
                <a:lnTo>
                  <a:pt x="1337973" y="28417"/>
                </a:lnTo>
                <a:lnTo>
                  <a:pt x="1338522" y="26809"/>
                </a:lnTo>
                <a:lnTo>
                  <a:pt x="1334490" y="26809"/>
                </a:lnTo>
                <a:lnTo>
                  <a:pt x="1334490" y="20345"/>
                </a:lnTo>
                <a:lnTo>
                  <a:pt x="1340727" y="20345"/>
                </a:lnTo>
                <a:lnTo>
                  <a:pt x="1342066" y="16420"/>
                </a:lnTo>
                <a:lnTo>
                  <a:pt x="1345907" y="3987"/>
                </a:lnTo>
                <a:lnTo>
                  <a:pt x="1339469" y="507"/>
                </a:lnTo>
                <a:close/>
              </a:path>
              <a:path w="1951990" h="122554">
                <a:moveTo>
                  <a:pt x="1340727" y="20345"/>
                </a:moveTo>
                <a:lnTo>
                  <a:pt x="1334490" y="20345"/>
                </a:lnTo>
                <a:lnTo>
                  <a:pt x="1334490" y="26809"/>
                </a:lnTo>
                <a:lnTo>
                  <a:pt x="1338522" y="26809"/>
                </a:lnTo>
                <a:lnTo>
                  <a:pt x="1340727" y="20345"/>
                </a:lnTo>
                <a:close/>
              </a:path>
              <a:path w="1951990" h="122554">
                <a:moveTo>
                  <a:pt x="1374190" y="20345"/>
                </a:moveTo>
                <a:lnTo>
                  <a:pt x="1340727" y="20345"/>
                </a:lnTo>
                <a:lnTo>
                  <a:pt x="1338522" y="26809"/>
                </a:lnTo>
                <a:lnTo>
                  <a:pt x="1374175" y="26809"/>
                </a:lnTo>
                <a:lnTo>
                  <a:pt x="1374190" y="20345"/>
                </a:lnTo>
                <a:close/>
              </a:path>
              <a:path w="1951990" h="122554">
                <a:moveTo>
                  <a:pt x="1381633" y="20345"/>
                </a:moveTo>
                <a:lnTo>
                  <a:pt x="1379651" y="20345"/>
                </a:lnTo>
                <a:lnTo>
                  <a:pt x="1379651" y="26809"/>
                </a:lnTo>
                <a:lnTo>
                  <a:pt x="1381566" y="26809"/>
                </a:lnTo>
                <a:lnTo>
                  <a:pt x="1381633" y="20345"/>
                </a:lnTo>
                <a:close/>
              </a:path>
              <a:path w="1951990" h="122554">
                <a:moveTo>
                  <a:pt x="1277454" y="21348"/>
                </a:moveTo>
                <a:lnTo>
                  <a:pt x="1274470" y="21348"/>
                </a:lnTo>
                <a:lnTo>
                  <a:pt x="1274470" y="115595"/>
                </a:lnTo>
                <a:lnTo>
                  <a:pt x="1281912" y="115595"/>
                </a:lnTo>
                <a:lnTo>
                  <a:pt x="1281912" y="105663"/>
                </a:lnTo>
                <a:lnTo>
                  <a:pt x="1276959" y="105663"/>
                </a:lnTo>
                <a:lnTo>
                  <a:pt x="1276959" y="98234"/>
                </a:lnTo>
                <a:lnTo>
                  <a:pt x="1281912" y="98234"/>
                </a:lnTo>
                <a:lnTo>
                  <a:pt x="1281912" y="66484"/>
                </a:lnTo>
                <a:lnTo>
                  <a:pt x="1277454" y="66484"/>
                </a:lnTo>
                <a:lnTo>
                  <a:pt x="1277454" y="59550"/>
                </a:lnTo>
                <a:lnTo>
                  <a:pt x="1281912" y="59550"/>
                </a:lnTo>
                <a:lnTo>
                  <a:pt x="1281912" y="28282"/>
                </a:lnTo>
                <a:lnTo>
                  <a:pt x="1277454" y="28282"/>
                </a:lnTo>
                <a:lnTo>
                  <a:pt x="1277454" y="21348"/>
                </a:lnTo>
                <a:close/>
              </a:path>
              <a:path w="1951990" h="122554">
                <a:moveTo>
                  <a:pt x="1315148" y="21348"/>
                </a:moveTo>
                <a:lnTo>
                  <a:pt x="1310195" y="21348"/>
                </a:lnTo>
                <a:lnTo>
                  <a:pt x="1310195" y="115112"/>
                </a:lnTo>
                <a:lnTo>
                  <a:pt x="1317625" y="115112"/>
                </a:lnTo>
                <a:lnTo>
                  <a:pt x="1317625" y="105663"/>
                </a:lnTo>
                <a:lnTo>
                  <a:pt x="1315656" y="105663"/>
                </a:lnTo>
                <a:lnTo>
                  <a:pt x="1315656" y="98234"/>
                </a:lnTo>
                <a:lnTo>
                  <a:pt x="1317625" y="98234"/>
                </a:lnTo>
                <a:lnTo>
                  <a:pt x="1317625" y="66484"/>
                </a:lnTo>
                <a:lnTo>
                  <a:pt x="1315148" y="66484"/>
                </a:lnTo>
                <a:lnTo>
                  <a:pt x="1315148" y="59550"/>
                </a:lnTo>
                <a:lnTo>
                  <a:pt x="1317625" y="59550"/>
                </a:lnTo>
                <a:lnTo>
                  <a:pt x="1317625" y="28282"/>
                </a:lnTo>
                <a:lnTo>
                  <a:pt x="1315148" y="28282"/>
                </a:lnTo>
                <a:lnTo>
                  <a:pt x="1315148" y="21348"/>
                </a:lnTo>
                <a:close/>
              </a:path>
              <a:path w="1951990" h="122554">
                <a:moveTo>
                  <a:pt x="1281912" y="98234"/>
                </a:moveTo>
                <a:lnTo>
                  <a:pt x="1276959" y="98234"/>
                </a:lnTo>
                <a:lnTo>
                  <a:pt x="1276959" y="105663"/>
                </a:lnTo>
                <a:lnTo>
                  <a:pt x="1281912" y="105663"/>
                </a:lnTo>
                <a:lnTo>
                  <a:pt x="1281912" y="98234"/>
                </a:lnTo>
                <a:close/>
              </a:path>
              <a:path w="1951990" h="122554">
                <a:moveTo>
                  <a:pt x="1310195" y="98234"/>
                </a:moveTo>
                <a:lnTo>
                  <a:pt x="1281912" y="98234"/>
                </a:lnTo>
                <a:lnTo>
                  <a:pt x="1281912" y="105663"/>
                </a:lnTo>
                <a:lnTo>
                  <a:pt x="1310195" y="105663"/>
                </a:lnTo>
                <a:lnTo>
                  <a:pt x="1310195" y="98234"/>
                </a:lnTo>
                <a:close/>
              </a:path>
              <a:path w="1951990" h="122554">
                <a:moveTo>
                  <a:pt x="1317625" y="98234"/>
                </a:moveTo>
                <a:lnTo>
                  <a:pt x="1315656" y="98234"/>
                </a:lnTo>
                <a:lnTo>
                  <a:pt x="1315656" y="105663"/>
                </a:lnTo>
                <a:lnTo>
                  <a:pt x="1317625" y="105663"/>
                </a:lnTo>
                <a:lnTo>
                  <a:pt x="1317625" y="98234"/>
                </a:lnTo>
                <a:close/>
              </a:path>
              <a:path w="1951990" h="122554">
                <a:moveTo>
                  <a:pt x="1281912" y="59550"/>
                </a:moveTo>
                <a:lnTo>
                  <a:pt x="1277454" y="59550"/>
                </a:lnTo>
                <a:lnTo>
                  <a:pt x="1277454" y="66484"/>
                </a:lnTo>
                <a:lnTo>
                  <a:pt x="1281912" y="66484"/>
                </a:lnTo>
                <a:lnTo>
                  <a:pt x="1281912" y="59550"/>
                </a:lnTo>
                <a:close/>
              </a:path>
              <a:path w="1951990" h="122554">
                <a:moveTo>
                  <a:pt x="1310195" y="59550"/>
                </a:moveTo>
                <a:lnTo>
                  <a:pt x="1281912" y="59550"/>
                </a:lnTo>
                <a:lnTo>
                  <a:pt x="1281912" y="66484"/>
                </a:lnTo>
                <a:lnTo>
                  <a:pt x="1310195" y="66484"/>
                </a:lnTo>
                <a:lnTo>
                  <a:pt x="1310195" y="59550"/>
                </a:lnTo>
                <a:close/>
              </a:path>
              <a:path w="1951990" h="122554">
                <a:moveTo>
                  <a:pt x="1317625" y="59550"/>
                </a:moveTo>
                <a:lnTo>
                  <a:pt x="1315148" y="59550"/>
                </a:lnTo>
                <a:lnTo>
                  <a:pt x="1315148" y="66484"/>
                </a:lnTo>
                <a:lnTo>
                  <a:pt x="1317625" y="66484"/>
                </a:lnTo>
                <a:lnTo>
                  <a:pt x="1317625" y="59550"/>
                </a:lnTo>
                <a:close/>
              </a:path>
              <a:path w="1951990" h="122554">
                <a:moveTo>
                  <a:pt x="1281912" y="21348"/>
                </a:moveTo>
                <a:lnTo>
                  <a:pt x="1277454" y="21348"/>
                </a:lnTo>
                <a:lnTo>
                  <a:pt x="1277454" y="28282"/>
                </a:lnTo>
                <a:lnTo>
                  <a:pt x="1281912" y="28282"/>
                </a:lnTo>
                <a:lnTo>
                  <a:pt x="1281912" y="21348"/>
                </a:lnTo>
                <a:close/>
              </a:path>
              <a:path w="1951990" h="122554">
                <a:moveTo>
                  <a:pt x="1286320" y="21348"/>
                </a:moveTo>
                <a:lnTo>
                  <a:pt x="1281912" y="21348"/>
                </a:lnTo>
                <a:lnTo>
                  <a:pt x="1281912" y="28282"/>
                </a:lnTo>
                <a:lnTo>
                  <a:pt x="1310195" y="28282"/>
                </a:lnTo>
                <a:lnTo>
                  <a:pt x="1310195" y="22339"/>
                </a:lnTo>
                <a:lnTo>
                  <a:pt x="1285875" y="22339"/>
                </a:lnTo>
                <a:lnTo>
                  <a:pt x="1286320" y="21348"/>
                </a:lnTo>
                <a:close/>
              </a:path>
              <a:path w="1951990" h="122554">
                <a:moveTo>
                  <a:pt x="1317625" y="21348"/>
                </a:moveTo>
                <a:lnTo>
                  <a:pt x="1315148" y="21348"/>
                </a:lnTo>
                <a:lnTo>
                  <a:pt x="1315148" y="28282"/>
                </a:lnTo>
                <a:lnTo>
                  <a:pt x="1317625" y="28282"/>
                </a:lnTo>
                <a:lnTo>
                  <a:pt x="1317625" y="21348"/>
                </a:lnTo>
                <a:close/>
              </a:path>
              <a:path w="1951990" h="122554">
                <a:moveTo>
                  <a:pt x="1293329" y="2476"/>
                </a:moveTo>
                <a:lnTo>
                  <a:pt x="1291336" y="9105"/>
                </a:lnTo>
                <a:lnTo>
                  <a:pt x="1288859" y="15709"/>
                </a:lnTo>
                <a:lnTo>
                  <a:pt x="1285875" y="22339"/>
                </a:lnTo>
                <a:lnTo>
                  <a:pt x="1293812" y="22339"/>
                </a:lnTo>
                <a:lnTo>
                  <a:pt x="1298625" y="10591"/>
                </a:lnTo>
                <a:lnTo>
                  <a:pt x="1301267" y="3987"/>
                </a:lnTo>
                <a:lnTo>
                  <a:pt x="1293329" y="2476"/>
                </a:lnTo>
                <a:close/>
              </a:path>
              <a:path w="1951990" h="122554">
                <a:moveTo>
                  <a:pt x="1310195" y="21348"/>
                </a:moveTo>
                <a:lnTo>
                  <a:pt x="1294218" y="21348"/>
                </a:lnTo>
                <a:lnTo>
                  <a:pt x="1293812" y="22339"/>
                </a:lnTo>
                <a:lnTo>
                  <a:pt x="1310195" y="22339"/>
                </a:lnTo>
                <a:lnTo>
                  <a:pt x="1310195" y="21348"/>
                </a:lnTo>
                <a:close/>
              </a:path>
              <a:path w="1951990" h="122554">
                <a:moveTo>
                  <a:pt x="1443151" y="36728"/>
                </a:moveTo>
                <a:lnTo>
                  <a:pt x="1440154" y="36728"/>
                </a:lnTo>
                <a:lnTo>
                  <a:pt x="1440154" y="109486"/>
                </a:lnTo>
                <a:lnTo>
                  <a:pt x="1444625" y="114109"/>
                </a:lnTo>
                <a:lnTo>
                  <a:pt x="1503172" y="114109"/>
                </a:lnTo>
                <a:lnTo>
                  <a:pt x="1508633" y="110642"/>
                </a:lnTo>
                <a:lnTo>
                  <a:pt x="1509064" y="107657"/>
                </a:lnTo>
                <a:lnTo>
                  <a:pt x="1450428" y="107657"/>
                </a:lnTo>
                <a:lnTo>
                  <a:pt x="1447609" y="104851"/>
                </a:lnTo>
                <a:lnTo>
                  <a:pt x="1447609" y="73926"/>
                </a:lnTo>
                <a:lnTo>
                  <a:pt x="1443151" y="73926"/>
                </a:lnTo>
                <a:lnTo>
                  <a:pt x="1443151" y="67970"/>
                </a:lnTo>
                <a:lnTo>
                  <a:pt x="1447609" y="67970"/>
                </a:lnTo>
                <a:lnTo>
                  <a:pt x="1447609" y="42671"/>
                </a:lnTo>
                <a:lnTo>
                  <a:pt x="1443151" y="42671"/>
                </a:lnTo>
                <a:lnTo>
                  <a:pt x="1443151" y="36728"/>
                </a:lnTo>
                <a:close/>
              </a:path>
              <a:path w="1951990" h="122554">
                <a:moveTo>
                  <a:pt x="1504175" y="85839"/>
                </a:moveTo>
                <a:lnTo>
                  <a:pt x="1503494" y="93716"/>
                </a:lnTo>
                <a:lnTo>
                  <a:pt x="1503175" y="98183"/>
                </a:lnTo>
                <a:lnTo>
                  <a:pt x="1503075" y="100710"/>
                </a:lnTo>
                <a:lnTo>
                  <a:pt x="1502181" y="105181"/>
                </a:lnTo>
                <a:lnTo>
                  <a:pt x="1498371" y="107657"/>
                </a:lnTo>
                <a:lnTo>
                  <a:pt x="1509064" y="107657"/>
                </a:lnTo>
                <a:lnTo>
                  <a:pt x="1509636" y="103695"/>
                </a:lnTo>
                <a:lnTo>
                  <a:pt x="1509953" y="100710"/>
                </a:lnTo>
                <a:lnTo>
                  <a:pt x="1511604" y="88823"/>
                </a:lnTo>
                <a:lnTo>
                  <a:pt x="1508950" y="87833"/>
                </a:lnTo>
                <a:lnTo>
                  <a:pt x="1506474" y="86829"/>
                </a:lnTo>
                <a:lnTo>
                  <a:pt x="1504175" y="85839"/>
                </a:lnTo>
                <a:close/>
              </a:path>
              <a:path w="1951990" h="122554">
                <a:moveTo>
                  <a:pt x="1435214" y="91300"/>
                </a:moveTo>
                <a:lnTo>
                  <a:pt x="1425724" y="93716"/>
                </a:lnTo>
                <a:lnTo>
                  <a:pt x="1416113" y="96011"/>
                </a:lnTo>
                <a:lnTo>
                  <a:pt x="1406378" y="98183"/>
                </a:lnTo>
                <a:lnTo>
                  <a:pt x="1396517" y="100228"/>
                </a:lnTo>
                <a:lnTo>
                  <a:pt x="1398498" y="107175"/>
                </a:lnTo>
                <a:lnTo>
                  <a:pt x="1407860" y="104534"/>
                </a:lnTo>
                <a:lnTo>
                  <a:pt x="1417104" y="102079"/>
                </a:lnTo>
                <a:lnTo>
                  <a:pt x="1426223" y="99810"/>
                </a:lnTo>
                <a:lnTo>
                  <a:pt x="1435214" y="97726"/>
                </a:lnTo>
                <a:lnTo>
                  <a:pt x="1435214" y="91300"/>
                </a:lnTo>
                <a:close/>
              </a:path>
              <a:path w="1951990" h="122554">
                <a:moveTo>
                  <a:pt x="1428363" y="39204"/>
                </a:moveTo>
                <a:lnTo>
                  <a:pt x="1421320" y="39204"/>
                </a:lnTo>
                <a:lnTo>
                  <a:pt x="1421320" y="45643"/>
                </a:lnTo>
                <a:lnTo>
                  <a:pt x="1417145" y="46034"/>
                </a:lnTo>
                <a:lnTo>
                  <a:pt x="1412389" y="54336"/>
                </a:lnTo>
                <a:lnTo>
                  <a:pt x="1405571" y="64943"/>
                </a:lnTo>
                <a:lnTo>
                  <a:pt x="1399501" y="72948"/>
                </a:lnTo>
                <a:lnTo>
                  <a:pt x="1400987" y="80378"/>
                </a:lnTo>
                <a:lnTo>
                  <a:pt x="1431734" y="75425"/>
                </a:lnTo>
                <a:lnTo>
                  <a:pt x="1431734" y="72948"/>
                </a:lnTo>
                <a:lnTo>
                  <a:pt x="1407439" y="72948"/>
                </a:lnTo>
                <a:lnTo>
                  <a:pt x="1413949" y="63451"/>
                </a:lnTo>
                <a:lnTo>
                  <a:pt x="1420582" y="52844"/>
                </a:lnTo>
                <a:lnTo>
                  <a:pt x="1427336" y="41123"/>
                </a:lnTo>
                <a:lnTo>
                  <a:pt x="1428363" y="39204"/>
                </a:lnTo>
                <a:close/>
              </a:path>
              <a:path w="1951990" h="122554">
                <a:moveTo>
                  <a:pt x="1447609" y="67970"/>
                </a:moveTo>
                <a:lnTo>
                  <a:pt x="1443151" y="67970"/>
                </a:lnTo>
                <a:lnTo>
                  <a:pt x="1443151" y="73926"/>
                </a:lnTo>
                <a:lnTo>
                  <a:pt x="1447609" y="73926"/>
                </a:lnTo>
                <a:lnTo>
                  <a:pt x="1447609" y="67970"/>
                </a:lnTo>
                <a:close/>
              </a:path>
              <a:path w="1951990" h="122554">
                <a:moveTo>
                  <a:pt x="1467954" y="67970"/>
                </a:moveTo>
                <a:lnTo>
                  <a:pt x="1447609" y="67970"/>
                </a:lnTo>
                <a:lnTo>
                  <a:pt x="1447609" y="73926"/>
                </a:lnTo>
                <a:lnTo>
                  <a:pt x="1496237" y="73926"/>
                </a:lnTo>
                <a:lnTo>
                  <a:pt x="1496237" y="70446"/>
                </a:lnTo>
                <a:lnTo>
                  <a:pt x="1467954" y="70446"/>
                </a:lnTo>
                <a:lnTo>
                  <a:pt x="1467954" y="67970"/>
                </a:lnTo>
                <a:close/>
              </a:path>
              <a:path w="1951990" h="122554">
                <a:moveTo>
                  <a:pt x="1500695" y="36728"/>
                </a:moveTo>
                <a:lnTo>
                  <a:pt x="1496237" y="36728"/>
                </a:lnTo>
                <a:lnTo>
                  <a:pt x="1496237" y="73926"/>
                </a:lnTo>
                <a:lnTo>
                  <a:pt x="1501190" y="73926"/>
                </a:lnTo>
                <a:lnTo>
                  <a:pt x="1501190" y="67970"/>
                </a:lnTo>
                <a:lnTo>
                  <a:pt x="1503172" y="67970"/>
                </a:lnTo>
                <a:lnTo>
                  <a:pt x="1503172" y="42671"/>
                </a:lnTo>
                <a:lnTo>
                  <a:pt x="1500695" y="42671"/>
                </a:lnTo>
                <a:lnTo>
                  <a:pt x="1500695" y="36728"/>
                </a:lnTo>
                <a:close/>
              </a:path>
              <a:path w="1951990" h="122554">
                <a:moveTo>
                  <a:pt x="1503172" y="67970"/>
                </a:moveTo>
                <a:lnTo>
                  <a:pt x="1501190" y="67970"/>
                </a:lnTo>
                <a:lnTo>
                  <a:pt x="1501190" y="73926"/>
                </a:lnTo>
                <a:lnTo>
                  <a:pt x="1503172" y="73926"/>
                </a:lnTo>
                <a:lnTo>
                  <a:pt x="1503172" y="67970"/>
                </a:lnTo>
                <a:close/>
              </a:path>
              <a:path w="1951990" h="122554">
                <a:moveTo>
                  <a:pt x="1431734" y="69456"/>
                </a:moveTo>
                <a:lnTo>
                  <a:pt x="1423136" y="70446"/>
                </a:lnTo>
                <a:lnTo>
                  <a:pt x="1415034" y="71615"/>
                </a:lnTo>
                <a:lnTo>
                  <a:pt x="1407439" y="72948"/>
                </a:lnTo>
                <a:lnTo>
                  <a:pt x="1431734" y="72948"/>
                </a:lnTo>
                <a:lnTo>
                  <a:pt x="1431734" y="69456"/>
                </a:lnTo>
                <a:close/>
              </a:path>
              <a:path w="1951990" h="122554">
                <a:moveTo>
                  <a:pt x="1474901" y="40690"/>
                </a:moveTo>
                <a:lnTo>
                  <a:pt x="1467954" y="40690"/>
                </a:lnTo>
                <a:lnTo>
                  <a:pt x="1467954" y="70446"/>
                </a:lnTo>
                <a:lnTo>
                  <a:pt x="1474901" y="70446"/>
                </a:lnTo>
                <a:lnTo>
                  <a:pt x="1474901" y="40690"/>
                </a:lnTo>
                <a:close/>
              </a:path>
              <a:path w="1951990" h="122554">
                <a:moveTo>
                  <a:pt x="1496237" y="67970"/>
                </a:moveTo>
                <a:lnTo>
                  <a:pt x="1474901" y="67970"/>
                </a:lnTo>
                <a:lnTo>
                  <a:pt x="1474901" y="70446"/>
                </a:lnTo>
                <a:lnTo>
                  <a:pt x="1496237" y="70446"/>
                </a:lnTo>
                <a:lnTo>
                  <a:pt x="1496237" y="67970"/>
                </a:lnTo>
                <a:close/>
              </a:path>
              <a:path w="1951990" h="122554">
                <a:moveTo>
                  <a:pt x="1419339" y="1511"/>
                </a:moveTo>
                <a:lnTo>
                  <a:pt x="1413105" y="14215"/>
                </a:lnTo>
                <a:lnTo>
                  <a:pt x="1407302" y="25065"/>
                </a:lnTo>
                <a:lnTo>
                  <a:pt x="1401933" y="34060"/>
                </a:lnTo>
                <a:lnTo>
                  <a:pt x="1397000" y="41198"/>
                </a:lnTo>
                <a:lnTo>
                  <a:pt x="1398993" y="48628"/>
                </a:lnTo>
                <a:lnTo>
                  <a:pt x="1403286" y="47624"/>
                </a:lnTo>
                <a:lnTo>
                  <a:pt x="1410741" y="46634"/>
                </a:lnTo>
                <a:lnTo>
                  <a:pt x="1417145" y="46034"/>
                </a:lnTo>
                <a:lnTo>
                  <a:pt x="1419915" y="41198"/>
                </a:lnTo>
                <a:lnTo>
                  <a:pt x="1403959" y="41198"/>
                </a:lnTo>
                <a:lnTo>
                  <a:pt x="1411057" y="29971"/>
                </a:lnTo>
                <a:lnTo>
                  <a:pt x="1416978" y="20105"/>
                </a:lnTo>
                <a:lnTo>
                  <a:pt x="1421813" y="11417"/>
                </a:lnTo>
                <a:lnTo>
                  <a:pt x="1425282" y="4470"/>
                </a:lnTo>
                <a:lnTo>
                  <a:pt x="1419339" y="1511"/>
                </a:lnTo>
                <a:close/>
              </a:path>
              <a:path w="1951990" h="122554">
                <a:moveTo>
                  <a:pt x="1421320" y="39204"/>
                </a:moveTo>
                <a:lnTo>
                  <a:pt x="1420948" y="39240"/>
                </a:lnTo>
                <a:lnTo>
                  <a:pt x="1419915" y="41198"/>
                </a:lnTo>
                <a:lnTo>
                  <a:pt x="1417145" y="46034"/>
                </a:lnTo>
                <a:lnTo>
                  <a:pt x="1421320" y="45643"/>
                </a:lnTo>
                <a:lnTo>
                  <a:pt x="1421320" y="39204"/>
                </a:lnTo>
                <a:close/>
              </a:path>
              <a:path w="1951990" h="122554">
                <a:moveTo>
                  <a:pt x="1447609" y="36728"/>
                </a:moveTo>
                <a:lnTo>
                  <a:pt x="1443151" y="36728"/>
                </a:lnTo>
                <a:lnTo>
                  <a:pt x="1443151" y="42671"/>
                </a:lnTo>
                <a:lnTo>
                  <a:pt x="1447609" y="42671"/>
                </a:lnTo>
                <a:lnTo>
                  <a:pt x="1447609" y="36728"/>
                </a:lnTo>
                <a:close/>
              </a:path>
              <a:path w="1951990" h="122554">
                <a:moveTo>
                  <a:pt x="1472442" y="36728"/>
                </a:moveTo>
                <a:lnTo>
                  <a:pt x="1447609" y="36728"/>
                </a:lnTo>
                <a:lnTo>
                  <a:pt x="1447609" y="42671"/>
                </a:lnTo>
                <a:lnTo>
                  <a:pt x="1467954" y="42671"/>
                </a:lnTo>
                <a:lnTo>
                  <a:pt x="1467954" y="40690"/>
                </a:lnTo>
                <a:lnTo>
                  <a:pt x="1477886" y="40690"/>
                </a:lnTo>
                <a:lnTo>
                  <a:pt x="1470939" y="38696"/>
                </a:lnTo>
                <a:lnTo>
                  <a:pt x="1472442" y="36728"/>
                </a:lnTo>
                <a:close/>
              </a:path>
              <a:path w="1951990" h="122554">
                <a:moveTo>
                  <a:pt x="1496237" y="36728"/>
                </a:moveTo>
                <a:lnTo>
                  <a:pt x="1480984" y="36728"/>
                </a:lnTo>
                <a:lnTo>
                  <a:pt x="1477886" y="40690"/>
                </a:lnTo>
                <a:lnTo>
                  <a:pt x="1474901" y="40690"/>
                </a:lnTo>
                <a:lnTo>
                  <a:pt x="1474901" y="42671"/>
                </a:lnTo>
                <a:lnTo>
                  <a:pt x="1496237" y="42671"/>
                </a:lnTo>
                <a:lnTo>
                  <a:pt x="1496237" y="36728"/>
                </a:lnTo>
                <a:close/>
              </a:path>
              <a:path w="1951990" h="122554">
                <a:moveTo>
                  <a:pt x="1503172" y="36728"/>
                </a:moveTo>
                <a:lnTo>
                  <a:pt x="1500695" y="36728"/>
                </a:lnTo>
                <a:lnTo>
                  <a:pt x="1500695" y="42671"/>
                </a:lnTo>
                <a:lnTo>
                  <a:pt x="1503172" y="42671"/>
                </a:lnTo>
                <a:lnTo>
                  <a:pt x="1503172" y="36728"/>
                </a:lnTo>
                <a:close/>
              </a:path>
              <a:path w="1951990" h="122554">
                <a:moveTo>
                  <a:pt x="1420948" y="39240"/>
                </a:moveTo>
                <a:lnTo>
                  <a:pt x="1418018" y="39522"/>
                </a:lnTo>
                <a:lnTo>
                  <a:pt x="1403959" y="41198"/>
                </a:lnTo>
                <a:lnTo>
                  <a:pt x="1419915" y="41198"/>
                </a:lnTo>
                <a:lnTo>
                  <a:pt x="1420948" y="39240"/>
                </a:lnTo>
                <a:close/>
              </a:path>
              <a:path w="1951990" h="122554">
                <a:moveTo>
                  <a:pt x="1454061" y="1003"/>
                </a:moveTo>
                <a:lnTo>
                  <a:pt x="1449661" y="9780"/>
                </a:lnTo>
                <a:lnTo>
                  <a:pt x="1444390" y="18243"/>
                </a:lnTo>
                <a:lnTo>
                  <a:pt x="1438251" y="26392"/>
                </a:lnTo>
                <a:lnTo>
                  <a:pt x="1431251" y="34226"/>
                </a:lnTo>
                <a:lnTo>
                  <a:pt x="1433220" y="36880"/>
                </a:lnTo>
                <a:lnTo>
                  <a:pt x="1435033" y="39240"/>
                </a:lnTo>
                <a:lnTo>
                  <a:pt x="1436204" y="40690"/>
                </a:lnTo>
                <a:lnTo>
                  <a:pt x="1442807" y="32779"/>
                </a:lnTo>
                <a:lnTo>
                  <a:pt x="1449223" y="23942"/>
                </a:lnTo>
                <a:lnTo>
                  <a:pt x="1453405" y="17386"/>
                </a:lnTo>
                <a:lnTo>
                  <a:pt x="1450594" y="17386"/>
                </a:lnTo>
                <a:lnTo>
                  <a:pt x="1450594" y="11417"/>
                </a:lnTo>
                <a:lnTo>
                  <a:pt x="1457009" y="11417"/>
                </a:lnTo>
                <a:lnTo>
                  <a:pt x="1461490" y="3479"/>
                </a:lnTo>
                <a:lnTo>
                  <a:pt x="1454061" y="1003"/>
                </a:lnTo>
                <a:close/>
              </a:path>
              <a:path w="1951990" h="122554">
                <a:moveTo>
                  <a:pt x="1493761" y="11417"/>
                </a:moveTo>
                <a:lnTo>
                  <a:pt x="1491767" y="11417"/>
                </a:lnTo>
                <a:lnTo>
                  <a:pt x="1470939" y="38696"/>
                </a:lnTo>
                <a:lnTo>
                  <a:pt x="1477886" y="40690"/>
                </a:lnTo>
                <a:lnTo>
                  <a:pt x="1495729" y="17868"/>
                </a:lnTo>
                <a:lnTo>
                  <a:pt x="1495729" y="17386"/>
                </a:lnTo>
                <a:lnTo>
                  <a:pt x="1493761" y="17386"/>
                </a:lnTo>
                <a:lnTo>
                  <a:pt x="1493761" y="11417"/>
                </a:lnTo>
                <a:close/>
              </a:path>
              <a:path w="1951990" h="122554">
                <a:moveTo>
                  <a:pt x="1428267" y="25323"/>
                </a:moveTo>
                <a:lnTo>
                  <a:pt x="1420948" y="39240"/>
                </a:lnTo>
                <a:lnTo>
                  <a:pt x="1421320" y="39204"/>
                </a:lnTo>
                <a:lnTo>
                  <a:pt x="1428363" y="39204"/>
                </a:lnTo>
                <a:lnTo>
                  <a:pt x="1434211" y="28282"/>
                </a:lnTo>
                <a:lnTo>
                  <a:pt x="1428267" y="25323"/>
                </a:lnTo>
                <a:close/>
              </a:path>
              <a:path w="1951990" h="122554">
                <a:moveTo>
                  <a:pt x="1457009" y="11417"/>
                </a:moveTo>
                <a:lnTo>
                  <a:pt x="1450594" y="11417"/>
                </a:lnTo>
                <a:lnTo>
                  <a:pt x="1450594" y="17386"/>
                </a:lnTo>
                <a:lnTo>
                  <a:pt x="1453405" y="17386"/>
                </a:lnTo>
                <a:lnTo>
                  <a:pt x="1455451" y="14176"/>
                </a:lnTo>
                <a:lnTo>
                  <a:pt x="1457009" y="11417"/>
                </a:lnTo>
                <a:close/>
              </a:path>
              <a:path w="1951990" h="122554">
                <a:moveTo>
                  <a:pt x="1491767" y="11417"/>
                </a:moveTo>
                <a:lnTo>
                  <a:pt x="1457009" y="11417"/>
                </a:lnTo>
                <a:lnTo>
                  <a:pt x="1455427" y="14215"/>
                </a:lnTo>
                <a:lnTo>
                  <a:pt x="1453405" y="17386"/>
                </a:lnTo>
                <a:lnTo>
                  <a:pt x="1487210" y="17386"/>
                </a:lnTo>
                <a:lnTo>
                  <a:pt x="1491767" y="11417"/>
                </a:lnTo>
                <a:close/>
              </a:path>
              <a:path w="1951990" h="122554">
                <a:moveTo>
                  <a:pt x="1495729" y="11417"/>
                </a:moveTo>
                <a:lnTo>
                  <a:pt x="1493761" y="11417"/>
                </a:lnTo>
                <a:lnTo>
                  <a:pt x="1493761" y="17386"/>
                </a:lnTo>
                <a:lnTo>
                  <a:pt x="1495729" y="17386"/>
                </a:lnTo>
                <a:lnTo>
                  <a:pt x="1495729" y="11417"/>
                </a:lnTo>
                <a:close/>
              </a:path>
              <a:path w="1951990" h="122554">
                <a:moveTo>
                  <a:pt x="1583042" y="109156"/>
                </a:moveTo>
                <a:lnTo>
                  <a:pt x="1583715" y="110807"/>
                </a:lnTo>
                <a:lnTo>
                  <a:pt x="1584198" y="113118"/>
                </a:lnTo>
                <a:lnTo>
                  <a:pt x="1584540" y="116103"/>
                </a:lnTo>
                <a:lnTo>
                  <a:pt x="1595945" y="116103"/>
                </a:lnTo>
                <a:lnTo>
                  <a:pt x="1602894" y="114862"/>
                </a:lnTo>
                <a:lnTo>
                  <a:pt x="1607854" y="111140"/>
                </a:lnTo>
                <a:lnTo>
                  <a:pt x="1608568" y="109651"/>
                </a:lnTo>
                <a:lnTo>
                  <a:pt x="1592643" y="109651"/>
                </a:lnTo>
                <a:lnTo>
                  <a:pt x="1588668" y="109486"/>
                </a:lnTo>
                <a:lnTo>
                  <a:pt x="1583042" y="109156"/>
                </a:lnTo>
                <a:close/>
              </a:path>
              <a:path w="1951990" h="122554">
                <a:moveTo>
                  <a:pt x="1601445" y="76922"/>
                </a:moveTo>
                <a:lnTo>
                  <a:pt x="1594242" y="84375"/>
                </a:lnTo>
                <a:lnTo>
                  <a:pt x="1584163" y="92402"/>
                </a:lnTo>
                <a:lnTo>
                  <a:pt x="1572660" y="99499"/>
                </a:lnTo>
                <a:lnTo>
                  <a:pt x="1559737" y="105663"/>
                </a:lnTo>
                <a:lnTo>
                  <a:pt x="1561045" y="107657"/>
                </a:lnTo>
                <a:lnTo>
                  <a:pt x="1562214" y="109651"/>
                </a:lnTo>
                <a:lnTo>
                  <a:pt x="1563204" y="111632"/>
                </a:lnTo>
                <a:lnTo>
                  <a:pt x="1577592" y="104044"/>
                </a:lnTo>
                <a:lnTo>
                  <a:pt x="1589992" y="95643"/>
                </a:lnTo>
                <a:lnTo>
                  <a:pt x="1600405" y="86433"/>
                </a:lnTo>
                <a:lnTo>
                  <a:pt x="1603208" y="83103"/>
                </a:lnTo>
                <a:lnTo>
                  <a:pt x="1601445" y="76922"/>
                </a:lnTo>
                <a:close/>
              </a:path>
              <a:path w="1951990" h="122554">
                <a:moveTo>
                  <a:pt x="1608730" y="78072"/>
                </a:moveTo>
                <a:lnTo>
                  <a:pt x="1606211" y="79534"/>
                </a:lnTo>
                <a:lnTo>
                  <a:pt x="1603208" y="83103"/>
                </a:lnTo>
                <a:lnTo>
                  <a:pt x="1603953" y="85716"/>
                </a:lnTo>
                <a:lnTo>
                  <a:pt x="1604777" y="95021"/>
                </a:lnTo>
                <a:lnTo>
                  <a:pt x="1604821" y="104937"/>
                </a:lnTo>
                <a:lnTo>
                  <a:pt x="1601558" y="109308"/>
                </a:lnTo>
                <a:lnTo>
                  <a:pt x="1594954" y="109651"/>
                </a:lnTo>
                <a:lnTo>
                  <a:pt x="1608568" y="109651"/>
                </a:lnTo>
                <a:lnTo>
                  <a:pt x="1610829" y="104937"/>
                </a:lnTo>
                <a:lnTo>
                  <a:pt x="1611713" y="97192"/>
                </a:lnTo>
                <a:lnTo>
                  <a:pt x="1611704" y="95021"/>
                </a:lnTo>
                <a:lnTo>
                  <a:pt x="1610735" y="84718"/>
                </a:lnTo>
                <a:lnTo>
                  <a:pt x="1608730" y="78072"/>
                </a:lnTo>
                <a:close/>
              </a:path>
              <a:path w="1951990" h="122554">
                <a:moveTo>
                  <a:pt x="1619883" y="71520"/>
                </a:moveTo>
                <a:lnTo>
                  <a:pt x="1614747" y="74553"/>
                </a:lnTo>
                <a:lnTo>
                  <a:pt x="1617123" y="82458"/>
                </a:lnTo>
                <a:lnTo>
                  <a:pt x="1621620" y="92163"/>
                </a:lnTo>
                <a:lnTo>
                  <a:pt x="1627300" y="100564"/>
                </a:lnTo>
                <a:lnTo>
                  <a:pt x="1634159" y="107657"/>
                </a:lnTo>
                <a:lnTo>
                  <a:pt x="1634807" y="106349"/>
                </a:lnTo>
                <a:lnTo>
                  <a:pt x="1636636" y="104533"/>
                </a:lnTo>
                <a:lnTo>
                  <a:pt x="1639595" y="102196"/>
                </a:lnTo>
                <a:lnTo>
                  <a:pt x="1632560" y="96063"/>
                </a:lnTo>
                <a:lnTo>
                  <a:pt x="1626827" y="88560"/>
                </a:lnTo>
                <a:lnTo>
                  <a:pt x="1622391" y="79690"/>
                </a:lnTo>
                <a:lnTo>
                  <a:pt x="1619883" y="71520"/>
                </a:lnTo>
                <a:close/>
              </a:path>
              <a:path w="1951990" h="122554">
                <a:moveTo>
                  <a:pt x="1562183" y="90563"/>
                </a:moveTo>
                <a:lnTo>
                  <a:pt x="1553472" y="92726"/>
                </a:lnTo>
                <a:lnTo>
                  <a:pt x="1543613" y="95021"/>
                </a:lnTo>
                <a:lnTo>
                  <a:pt x="1533627" y="97192"/>
                </a:lnTo>
                <a:lnTo>
                  <a:pt x="1523517" y="99237"/>
                </a:lnTo>
                <a:lnTo>
                  <a:pt x="1524990" y="105663"/>
                </a:lnTo>
                <a:lnTo>
                  <a:pt x="1544473" y="100964"/>
                </a:lnTo>
                <a:lnTo>
                  <a:pt x="1563204" y="96761"/>
                </a:lnTo>
                <a:lnTo>
                  <a:pt x="1563180" y="92726"/>
                </a:lnTo>
                <a:lnTo>
                  <a:pt x="1562544" y="91135"/>
                </a:lnTo>
                <a:lnTo>
                  <a:pt x="1562183" y="90563"/>
                </a:lnTo>
                <a:close/>
              </a:path>
              <a:path w="1951990" h="122554">
                <a:moveTo>
                  <a:pt x="1563204" y="90309"/>
                </a:moveTo>
                <a:lnTo>
                  <a:pt x="1562183" y="90563"/>
                </a:lnTo>
                <a:lnTo>
                  <a:pt x="1562544" y="91135"/>
                </a:lnTo>
                <a:lnTo>
                  <a:pt x="1563204" y="92786"/>
                </a:lnTo>
                <a:lnTo>
                  <a:pt x="1563204" y="90309"/>
                </a:lnTo>
                <a:close/>
              </a:path>
              <a:path w="1951990" h="122554">
                <a:moveTo>
                  <a:pt x="1567965" y="90309"/>
                </a:moveTo>
                <a:lnTo>
                  <a:pt x="1563204" y="90309"/>
                </a:lnTo>
                <a:lnTo>
                  <a:pt x="1563204" y="92786"/>
                </a:lnTo>
                <a:lnTo>
                  <a:pt x="1567965" y="90309"/>
                </a:lnTo>
                <a:close/>
              </a:path>
              <a:path w="1951990" h="122554">
                <a:moveTo>
                  <a:pt x="1595186" y="65174"/>
                </a:moveTo>
                <a:lnTo>
                  <a:pt x="1589314" y="70012"/>
                </a:lnTo>
                <a:lnTo>
                  <a:pt x="1579827" y="76650"/>
                </a:lnTo>
                <a:lnTo>
                  <a:pt x="1569892" y="82458"/>
                </a:lnTo>
                <a:lnTo>
                  <a:pt x="1559737" y="87325"/>
                </a:lnTo>
                <a:lnTo>
                  <a:pt x="1561388" y="89306"/>
                </a:lnTo>
                <a:lnTo>
                  <a:pt x="1562183" y="90563"/>
                </a:lnTo>
                <a:lnTo>
                  <a:pt x="1563204" y="90309"/>
                </a:lnTo>
                <a:lnTo>
                  <a:pt x="1567965" y="90309"/>
                </a:lnTo>
                <a:lnTo>
                  <a:pt x="1573463" y="87450"/>
                </a:lnTo>
                <a:lnTo>
                  <a:pt x="1583416" y="81368"/>
                </a:lnTo>
                <a:lnTo>
                  <a:pt x="1593065" y="74544"/>
                </a:lnTo>
                <a:lnTo>
                  <a:pt x="1598283" y="70320"/>
                </a:lnTo>
                <a:lnTo>
                  <a:pt x="1596506" y="66862"/>
                </a:lnTo>
                <a:lnTo>
                  <a:pt x="1595186" y="65174"/>
                </a:lnTo>
                <a:close/>
              </a:path>
              <a:path w="1951990" h="122554">
                <a:moveTo>
                  <a:pt x="1602685" y="75639"/>
                </a:moveTo>
                <a:lnTo>
                  <a:pt x="1601445" y="76922"/>
                </a:lnTo>
                <a:lnTo>
                  <a:pt x="1603208" y="83103"/>
                </a:lnTo>
                <a:lnTo>
                  <a:pt x="1605074" y="80886"/>
                </a:lnTo>
                <a:lnTo>
                  <a:pt x="1603883" y="80886"/>
                </a:lnTo>
                <a:lnTo>
                  <a:pt x="1602685" y="75639"/>
                </a:lnTo>
                <a:close/>
              </a:path>
              <a:path w="1951990" h="122554">
                <a:moveTo>
                  <a:pt x="1602892" y="75425"/>
                </a:moveTo>
                <a:lnTo>
                  <a:pt x="1602685" y="75639"/>
                </a:lnTo>
                <a:lnTo>
                  <a:pt x="1603883" y="80886"/>
                </a:lnTo>
                <a:lnTo>
                  <a:pt x="1606211" y="79534"/>
                </a:lnTo>
                <a:lnTo>
                  <a:pt x="1608390" y="76945"/>
                </a:lnTo>
                <a:lnTo>
                  <a:pt x="1608198" y="76309"/>
                </a:lnTo>
                <a:lnTo>
                  <a:pt x="1602892" y="75425"/>
                </a:lnTo>
                <a:close/>
              </a:path>
              <a:path w="1951990" h="122554">
                <a:moveTo>
                  <a:pt x="1606211" y="79534"/>
                </a:moveTo>
                <a:lnTo>
                  <a:pt x="1603883" y="80886"/>
                </a:lnTo>
                <a:lnTo>
                  <a:pt x="1605074" y="80886"/>
                </a:lnTo>
                <a:lnTo>
                  <a:pt x="1606211" y="79534"/>
                </a:lnTo>
                <a:close/>
              </a:path>
              <a:path w="1951990" h="122554">
                <a:moveTo>
                  <a:pt x="1608390" y="76945"/>
                </a:moveTo>
                <a:lnTo>
                  <a:pt x="1606211" y="79534"/>
                </a:lnTo>
                <a:lnTo>
                  <a:pt x="1608730" y="78072"/>
                </a:lnTo>
                <a:lnTo>
                  <a:pt x="1608390" y="76945"/>
                </a:lnTo>
                <a:close/>
              </a:path>
              <a:path w="1951990" h="122554">
                <a:moveTo>
                  <a:pt x="1556243" y="39687"/>
                </a:moveTo>
                <a:lnTo>
                  <a:pt x="1548815" y="39687"/>
                </a:lnTo>
                <a:lnTo>
                  <a:pt x="1548815" y="45643"/>
                </a:lnTo>
                <a:lnTo>
                  <a:pt x="1544910" y="45884"/>
                </a:lnTo>
                <a:lnTo>
                  <a:pt x="1539759" y="54329"/>
                </a:lnTo>
                <a:lnTo>
                  <a:pt x="1532535" y="64688"/>
                </a:lnTo>
                <a:lnTo>
                  <a:pt x="1525993" y="72440"/>
                </a:lnTo>
                <a:lnTo>
                  <a:pt x="1527987" y="79387"/>
                </a:lnTo>
                <a:lnTo>
                  <a:pt x="1533136" y="78513"/>
                </a:lnTo>
                <a:lnTo>
                  <a:pt x="1559737" y="74434"/>
                </a:lnTo>
                <a:lnTo>
                  <a:pt x="1559737" y="71945"/>
                </a:lnTo>
                <a:lnTo>
                  <a:pt x="1534439" y="71945"/>
                </a:lnTo>
                <a:lnTo>
                  <a:pt x="1541223" y="62739"/>
                </a:lnTo>
                <a:lnTo>
                  <a:pt x="1548199" y="52477"/>
                </a:lnTo>
                <a:lnTo>
                  <a:pt x="1555367" y="41161"/>
                </a:lnTo>
                <a:lnTo>
                  <a:pt x="1556243" y="39687"/>
                </a:lnTo>
                <a:close/>
              </a:path>
              <a:path w="1951990" h="122554">
                <a:moveTo>
                  <a:pt x="1629181" y="58038"/>
                </a:moveTo>
                <a:lnTo>
                  <a:pt x="1623233" y="62234"/>
                </a:lnTo>
                <a:lnTo>
                  <a:pt x="1616786" y="66365"/>
                </a:lnTo>
                <a:lnTo>
                  <a:pt x="1609791" y="70459"/>
                </a:lnTo>
                <a:lnTo>
                  <a:pt x="1606551" y="72204"/>
                </a:lnTo>
                <a:lnTo>
                  <a:pt x="1607480" y="73926"/>
                </a:lnTo>
                <a:lnTo>
                  <a:pt x="1608198" y="76309"/>
                </a:lnTo>
                <a:lnTo>
                  <a:pt x="1608836" y="76415"/>
                </a:lnTo>
                <a:lnTo>
                  <a:pt x="1608390" y="76945"/>
                </a:lnTo>
                <a:lnTo>
                  <a:pt x="1608730" y="78072"/>
                </a:lnTo>
                <a:lnTo>
                  <a:pt x="1614747" y="74553"/>
                </a:lnTo>
                <a:lnTo>
                  <a:pt x="1613814" y="71450"/>
                </a:lnTo>
                <a:lnTo>
                  <a:pt x="1619250" y="69456"/>
                </a:lnTo>
                <a:lnTo>
                  <a:pt x="1623330" y="69456"/>
                </a:lnTo>
                <a:lnTo>
                  <a:pt x="1626484" y="67566"/>
                </a:lnTo>
                <a:lnTo>
                  <a:pt x="1633156" y="63499"/>
                </a:lnTo>
                <a:lnTo>
                  <a:pt x="1629181" y="58038"/>
                </a:lnTo>
                <a:close/>
              </a:path>
              <a:path w="1951990" h="122554">
                <a:moveTo>
                  <a:pt x="1608198" y="76309"/>
                </a:moveTo>
                <a:lnTo>
                  <a:pt x="1608390" y="76945"/>
                </a:lnTo>
                <a:lnTo>
                  <a:pt x="1608836" y="76415"/>
                </a:lnTo>
                <a:lnTo>
                  <a:pt x="1608198" y="76309"/>
                </a:lnTo>
                <a:close/>
              </a:path>
              <a:path w="1951990" h="122554">
                <a:moveTo>
                  <a:pt x="1600943" y="62509"/>
                </a:moveTo>
                <a:lnTo>
                  <a:pt x="1598422" y="62509"/>
                </a:lnTo>
                <a:lnTo>
                  <a:pt x="1602409" y="66979"/>
                </a:lnTo>
                <a:lnTo>
                  <a:pt x="1598283" y="70320"/>
                </a:lnTo>
                <a:lnTo>
                  <a:pt x="1601158" y="75919"/>
                </a:lnTo>
                <a:lnTo>
                  <a:pt x="1601445" y="76922"/>
                </a:lnTo>
                <a:lnTo>
                  <a:pt x="1602685" y="75639"/>
                </a:lnTo>
                <a:lnTo>
                  <a:pt x="1602409" y="74434"/>
                </a:lnTo>
                <a:lnTo>
                  <a:pt x="1606551" y="72204"/>
                </a:lnTo>
                <a:lnTo>
                  <a:pt x="1602058" y="63877"/>
                </a:lnTo>
                <a:lnTo>
                  <a:pt x="1600943" y="62509"/>
                </a:lnTo>
                <a:close/>
              </a:path>
              <a:path w="1951990" h="122554">
                <a:moveTo>
                  <a:pt x="1607932" y="75425"/>
                </a:moveTo>
                <a:lnTo>
                  <a:pt x="1602892" y="75425"/>
                </a:lnTo>
                <a:lnTo>
                  <a:pt x="1608198" y="76309"/>
                </a:lnTo>
                <a:lnTo>
                  <a:pt x="1607932" y="75425"/>
                </a:lnTo>
                <a:close/>
              </a:path>
              <a:path w="1951990" h="122554">
                <a:moveTo>
                  <a:pt x="1606551" y="72204"/>
                </a:moveTo>
                <a:lnTo>
                  <a:pt x="1602409" y="74434"/>
                </a:lnTo>
                <a:lnTo>
                  <a:pt x="1602685" y="75639"/>
                </a:lnTo>
                <a:lnTo>
                  <a:pt x="1602892" y="75425"/>
                </a:lnTo>
                <a:lnTo>
                  <a:pt x="1607932" y="75425"/>
                </a:lnTo>
                <a:lnTo>
                  <a:pt x="1607480" y="73926"/>
                </a:lnTo>
                <a:lnTo>
                  <a:pt x="1606551" y="72204"/>
                </a:lnTo>
                <a:close/>
              </a:path>
              <a:path w="1951990" h="122554">
                <a:moveTo>
                  <a:pt x="1619250" y="69456"/>
                </a:moveTo>
                <a:lnTo>
                  <a:pt x="1613814" y="71450"/>
                </a:lnTo>
                <a:lnTo>
                  <a:pt x="1614747" y="74553"/>
                </a:lnTo>
                <a:lnTo>
                  <a:pt x="1619883" y="71520"/>
                </a:lnTo>
                <a:lnTo>
                  <a:pt x="1619250" y="69456"/>
                </a:lnTo>
                <a:close/>
              </a:path>
              <a:path w="1951990" h="122554">
                <a:moveTo>
                  <a:pt x="1559737" y="68973"/>
                </a:moveTo>
                <a:lnTo>
                  <a:pt x="1534439" y="71945"/>
                </a:lnTo>
                <a:lnTo>
                  <a:pt x="1559737" y="71945"/>
                </a:lnTo>
                <a:lnTo>
                  <a:pt x="1559737" y="68973"/>
                </a:lnTo>
                <a:close/>
              </a:path>
              <a:path w="1951990" h="122554">
                <a:moveTo>
                  <a:pt x="1623330" y="69456"/>
                </a:moveTo>
                <a:lnTo>
                  <a:pt x="1619250" y="69456"/>
                </a:lnTo>
                <a:lnTo>
                  <a:pt x="1619883" y="71520"/>
                </a:lnTo>
                <a:lnTo>
                  <a:pt x="1623330" y="69456"/>
                </a:lnTo>
                <a:close/>
              </a:path>
              <a:path w="1951990" h="122554">
                <a:moveTo>
                  <a:pt x="1604886" y="46634"/>
                </a:moveTo>
                <a:lnTo>
                  <a:pt x="1597431" y="46634"/>
                </a:lnTo>
                <a:lnTo>
                  <a:pt x="1590090" y="52654"/>
                </a:lnTo>
                <a:lnTo>
                  <a:pt x="1581937" y="57802"/>
                </a:lnTo>
                <a:lnTo>
                  <a:pt x="1572974" y="62080"/>
                </a:lnTo>
                <a:lnTo>
                  <a:pt x="1563204" y="65493"/>
                </a:lnTo>
                <a:lnTo>
                  <a:pt x="1564855" y="67144"/>
                </a:lnTo>
                <a:lnTo>
                  <a:pt x="1566506" y="69138"/>
                </a:lnTo>
                <a:lnTo>
                  <a:pt x="1568157" y="71450"/>
                </a:lnTo>
                <a:lnTo>
                  <a:pt x="1579011" y="66549"/>
                </a:lnTo>
                <a:lnTo>
                  <a:pt x="1588750" y="60780"/>
                </a:lnTo>
                <a:lnTo>
                  <a:pt x="1590622" y="59340"/>
                </a:lnTo>
                <a:lnTo>
                  <a:pt x="1590001" y="58546"/>
                </a:lnTo>
                <a:lnTo>
                  <a:pt x="1594472" y="54571"/>
                </a:lnTo>
                <a:lnTo>
                  <a:pt x="1596818" y="54571"/>
                </a:lnTo>
                <a:lnTo>
                  <a:pt x="1597375" y="54142"/>
                </a:lnTo>
                <a:lnTo>
                  <a:pt x="1604886" y="46634"/>
                </a:lnTo>
                <a:close/>
              </a:path>
              <a:path w="1951990" h="122554">
                <a:moveTo>
                  <a:pt x="1598422" y="62509"/>
                </a:moveTo>
                <a:lnTo>
                  <a:pt x="1595186" y="65174"/>
                </a:lnTo>
                <a:lnTo>
                  <a:pt x="1596506" y="66862"/>
                </a:lnTo>
                <a:lnTo>
                  <a:pt x="1598283" y="70320"/>
                </a:lnTo>
                <a:lnTo>
                  <a:pt x="1602409" y="66979"/>
                </a:lnTo>
                <a:lnTo>
                  <a:pt x="1598422" y="62509"/>
                </a:lnTo>
                <a:close/>
              </a:path>
              <a:path w="1951990" h="122554">
                <a:moveTo>
                  <a:pt x="1595376" y="55681"/>
                </a:moveTo>
                <a:lnTo>
                  <a:pt x="1590622" y="59340"/>
                </a:lnTo>
                <a:lnTo>
                  <a:pt x="1595186" y="65174"/>
                </a:lnTo>
                <a:lnTo>
                  <a:pt x="1598422" y="62509"/>
                </a:lnTo>
                <a:lnTo>
                  <a:pt x="1600943" y="62509"/>
                </a:lnTo>
                <a:lnTo>
                  <a:pt x="1595376" y="55681"/>
                </a:lnTo>
                <a:close/>
              </a:path>
              <a:path w="1951990" h="122554">
                <a:moveTo>
                  <a:pt x="1594472" y="54571"/>
                </a:moveTo>
                <a:lnTo>
                  <a:pt x="1590001" y="58546"/>
                </a:lnTo>
                <a:lnTo>
                  <a:pt x="1590622" y="59340"/>
                </a:lnTo>
                <a:lnTo>
                  <a:pt x="1595376" y="55681"/>
                </a:lnTo>
                <a:lnTo>
                  <a:pt x="1594472" y="54571"/>
                </a:lnTo>
                <a:close/>
              </a:path>
              <a:path w="1951990" h="122554">
                <a:moveTo>
                  <a:pt x="1596818" y="54571"/>
                </a:moveTo>
                <a:lnTo>
                  <a:pt x="1594472" y="54571"/>
                </a:lnTo>
                <a:lnTo>
                  <a:pt x="1595376" y="55681"/>
                </a:lnTo>
                <a:lnTo>
                  <a:pt x="1596818" y="54571"/>
                </a:lnTo>
                <a:close/>
              </a:path>
              <a:path w="1951990" h="122554">
                <a:moveTo>
                  <a:pt x="1614091" y="43675"/>
                </a:moveTo>
                <a:lnTo>
                  <a:pt x="1563204" y="43675"/>
                </a:lnTo>
                <a:lnTo>
                  <a:pt x="1563204" y="49618"/>
                </a:lnTo>
                <a:lnTo>
                  <a:pt x="1593792" y="49618"/>
                </a:lnTo>
                <a:lnTo>
                  <a:pt x="1597431" y="46634"/>
                </a:lnTo>
                <a:lnTo>
                  <a:pt x="1637118" y="46634"/>
                </a:lnTo>
                <a:lnTo>
                  <a:pt x="1637118" y="45643"/>
                </a:lnTo>
                <a:lnTo>
                  <a:pt x="1613814" y="45643"/>
                </a:lnTo>
                <a:lnTo>
                  <a:pt x="1614091" y="43675"/>
                </a:lnTo>
                <a:close/>
              </a:path>
              <a:path w="1951990" h="122554">
                <a:moveTo>
                  <a:pt x="1637118" y="46634"/>
                </a:moveTo>
                <a:lnTo>
                  <a:pt x="1604886" y="46634"/>
                </a:lnTo>
                <a:lnTo>
                  <a:pt x="1601900" y="49618"/>
                </a:lnTo>
                <a:lnTo>
                  <a:pt x="1637118" y="49618"/>
                </a:lnTo>
                <a:lnTo>
                  <a:pt x="1637118" y="46634"/>
                </a:lnTo>
                <a:close/>
              </a:path>
              <a:path w="1951990" h="122554">
                <a:moveTo>
                  <a:pt x="1546847" y="2476"/>
                </a:moveTo>
                <a:lnTo>
                  <a:pt x="1540358" y="14949"/>
                </a:lnTo>
                <a:lnTo>
                  <a:pt x="1534306" y="25561"/>
                </a:lnTo>
                <a:lnTo>
                  <a:pt x="1528691" y="34312"/>
                </a:lnTo>
                <a:lnTo>
                  <a:pt x="1523545" y="41161"/>
                </a:lnTo>
                <a:lnTo>
                  <a:pt x="1523562" y="41367"/>
                </a:lnTo>
                <a:lnTo>
                  <a:pt x="1525498" y="48628"/>
                </a:lnTo>
                <a:lnTo>
                  <a:pt x="1530121" y="47307"/>
                </a:lnTo>
                <a:lnTo>
                  <a:pt x="1537906" y="46316"/>
                </a:lnTo>
                <a:lnTo>
                  <a:pt x="1544910" y="45884"/>
                </a:lnTo>
                <a:lnTo>
                  <a:pt x="1547759" y="41198"/>
                </a:lnTo>
                <a:lnTo>
                  <a:pt x="1530959" y="41198"/>
                </a:lnTo>
                <a:lnTo>
                  <a:pt x="1538310" y="30400"/>
                </a:lnTo>
                <a:lnTo>
                  <a:pt x="1544478" y="20845"/>
                </a:lnTo>
                <a:lnTo>
                  <a:pt x="1549465" y="12536"/>
                </a:lnTo>
                <a:lnTo>
                  <a:pt x="1553273" y="5473"/>
                </a:lnTo>
                <a:lnTo>
                  <a:pt x="1546847" y="2476"/>
                </a:lnTo>
                <a:close/>
              </a:path>
              <a:path w="1951990" h="122554">
                <a:moveTo>
                  <a:pt x="1548815" y="39687"/>
                </a:moveTo>
                <a:lnTo>
                  <a:pt x="1548580" y="39711"/>
                </a:lnTo>
                <a:lnTo>
                  <a:pt x="1547666" y="41367"/>
                </a:lnTo>
                <a:lnTo>
                  <a:pt x="1544910" y="45884"/>
                </a:lnTo>
                <a:lnTo>
                  <a:pt x="1548815" y="45643"/>
                </a:lnTo>
                <a:lnTo>
                  <a:pt x="1548815" y="39687"/>
                </a:lnTo>
                <a:close/>
              </a:path>
              <a:path w="1951990" h="122554">
                <a:moveTo>
                  <a:pt x="1621751" y="10426"/>
                </a:moveTo>
                <a:lnTo>
                  <a:pt x="1618767" y="10426"/>
                </a:lnTo>
                <a:lnTo>
                  <a:pt x="1613814" y="45643"/>
                </a:lnTo>
                <a:lnTo>
                  <a:pt x="1620253" y="45643"/>
                </a:lnTo>
                <a:lnTo>
                  <a:pt x="1621999" y="33261"/>
                </a:lnTo>
                <a:lnTo>
                  <a:pt x="1619250" y="33261"/>
                </a:lnTo>
                <a:lnTo>
                  <a:pt x="1619250" y="27292"/>
                </a:lnTo>
                <a:lnTo>
                  <a:pt x="1622840" y="27292"/>
                </a:lnTo>
                <a:lnTo>
                  <a:pt x="1624448" y="15887"/>
                </a:lnTo>
                <a:lnTo>
                  <a:pt x="1621751" y="15887"/>
                </a:lnTo>
                <a:lnTo>
                  <a:pt x="1621751" y="10426"/>
                </a:lnTo>
                <a:close/>
              </a:path>
              <a:path w="1951990" h="122554">
                <a:moveTo>
                  <a:pt x="1637118" y="43675"/>
                </a:moveTo>
                <a:lnTo>
                  <a:pt x="1620530" y="43675"/>
                </a:lnTo>
                <a:lnTo>
                  <a:pt x="1620253" y="45643"/>
                </a:lnTo>
                <a:lnTo>
                  <a:pt x="1637118" y="45643"/>
                </a:lnTo>
                <a:lnTo>
                  <a:pt x="1637118" y="43675"/>
                </a:lnTo>
                <a:close/>
              </a:path>
              <a:path w="1951990" h="122554">
                <a:moveTo>
                  <a:pt x="1548580" y="39711"/>
                </a:moveTo>
                <a:lnTo>
                  <a:pt x="1545513" y="40030"/>
                </a:lnTo>
                <a:lnTo>
                  <a:pt x="1530959" y="41198"/>
                </a:lnTo>
                <a:lnTo>
                  <a:pt x="1547759" y="41198"/>
                </a:lnTo>
                <a:lnTo>
                  <a:pt x="1548580" y="39711"/>
                </a:lnTo>
                <a:close/>
              </a:path>
              <a:path w="1951990" h="122554">
                <a:moveTo>
                  <a:pt x="1556258" y="25806"/>
                </a:moveTo>
                <a:lnTo>
                  <a:pt x="1548580" y="39711"/>
                </a:lnTo>
                <a:lnTo>
                  <a:pt x="1548815" y="39687"/>
                </a:lnTo>
                <a:lnTo>
                  <a:pt x="1556243" y="39687"/>
                </a:lnTo>
                <a:lnTo>
                  <a:pt x="1562722" y="28790"/>
                </a:lnTo>
                <a:lnTo>
                  <a:pt x="1556258" y="25806"/>
                </a:lnTo>
                <a:close/>
              </a:path>
              <a:path w="1951990" h="122554">
                <a:moveTo>
                  <a:pt x="1584540" y="2984"/>
                </a:moveTo>
                <a:lnTo>
                  <a:pt x="1577594" y="2984"/>
                </a:lnTo>
                <a:lnTo>
                  <a:pt x="1573618" y="33261"/>
                </a:lnTo>
                <a:lnTo>
                  <a:pt x="1577086" y="33261"/>
                </a:lnTo>
                <a:lnTo>
                  <a:pt x="1577086" y="27292"/>
                </a:lnTo>
                <a:lnTo>
                  <a:pt x="1580951" y="27292"/>
                </a:lnTo>
                <a:lnTo>
                  <a:pt x="1582635" y="15887"/>
                </a:lnTo>
                <a:lnTo>
                  <a:pt x="1579562" y="15887"/>
                </a:lnTo>
                <a:lnTo>
                  <a:pt x="1579562" y="10426"/>
                </a:lnTo>
                <a:lnTo>
                  <a:pt x="1583442" y="10426"/>
                </a:lnTo>
                <a:lnTo>
                  <a:pt x="1584540" y="2984"/>
                </a:lnTo>
                <a:close/>
              </a:path>
              <a:path w="1951990" h="122554">
                <a:moveTo>
                  <a:pt x="1580951" y="27292"/>
                </a:moveTo>
                <a:lnTo>
                  <a:pt x="1577086" y="27292"/>
                </a:lnTo>
                <a:lnTo>
                  <a:pt x="1577086" y="33261"/>
                </a:lnTo>
                <a:lnTo>
                  <a:pt x="1580070" y="33261"/>
                </a:lnTo>
                <a:lnTo>
                  <a:pt x="1580951" y="27292"/>
                </a:lnTo>
                <a:close/>
              </a:path>
              <a:path w="1951990" h="122554">
                <a:moveTo>
                  <a:pt x="1616395" y="27292"/>
                </a:moveTo>
                <a:lnTo>
                  <a:pt x="1580951" y="27292"/>
                </a:lnTo>
                <a:lnTo>
                  <a:pt x="1580070" y="33261"/>
                </a:lnTo>
                <a:lnTo>
                  <a:pt x="1615555" y="33261"/>
                </a:lnTo>
                <a:lnTo>
                  <a:pt x="1616395" y="27292"/>
                </a:lnTo>
                <a:close/>
              </a:path>
              <a:path w="1951990" h="122554">
                <a:moveTo>
                  <a:pt x="1622840" y="27292"/>
                </a:moveTo>
                <a:lnTo>
                  <a:pt x="1619250" y="27292"/>
                </a:lnTo>
                <a:lnTo>
                  <a:pt x="1619250" y="33261"/>
                </a:lnTo>
                <a:lnTo>
                  <a:pt x="1621999" y="33261"/>
                </a:lnTo>
                <a:lnTo>
                  <a:pt x="1622840" y="27292"/>
                </a:lnTo>
                <a:close/>
              </a:path>
              <a:path w="1951990" h="122554">
                <a:moveTo>
                  <a:pt x="1583442" y="10426"/>
                </a:moveTo>
                <a:lnTo>
                  <a:pt x="1579562" y="10426"/>
                </a:lnTo>
                <a:lnTo>
                  <a:pt x="1579562" y="15887"/>
                </a:lnTo>
                <a:lnTo>
                  <a:pt x="1582635" y="15887"/>
                </a:lnTo>
                <a:lnTo>
                  <a:pt x="1583442" y="10426"/>
                </a:lnTo>
                <a:close/>
              </a:path>
              <a:path w="1951990" h="122554">
                <a:moveTo>
                  <a:pt x="1618767" y="10426"/>
                </a:moveTo>
                <a:lnTo>
                  <a:pt x="1583442" y="10426"/>
                </a:lnTo>
                <a:lnTo>
                  <a:pt x="1582635" y="15887"/>
                </a:lnTo>
                <a:lnTo>
                  <a:pt x="1617999" y="15887"/>
                </a:lnTo>
                <a:lnTo>
                  <a:pt x="1618767" y="10426"/>
                </a:lnTo>
                <a:close/>
              </a:path>
              <a:path w="1951990" h="122554">
                <a:moveTo>
                  <a:pt x="1625219" y="10426"/>
                </a:moveTo>
                <a:lnTo>
                  <a:pt x="1621751" y="10426"/>
                </a:lnTo>
                <a:lnTo>
                  <a:pt x="1621751" y="15887"/>
                </a:lnTo>
                <a:lnTo>
                  <a:pt x="1624448" y="15887"/>
                </a:lnTo>
                <a:lnTo>
                  <a:pt x="1625219" y="10426"/>
                </a:lnTo>
                <a:close/>
              </a:path>
              <a:path w="1951990" h="122554">
                <a:moveTo>
                  <a:pt x="1677809" y="1511"/>
                </a:moveTo>
                <a:lnTo>
                  <a:pt x="1670862" y="1511"/>
                </a:lnTo>
                <a:lnTo>
                  <a:pt x="1670862" y="29107"/>
                </a:lnTo>
                <a:lnTo>
                  <a:pt x="1674329" y="31267"/>
                </a:lnTo>
                <a:lnTo>
                  <a:pt x="1670862" y="44064"/>
                </a:lnTo>
                <a:lnTo>
                  <a:pt x="1670862" y="116598"/>
                </a:lnTo>
                <a:lnTo>
                  <a:pt x="1677809" y="116598"/>
                </a:lnTo>
                <a:lnTo>
                  <a:pt x="1677809" y="51207"/>
                </a:lnTo>
                <a:lnTo>
                  <a:pt x="1676323" y="49618"/>
                </a:lnTo>
                <a:lnTo>
                  <a:pt x="1677809" y="48426"/>
                </a:lnTo>
                <a:lnTo>
                  <a:pt x="1677809" y="1511"/>
                </a:lnTo>
                <a:close/>
              </a:path>
              <a:path w="1951990" h="122554">
                <a:moveTo>
                  <a:pt x="1707070" y="106667"/>
                </a:moveTo>
                <a:lnTo>
                  <a:pt x="1707801" y="109994"/>
                </a:lnTo>
                <a:lnTo>
                  <a:pt x="1708238" y="112128"/>
                </a:lnTo>
                <a:lnTo>
                  <a:pt x="1708556" y="114109"/>
                </a:lnTo>
                <a:lnTo>
                  <a:pt x="1716176" y="114426"/>
                </a:lnTo>
                <a:lnTo>
                  <a:pt x="1723440" y="114604"/>
                </a:lnTo>
                <a:lnTo>
                  <a:pt x="1741957" y="114604"/>
                </a:lnTo>
                <a:lnTo>
                  <a:pt x="1747761" y="109994"/>
                </a:lnTo>
                <a:lnTo>
                  <a:pt x="1747761" y="107568"/>
                </a:lnTo>
                <a:lnTo>
                  <a:pt x="1736013" y="107568"/>
                </a:lnTo>
                <a:lnTo>
                  <a:pt x="1720786" y="107251"/>
                </a:lnTo>
                <a:lnTo>
                  <a:pt x="1713687" y="107010"/>
                </a:lnTo>
                <a:lnTo>
                  <a:pt x="1707070" y="106667"/>
                </a:lnTo>
                <a:close/>
              </a:path>
              <a:path w="1951990" h="122554">
                <a:moveTo>
                  <a:pt x="1747761" y="1511"/>
                </a:moveTo>
                <a:lnTo>
                  <a:pt x="1739823" y="1511"/>
                </a:lnTo>
                <a:lnTo>
                  <a:pt x="1739823" y="27529"/>
                </a:lnTo>
                <a:lnTo>
                  <a:pt x="1747253" y="29286"/>
                </a:lnTo>
                <a:lnTo>
                  <a:pt x="1739866" y="44064"/>
                </a:lnTo>
                <a:lnTo>
                  <a:pt x="1739823" y="104851"/>
                </a:lnTo>
                <a:lnTo>
                  <a:pt x="1736013" y="107568"/>
                </a:lnTo>
                <a:lnTo>
                  <a:pt x="1747761" y="107568"/>
                </a:lnTo>
                <a:lnTo>
                  <a:pt x="1747761" y="1511"/>
                </a:lnTo>
                <a:close/>
              </a:path>
              <a:path w="1951990" h="122554">
                <a:moveTo>
                  <a:pt x="1738820" y="27292"/>
                </a:moveTo>
                <a:lnTo>
                  <a:pt x="1730920" y="44220"/>
                </a:lnTo>
                <a:lnTo>
                  <a:pt x="1720100" y="60278"/>
                </a:lnTo>
                <a:lnTo>
                  <a:pt x="1706366" y="75467"/>
                </a:lnTo>
                <a:lnTo>
                  <a:pt x="1689722" y="89788"/>
                </a:lnTo>
                <a:lnTo>
                  <a:pt x="1691690" y="91782"/>
                </a:lnTo>
                <a:lnTo>
                  <a:pt x="1693341" y="93776"/>
                </a:lnTo>
                <a:lnTo>
                  <a:pt x="1694675" y="95770"/>
                </a:lnTo>
                <a:lnTo>
                  <a:pt x="1711913" y="80635"/>
                </a:lnTo>
                <a:lnTo>
                  <a:pt x="1726422" y="64509"/>
                </a:lnTo>
                <a:lnTo>
                  <a:pt x="1738202" y="47393"/>
                </a:lnTo>
                <a:lnTo>
                  <a:pt x="1739787" y="44220"/>
                </a:lnTo>
                <a:lnTo>
                  <a:pt x="1739823" y="27529"/>
                </a:lnTo>
                <a:lnTo>
                  <a:pt x="1738820" y="27292"/>
                </a:lnTo>
                <a:close/>
              </a:path>
              <a:path w="1951990" h="122554">
                <a:moveTo>
                  <a:pt x="1670354" y="28790"/>
                </a:moveTo>
                <a:lnTo>
                  <a:pt x="1666663" y="41217"/>
                </a:lnTo>
                <a:lnTo>
                  <a:pt x="1662047" y="53216"/>
                </a:lnTo>
                <a:lnTo>
                  <a:pt x="1656504" y="64781"/>
                </a:lnTo>
                <a:lnTo>
                  <a:pt x="1650034" y="75907"/>
                </a:lnTo>
                <a:lnTo>
                  <a:pt x="1651000" y="79552"/>
                </a:lnTo>
                <a:lnTo>
                  <a:pt x="1651825" y="82854"/>
                </a:lnTo>
                <a:lnTo>
                  <a:pt x="1652511" y="85839"/>
                </a:lnTo>
                <a:lnTo>
                  <a:pt x="1659269" y="73870"/>
                </a:lnTo>
                <a:lnTo>
                  <a:pt x="1665158" y="60786"/>
                </a:lnTo>
                <a:lnTo>
                  <a:pt x="1670179" y="46586"/>
                </a:lnTo>
                <a:lnTo>
                  <a:pt x="1670820" y="44220"/>
                </a:lnTo>
                <a:lnTo>
                  <a:pt x="1670862" y="29107"/>
                </a:lnTo>
                <a:lnTo>
                  <a:pt x="1670354" y="28790"/>
                </a:lnTo>
                <a:close/>
              </a:path>
              <a:path w="1951990" h="122554">
                <a:moveTo>
                  <a:pt x="1681276" y="45643"/>
                </a:moveTo>
                <a:lnTo>
                  <a:pt x="1677809" y="48426"/>
                </a:lnTo>
                <a:lnTo>
                  <a:pt x="1677809" y="51207"/>
                </a:lnTo>
                <a:lnTo>
                  <a:pt x="1681276" y="54914"/>
                </a:lnTo>
                <a:lnTo>
                  <a:pt x="1686902" y="61201"/>
                </a:lnTo>
                <a:lnTo>
                  <a:pt x="1693189" y="68478"/>
                </a:lnTo>
                <a:lnTo>
                  <a:pt x="1698625" y="64007"/>
                </a:lnTo>
                <a:lnTo>
                  <a:pt x="1693672" y="58381"/>
                </a:lnTo>
                <a:lnTo>
                  <a:pt x="1687893" y="52273"/>
                </a:lnTo>
                <a:lnTo>
                  <a:pt x="1681276" y="45643"/>
                </a:lnTo>
                <a:close/>
              </a:path>
              <a:path w="1951990" h="122554">
                <a:moveTo>
                  <a:pt x="1677809" y="48426"/>
                </a:moveTo>
                <a:lnTo>
                  <a:pt x="1676323" y="49618"/>
                </a:lnTo>
                <a:lnTo>
                  <a:pt x="1677809" y="51207"/>
                </a:lnTo>
                <a:lnTo>
                  <a:pt x="1677809" y="48426"/>
                </a:lnTo>
                <a:close/>
              </a:path>
              <a:path w="1951990" h="122554">
                <a:moveTo>
                  <a:pt x="1739823" y="27529"/>
                </a:moveTo>
                <a:lnTo>
                  <a:pt x="1739823" y="44149"/>
                </a:lnTo>
                <a:lnTo>
                  <a:pt x="1747253" y="29286"/>
                </a:lnTo>
                <a:lnTo>
                  <a:pt x="1739823" y="27529"/>
                </a:lnTo>
                <a:close/>
              </a:path>
              <a:path w="1951990" h="122554">
                <a:moveTo>
                  <a:pt x="1670862" y="29107"/>
                </a:moveTo>
                <a:lnTo>
                  <a:pt x="1670862" y="44064"/>
                </a:lnTo>
                <a:lnTo>
                  <a:pt x="1674329" y="31267"/>
                </a:lnTo>
                <a:lnTo>
                  <a:pt x="1670862" y="29107"/>
                </a:lnTo>
                <a:close/>
              </a:path>
              <a:path w="1951990" h="122554">
                <a:moveTo>
                  <a:pt x="1739823" y="26288"/>
                </a:moveTo>
                <a:lnTo>
                  <a:pt x="1700136" y="26288"/>
                </a:lnTo>
                <a:lnTo>
                  <a:pt x="1700136" y="32753"/>
                </a:lnTo>
                <a:lnTo>
                  <a:pt x="1736271" y="32753"/>
                </a:lnTo>
                <a:lnTo>
                  <a:pt x="1738820" y="27292"/>
                </a:lnTo>
                <a:lnTo>
                  <a:pt x="1739823" y="27292"/>
                </a:lnTo>
                <a:lnTo>
                  <a:pt x="1739823" y="26288"/>
                </a:lnTo>
                <a:close/>
              </a:path>
              <a:path w="1951990" h="122554">
                <a:moveTo>
                  <a:pt x="1767586" y="26288"/>
                </a:moveTo>
                <a:lnTo>
                  <a:pt x="1747761" y="26288"/>
                </a:lnTo>
                <a:lnTo>
                  <a:pt x="1747761" y="32753"/>
                </a:lnTo>
                <a:lnTo>
                  <a:pt x="1767586" y="32753"/>
                </a:lnTo>
                <a:lnTo>
                  <a:pt x="1767586" y="26288"/>
                </a:lnTo>
                <a:close/>
              </a:path>
              <a:path w="1951990" h="122554">
                <a:moveTo>
                  <a:pt x="1670862" y="25806"/>
                </a:moveTo>
                <a:lnTo>
                  <a:pt x="1652511" y="25806"/>
                </a:lnTo>
                <a:lnTo>
                  <a:pt x="1652511" y="31749"/>
                </a:lnTo>
                <a:lnTo>
                  <a:pt x="1669475" y="31749"/>
                </a:lnTo>
                <a:lnTo>
                  <a:pt x="1670354" y="28790"/>
                </a:lnTo>
                <a:lnTo>
                  <a:pt x="1670862" y="28790"/>
                </a:lnTo>
                <a:lnTo>
                  <a:pt x="1670862" y="25806"/>
                </a:lnTo>
                <a:close/>
              </a:path>
              <a:path w="1951990" h="122554">
                <a:moveTo>
                  <a:pt x="1697151" y="25806"/>
                </a:moveTo>
                <a:lnTo>
                  <a:pt x="1677809" y="25806"/>
                </a:lnTo>
                <a:lnTo>
                  <a:pt x="1677809" y="31749"/>
                </a:lnTo>
                <a:lnTo>
                  <a:pt x="1697151" y="31749"/>
                </a:lnTo>
                <a:lnTo>
                  <a:pt x="1697151" y="25806"/>
                </a:lnTo>
                <a:close/>
              </a:path>
              <a:path w="1951990" h="122554">
                <a:moveTo>
                  <a:pt x="1670862" y="28790"/>
                </a:moveTo>
                <a:lnTo>
                  <a:pt x="1670354" y="28790"/>
                </a:lnTo>
                <a:lnTo>
                  <a:pt x="1670862" y="29107"/>
                </a:lnTo>
                <a:lnTo>
                  <a:pt x="1670862" y="28790"/>
                </a:lnTo>
                <a:close/>
              </a:path>
              <a:path w="1951990" h="122554">
                <a:moveTo>
                  <a:pt x="1739823" y="27292"/>
                </a:moveTo>
                <a:lnTo>
                  <a:pt x="1738820" y="27292"/>
                </a:lnTo>
                <a:lnTo>
                  <a:pt x="1739823" y="27529"/>
                </a:lnTo>
                <a:lnTo>
                  <a:pt x="1739823" y="27292"/>
                </a:lnTo>
                <a:close/>
              </a:path>
              <a:path w="1951990" h="122554">
                <a:moveTo>
                  <a:pt x="1876234" y="77538"/>
                </a:moveTo>
                <a:lnTo>
                  <a:pt x="1869300" y="78453"/>
                </a:lnTo>
                <a:lnTo>
                  <a:pt x="1869300" y="117093"/>
                </a:lnTo>
                <a:lnTo>
                  <a:pt x="1876234" y="117093"/>
                </a:lnTo>
                <a:lnTo>
                  <a:pt x="1876234" y="77538"/>
                </a:lnTo>
                <a:close/>
              </a:path>
              <a:path w="1951990" h="122554">
                <a:moveTo>
                  <a:pt x="1869300" y="71903"/>
                </a:moveTo>
                <a:lnTo>
                  <a:pt x="1831594" y="76911"/>
                </a:lnTo>
                <a:lnTo>
                  <a:pt x="1832089" y="83362"/>
                </a:lnTo>
                <a:lnTo>
                  <a:pt x="1869300" y="78453"/>
                </a:lnTo>
                <a:lnTo>
                  <a:pt x="1869300" y="71903"/>
                </a:lnTo>
                <a:close/>
              </a:path>
              <a:path w="1951990" h="122554">
                <a:moveTo>
                  <a:pt x="1876234" y="70982"/>
                </a:moveTo>
                <a:lnTo>
                  <a:pt x="1869300" y="71903"/>
                </a:lnTo>
                <a:lnTo>
                  <a:pt x="1869300" y="78453"/>
                </a:lnTo>
                <a:lnTo>
                  <a:pt x="1876234" y="77538"/>
                </a:lnTo>
                <a:lnTo>
                  <a:pt x="1876234" y="70982"/>
                </a:lnTo>
                <a:close/>
              </a:path>
              <a:path w="1951990" h="122554">
                <a:moveTo>
                  <a:pt x="1895094" y="68478"/>
                </a:moveTo>
                <a:lnTo>
                  <a:pt x="1876234" y="70982"/>
                </a:lnTo>
                <a:lnTo>
                  <a:pt x="1876234" y="77538"/>
                </a:lnTo>
                <a:lnTo>
                  <a:pt x="1896097" y="74917"/>
                </a:lnTo>
                <a:lnTo>
                  <a:pt x="1895094" y="68478"/>
                </a:lnTo>
                <a:close/>
              </a:path>
              <a:path w="1951990" h="122554">
                <a:moveTo>
                  <a:pt x="1876234" y="1511"/>
                </a:moveTo>
                <a:lnTo>
                  <a:pt x="1869300" y="1511"/>
                </a:lnTo>
                <a:lnTo>
                  <a:pt x="1869300" y="71903"/>
                </a:lnTo>
                <a:lnTo>
                  <a:pt x="1876234" y="70982"/>
                </a:lnTo>
                <a:lnTo>
                  <a:pt x="1876234" y="1511"/>
                </a:lnTo>
                <a:close/>
              </a:path>
              <a:path w="1951990" h="122554">
                <a:moveTo>
                  <a:pt x="1838540" y="43167"/>
                </a:moveTo>
                <a:lnTo>
                  <a:pt x="1834565" y="48132"/>
                </a:lnTo>
                <a:lnTo>
                  <a:pt x="1840214" y="51665"/>
                </a:lnTo>
                <a:lnTo>
                  <a:pt x="1845735" y="55327"/>
                </a:lnTo>
                <a:lnTo>
                  <a:pt x="1851132" y="59112"/>
                </a:lnTo>
                <a:lnTo>
                  <a:pt x="1856409" y="63017"/>
                </a:lnTo>
                <a:lnTo>
                  <a:pt x="1860372" y="57556"/>
                </a:lnTo>
                <a:lnTo>
                  <a:pt x="1849451" y="50242"/>
                </a:lnTo>
                <a:lnTo>
                  <a:pt x="1843996" y="46674"/>
                </a:lnTo>
                <a:lnTo>
                  <a:pt x="1838540" y="43167"/>
                </a:lnTo>
                <a:close/>
              </a:path>
              <a:path w="1951990" h="122554">
                <a:moveTo>
                  <a:pt x="1841017" y="13411"/>
                </a:moveTo>
                <a:lnTo>
                  <a:pt x="1837042" y="18364"/>
                </a:lnTo>
                <a:lnTo>
                  <a:pt x="1842693" y="21684"/>
                </a:lnTo>
                <a:lnTo>
                  <a:pt x="1848216" y="25187"/>
                </a:lnTo>
                <a:lnTo>
                  <a:pt x="1853614" y="28876"/>
                </a:lnTo>
                <a:lnTo>
                  <a:pt x="1858886" y="32753"/>
                </a:lnTo>
                <a:lnTo>
                  <a:pt x="1862848" y="27800"/>
                </a:lnTo>
                <a:lnTo>
                  <a:pt x="1857385" y="24101"/>
                </a:lnTo>
                <a:lnTo>
                  <a:pt x="1851928" y="20472"/>
                </a:lnTo>
                <a:lnTo>
                  <a:pt x="1846473" y="16909"/>
                </a:lnTo>
                <a:lnTo>
                  <a:pt x="1841017" y="13411"/>
                </a:lnTo>
                <a:close/>
              </a:path>
              <a:path w="1951990" h="122554">
                <a:moveTo>
                  <a:pt x="1806790" y="1003"/>
                </a:moveTo>
                <a:lnTo>
                  <a:pt x="1800339" y="1003"/>
                </a:lnTo>
                <a:lnTo>
                  <a:pt x="1800339" y="46371"/>
                </a:lnTo>
                <a:lnTo>
                  <a:pt x="1803806" y="47142"/>
                </a:lnTo>
                <a:lnTo>
                  <a:pt x="1800339" y="60380"/>
                </a:lnTo>
                <a:lnTo>
                  <a:pt x="1800339" y="116598"/>
                </a:lnTo>
                <a:lnTo>
                  <a:pt x="1806790" y="116598"/>
                </a:lnTo>
                <a:lnTo>
                  <a:pt x="1806790" y="66551"/>
                </a:lnTo>
                <a:lnTo>
                  <a:pt x="1805800" y="65493"/>
                </a:lnTo>
                <a:lnTo>
                  <a:pt x="1806790" y="64800"/>
                </a:lnTo>
                <a:lnTo>
                  <a:pt x="1806790" y="1003"/>
                </a:lnTo>
                <a:close/>
              </a:path>
              <a:path w="1951990" h="122554">
                <a:moveTo>
                  <a:pt x="1799348" y="46151"/>
                </a:moveTo>
                <a:lnTo>
                  <a:pt x="1795786" y="58826"/>
                </a:lnTo>
                <a:lnTo>
                  <a:pt x="1791011" y="71132"/>
                </a:lnTo>
                <a:lnTo>
                  <a:pt x="1785112" y="82884"/>
                </a:lnTo>
                <a:lnTo>
                  <a:pt x="1778000" y="94259"/>
                </a:lnTo>
                <a:lnTo>
                  <a:pt x="1779676" y="95592"/>
                </a:lnTo>
                <a:lnTo>
                  <a:pt x="1781327" y="97078"/>
                </a:lnTo>
                <a:lnTo>
                  <a:pt x="1782978" y="98729"/>
                </a:lnTo>
                <a:lnTo>
                  <a:pt x="1789867" y="86395"/>
                </a:lnTo>
                <a:lnTo>
                  <a:pt x="1795635" y="73683"/>
                </a:lnTo>
                <a:lnTo>
                  <a:pt x="1800282" y="60598"/>
                </a:lnTo>
                <a:lnTo>
                  <a:pt x="1800339" y="46371"/>
                </a:lnTo>
                <a:lnTo>
                  <a:pt x="1799348" y="46151"/>
                </a:lnTo>
                <a:close/>
              </a:path>
              <a:path w="1951990" h="122554">
                <a:moveTo>
                  <a:pt x="1810753" y="62026"/>
                </a:moveTo>
                <a:lnTo>
                  <a:pt x="1806790" y="64800"/>
                </a:lnTo>
                <a:lnTo>
                  <a:pt x="1806790" y="66551"/>
                </a:lnTo>
                <a:lnTo>
                  <a:pt x="1811083" y="71132"/>
                </a:lnTo>
                <a:lnTo>
                  <a:pt x="1816722" y="77393"/>
                </a:lnTo>
                <a:lnTo>
                  <a:pt x="1822665" y="84353"/>
                </a:lnTo>
                <a:lnTo>
                  <a:pt x="1828126" y="79895"/>
                </a:lnTo>
                <a:lnTo>
                  <a:pt x="1823148" y="74599"/>
                </a:lnTo>
                <a:lnTo>
                  <a:pt x="1817370" y="68630"/>
                </a:lnTo>
                <a:lnTo>
                  <a:pt x="1810753" y="62026"/>
                </a:lnTo>
                <a:close/>
              </a:path>
              <a:path w="1951990" h="122554">
                <a:moveTo>
                  <a:pt x="1806790" y="64800"/>
                </a:moveTo>
                <a:lnTo>
                  <a:pt x="1805800" y="65493"/>
                </a:lnTo>
                <a:lnTo>
                  <a:pt x="1806790" y="66551"/>
                </a:lnTo>
                <a:lnTo>
                  <a:pt x="1806790" y="64800"/>
                </a:lnTo>
                <a:close/>
              </a:path>
              <a:path w="1951990" h="122554">
                <a:moveTo>
                  <a:pt x="1800339" y="46371"/>
                </a:moveTo>
                <a:lnTo>
                  <a:pt x="1800339" y="60380"/>
                </a:lnTo>
                <a:lnTo>
                  <a:pt x="1803806" y="47142"/>
                </a:lnTo>
                <a:lnTo>
                  <a:pt x="1800339" y="46371"/>
                </a:lnTo>
                <a:close/>
              </a:path>
              <a:path w="1951990" h="122554">
                <a:moveTo>
                  <a:pt x="1800339" y="44665"/>
                </a:moveTo>
                <a:lnTo>
                  <a:pt x="1779003" y="44665"/>
                </a:lnTo>
                <a:lnTo>
                  <a:pt x="1779003" y="50609"/>
                </a:lnTo>
                <a:lnTo>
                  <a:pt x="1798095" y="50609"/>
                </a:lnTo>
                <a:lnTo>
                  <a:pt x="1799348" y="46151"/>
                </a:lnTo>
                <a:lnTo>
                  <a:pt x="1800339" y="46151"/>
                </a:lnTo>
                <a:lnTo>
                  <a:pt x="1800339" y="44665"/>
                </a:lnTo>
                <a:close/>
              </a:path>
              <a:path w="1951990" h="122554">
                <a:moveTo>
                  <a:pt x="1828126" y="44665"/>
                </a:moveTo>
                <a:lnTo>
                  <a:pt x="1806790" y="44665"/>
                </a:lnTo>
                <a:lnTo>
                  <a:pt x="1806790" y="50609"/>
                </a:lnTo>
                <a:lnTo>
                  <a:pt x="1828126" y="50609"/>
                </a:lnTo>
                <a:lnTo>
                  <a:pt x="1828126" y="44665"/>
                </a:lnTo>
                <a:close/>
              </a:path>
              <a:path w="1951990" h="122554">
                <a:moveTo>
                  <a:pt x="1800339" y="46151"/>
                </a:moveTo>
                <a:lnTo>
                  <a:pt x="1799348" y="46151"/>
                </a:lnTo>
                <a:lnTo>
                  <a:pt x="1800339" y="46371"/>
                </a:lnTo>
                <a:lnTo>
                  <a:pt x="1800339" y="46151"/>
                </a:lnTo>
                <a:close/>
              </a:path>
              <a:path w="1951990" h="122554">
                <a:moveTo>
                  <a:pt x="1785950" y="11417"/>
                </a:moveTo>
                <a:lnTo>
                  <a:pt x="1779993" y="13411"/>
                </a:lnTo>
                <a:lnTo>
                  <a:pt x="1784286" y="26631"/>
                </a:lnTo>
                <a:lnTo>
                  <a:pt x="1786860" y="34734"/>
                </a:lnTo>
                <a:lnTo>
                  <a:pt x="1787448" y="36728"/>
                </a:lnTo>
                <a:lnTo>
                  <a:pt x="1793392" y="34734"/>
                </a:lnTo>
                <a:lnTo>
                  <a:pt x="1791411" y="28117"/>
                </a:lnTo>
                <a:lnTo>
                  <a:pt x="1788934" y="20345"/>
                </a:lnTo>
                <a:lnTo>
                  <a:pt x="1785950" y="11417"/>
                </a:lnTo>
                <a:close/>
              </a:path>
              <a:path w="1951990" h="122554">
                <a:moveTo>
                  <a:pt x="1819681" y="10921"/>
                </a:moveTo>
                <a:lnTo>
                  <a:pt x="1818373" y="18529"/>
                </a:lnTo>
                <a:lnTo>
                  <a:pt x="1816544" y="26288"/>
                </a:lnTo>
                <a:lnTo>
                  <a:pt x="1814220" y="34226"/>
                </a:lnTo>
                <a:lnTo>
                  <a:pt x="1820672" y="36220"/>
                </a:lnTo>
                <a:lnTo>
                  <a:pt x="1822983" y="27622"/>
                </a:lnTo>
                <a:lnTo>
                  <a:pt x="1824812" y="19684"/>
                </a:lnTo>
                <a:lnTo>
                  <a:pt x="1826133" y="12407"/>
                </a:lnTo>
                <a:lnTo>
                  <a:pt x="1819681" y="10921"/>
                </a:lnTo>
                <a:close/>
              </a:path>
              <a:path w="1951990" h="122554">
                <a:moveTo>
                  <a:pt x="1934794" y="80886"/>
                </a:moveTo>
                <a:lnTo>
                  <a:pt x="1924519" y="81864"/>
                </a:lnTo>
                <a:lnTo>
                  <a:pt x="1918906" y="87655"/>
                </a:lnTo>
                <a:lnTo>
                  <a:pt x="1917915" y="98234"/>
                </a:lnTo>
                <a:lnTo>
                  <a:pt x="1919236" y="108165"/>
                </a:lnTo>
                <a:lnTo>
                  <a:pt x="1924862" y="113461"/>
                </a:lnTo>
                <a:lnTo>
                  <a:pt x="1934794" y="114109"/>
                </a:lnTo>
                <a:lnTo>
                  <a:pt x="1945030" y="113461"/>
                </a:lnTo>
                <a:lnTo>
                  <a:pt x="1950143" y="108648"/>
                </a:lnTo>
                <a:lnTo>
                  <a:pt x="1934794" y="108648"/>
                </a:lnTo>
                <a:lnTo>
                  <a:pt x="1927504" y="108000"/>
                </a:lnTo>
                <a:lnTo>
                  <a:pt x="1923529" y="104533"/>
                </a:lnTo>
                <a:lnTo>
                  <a:pt x="1922868" y="98234"/>
                </a:lnTo>
                <a:lnTo>
                  <a:pt x="1923529" y="90957"/>
                </a:lnTo>
                <a:lnTo>
                  <a:pt x="1927504" y="86829"/>
                </a:lnTo>
                <a:lnTo>
                  <a:pt x="1934794" y="85839"/>
                </a:lnTo>
                <a:lnTo>
                  <a:pt x="1948892" y="85839"/>
                </a:lnTo>
                <a:lnTo>
                  <a:pt x="1945030" y="81864"/>
                </a:lnTo>
                <a:lnTo>
                  <a:pt x="1934794" y="80886"/>
                </a:lnTo>
                <a:close/>
              </a:path>
              <a:path w="1951990" h="122554">
                <a:moveTo>
                  <a:pt x="1948892" y="85839"/>
                </a:moveTo>
                <a:lnTo>
                  <a:pt x="1934794" y="85839"/>
                </a:lnTo>
                <a:lnTo>
                  <a:pt x="1942045" y="86829"/>
                </a:lnTo>
                <a:lnTo>
                  <a:pt x="1946033" y="90957"/>
                </a:lnTo>
                <a:lnTo>
                  <a:pt x="1946681" y="98234"/>
                </a:lnTo>
                <a:lnTo>
                  <a:pt x="1946033" y="104533"/>
                </a:lnTo>
                <a:lnTo>
                  <a:pt x="1942045" y="108000"/>
                </a:lnTo>
                <a:lnTo>
                  <a:pt x="1934794" y="108648"/>
                </a:lnTo>
                <a:lnTo>
                  <a:pt x="1950143" y="108648"/>
                </a:lnTo>
                <a:lnTo>
                  <a:pt x="1950656" y="108165"/>
                </a:lnTo>
                <a:lnTo>
                  <a:pt x="1951659" y="98234"/>
                </a:lnTo>
                <a:lnTo>
                  <a:pt x="1950656" y="87655"/>
                </a:lnTo>
                <a:lnTo>
                  <a:pt x="1948892" y="85839"/>
                </a:lnTo>
                <a:close/>
              </a:path>
            </a:pathLst>
          </a:custGeom>
          <a:solidFill>
            <a:srgbClr val="5F5D5D"/>
          </a:solidFill>
        </p:spPr>
        <p:txBody>
          <a:bodyPr wrap="square" lIns="0" tIns="0" rIns="0" bIns="0" rtlCol="0"/>
          <a:lstStyle/>
          <a:p>
            <a:endParaRPr/>
          </a:p>
        </p:txBody>
      </p:sp>
      <p:pic>
        <p:nvPicPr>
          <p:cNvPr id="13" name="object 13"/>
          <p:cNvPicPr/>
          <p:nvPr/>
        </p:nvPicPr>
        <p:blipFill>
          <a:blip r:embed="rId11" cstate="print"/>
          <a:stretch>
            <a:fillRect/>
          </a:stretch>
        </p:blipFill>
        <p:spPr>
          <a:xfrm>
            <a:off x="8290521" y="8301609"/>
            <a:ext cx="784288" cy="118084"/>
          </a:xfrm>
          <a:prstGeom prst="rect">
            <a:avLst/>
          </a:prstGeom>
        </p:spPr>
      </p:pic>
      <p:pic>
        <p:nvPicPr>
          <p:cNvPr id="14" name="object 14"/>
          <p:cNvPicPr/>
          <p:nvPr/>
        </p:nvPicPr>
        <p:blipFill>
          <a:blip r:embed="rId12" cstate="print"/>
          <a:stretch>
            <a:fillRect/>
          </a:stretch>
        </p:blipFill>
        <p:spPr>
          <a:xfrm>
            <a:off x="9125407" y="8300123"/>
            <a:ext cx="3095155" cy="122046"/>
          </a:xfrm>
          <a:prstGeom prst="rect">
            <a:avLst/>
          </a:prstGeom>
        </p:spPr>
      </p:pic>
      <p:pic>
        <p:nvPicPr>
          <p:cNvPr id="15" name="object 15"/>
          <p:cNvPicPr/>
          <p:nvPr/>
        </p:nvPicPr>
        <p:blipFill>
          <a:blip r:embed="rId13" cstate="print"/>
          <a:stretch>
            <a:fillRect/>
          </a:stretch>
        </p:blipFill>
        <p:spPr>
          <a:xfrm>
            <a:off x="8290521" y="8903068"/>
            <a:ext cx="532320" cy="118503"/>
          </a:xfrm>
          <a:prstGeom prst="rect">
            <a:avLst/>
          </a:prstGeom>
        </p:spPr>
      </p:pic>
      <p:pic>
        <p:nvPicPr>
          <p:cNvPr id="16" name="object 16"/>
          <p:cNvPicPr/>
          <p:nvPr/>
        </p:nvPicPr>
        <p:blipFill>
          <a:blip r:embed="rId14" cstate="print"/>
          <a:stretch>
            <a:fillRect/>
          </a:stretch>
        </p:blipFill>
        <p:spPr>
          <a:xfrm>
            <a:off x="8873438" y="8902027"/>
            <a:ext cx="3476155" cy="121539"/>
          </a:xfrm>
          <a:prstGeom prst="rect">
            <a:avLst/>
          </a:prstGeom>
        </p:spPr>
      </p:pic>
      <p:pic>
        <p:nvPicPr>
          <p:cNvPr id="17" name="object 17"/>
          <p:cNvPicPr/>
          <p:nvPr/>
        </p:nvPicPr>
        <p:blipFill>
          <a:blip r:embed="rId15" cstate="print"/>
          <a:stretch>
            <a:fillRect/>
          </a:stretch>
        </p:blipFill>
        <p:spPr>
          <a:xfrm>
            <a:off x="8290521" y="9504998"/>
            <a:ext cx="526414" cy="118617"/>
          </a:xfrm>
          <a:prstGeom prst="rect">
            <a:avLst/>
          </a:prstGeom>
        </p:spPr>
      </p:pic>
      <p:pic>
        <p:nvPicPr>
          <p:cNvPr id="18" name="object 18"/>
          <p:cNvPicPr/>
          <p:nvPr/>
        </p:nvPicPr>
        <p:blipFill>
          <a:blip r:embed="rId16" cstate="print"/>
          <a:stretch>
            <a:fillRect/>
          </a:stretch>
        </p:blipFill>
        <p:spPr>
          <a:xfrm>
            <a:off x="8873476" y="9504045"/>
            <a:ext cx="1184198" cy="120053"/>
          </a:xfrm>
          <a:prstGeom prst="rect">
            <a:avLst/>
          </a:prstGeom>
        </p:spPr>
      </p:pic>
      <p:sp>
        <p:nvSpPr>
          <p:cNvPr id="19" name="object 19"/>
          <p:cNvSpPr/>
          <p:nvPr/>
        </p:nvSpPr>
        <p:spPr>
          <a:xfrm>
            <a:off x="8099996" y="6338494"/>
            <a:ext cx="55244" cy="55244"/>
          </a:xfrm>
          <a:custGeom>
            <a:avLst/>
            <a:gdLst/>
            <a:ahLst/>
            <a:cxnLst/>
            <a:rect l="l" t="t" r="r" b="b"/>
            <a:pathLst>
              <a:path w="55245" h="55245">
                <a:moveTo>
                  <a:pt x="27393" y="0"/>
                </a:moveTo>
                <a:lnTo>
                  <a:pt x="16732" y="2153"/>
                </a:lnTo>
                <a:lnTo>
                  <a:pt x="8024" y="8024"/>
                </a:lnTo>
                <a:lnTo>
                  <a:pt x="2153" y="16732"/>
                </a:lnTo>
                <a:lnTo>
                  <a:pt x="0" y="27393"/>
                </a:lnTo>
                <a:lnTo>
                  <a:pt x="2153" y="38048"/>
                </a:lnTo>
                <a:lnTo>
                  <a:pt x="8024" y="46751"/>
                </a:lnTo>
                <a:lnTo>
                  <a:pt x="16732" y="52622"/>
                </a:lnTo>
                <a:lnTo>
                  <a:pt x="27393" y="54775"/>
                </a:lnTo>
                <a:lnTo>
                  <a:pt x="38048" y="52622"/>
                </a:lnTo>
                <a:lnTo>
                  <a:pt x="46751" y="46751"/>
                </a:lnTo>
                <a:lnTo>
                  <a:pt x="52622" y="38048"/>
                </a:lnTo>
                <a:lnTo>
                  <a:pt x="54775" y="27393"/>
                </a:lnTo>
                <a:lnTo>
                  <a:pt x="52622" y="16732"/>
                </a:lnTo>
                <a:lnTo>
                  <a:pt x="46751" y="8024"/>
                </a:lnTo>
                <a:lnTo>
                  <a:pt x="38048" y="2153"/>
                </a:lnTo>
                <a:lnTo>
                  <a:pt x="27393" y="0"/>
                </a:lnTo>
                <a:close/>
              </a:path>
            </a:pathLst>
          </a:custGeom>
          <a:solidFill>
            <a:srgbClr val="84C1EA"/>
          </a:solidFill>
        </p:spPr>
        <p:txBody>
          <a:bodyPr wrap="square" lIns="0" tIns="0" rIns="0" bIns="0" rtlCol="0"/>
          <a:lstStyle/>
          <a:p>
            <a:endParaRPr/>
          </a:p>
        </p:txBody>
      </p:sp>
      <p:pic>
        <p:nvPicPr>
          <p:cNvPr id="20" name="object 20"/>
          <p:cNvPicPr/>
          <p:nvPr/>
        </p:nvPicPr>
        <p:blipFill>
          <a:blip r:embed="rId17" cstate="print"/>
          <a:stretch>
            <a:fillRect/>
          </a:stretch>
        </p:blipFill>
        <p:spPr>
          <a:xfrm>
            <a:off x="11898324" y="5206174"/>
            <a:ext cx="1093266" cy="95351"/>
          </a:xfrm>
          <a:prstGeom prst="rect">
            <a:avLst/>
          </a:prstGeom>
        </p:spPr>
      </p:pic>
      <p:pic>
        <p:nvPicPr>
          <p:cNvPr id="21" name="object 21"/>
          <p:cNvPicPr/>
          <p:nvPr/>
        </p:nvPicPr>
        <p:blipFill>
          <a:blip r:embed="rId18" cstate="print"/>
          <a:stretch>
            <a:fillRect/>
          </a:stretch>
        </p:blipFill>
        <p:spPr>
          <a:xfrm>
            <a:off x="8290521" y="6464465"/>
            <a:ext cx="864273" cy="122491"/>
          </a:xfrm>
          <a:prstGeom prst="rect">
            <a:avLst/>
          </a:prstGeom>
        </p:spPr>
      </p:pic>
      <p:pic>
        <p:nvPicPr>
          <p:cNvPr id="22" name="object 22"/>
          <p:cNvPicPr/>
          <p:nvPr/>
        </p:nvPicPr>
        <p:blipFill>
          <a:blip r:embed="rId19" cstate="print"/>
          <a:stretch>
            <a:fillRect/>
          </a:stretch>
        </p:blipFill>
        <p:spPr>
          <a:xfrm>
            <a:off x="9206280" y="6458483"/>
            <a:ext cx="2683611" cy="129959"/>
          </a:xfrm>
          <a:prstGeom prst="rect">
            <a:avLst/>
          </a:prstGeom>
        </p:spPr>
      </p:pic>
      <p:pic>
        <p:nvPicPr>
          <p:cNvPr id="23" name="object 23"/>
          <p:cNvPicPr/>
          <p:nvPr/>
        </p:nvPicPr>
        <p:blipFill>
          <a:blip r:embed="rId20" cstate="print"/>
          <a:stretch>
            <a:fillRect/>
          </a:stretch>
        </p:blipFill>
        <p:spPr>
          <a:xfrm>
            <a:off x="8290521" y="6876923"/>
            <a:ext cx="4633887" cy="275818"/>
          </a:xfrm>
          <a:prstGeom prst="rect">
            <a:avLst/>
          </a:prstGeom>
        </p:spPr>
      </p:pic>
      <p:pic>
        <p:nvPicPr>
          <p:cNvPr id="24" name="object 24"/>
          <p:cNvPicPr/>
          <p:nvPr/>
        </p:nvPicPr>
        <p:blipFill>
          <a:blip r:embed="rId21" cstate="print"/>
          <a:stretch>
            <a:fillRect/>
          </a:stretch>
        </p:blipFill>
        <p:spPr>
          <a:xfrm>
            <a:off x="8290521" y="7473645"/>
            <a:ext cx="4802416" cy="243408"/>
          </a:xfrm>
          <a:prstGeom prst="rect">
            <a:avLst/>
          </a:prstGeom>
        </p:spPr>
      </p:pic>
      <p:pic>
        <p:nvPicPr>
          <p:cNvPr id="25" name="object 25"/>
          <p:cNvPicPr/>
          <p:nvPr/>
        </p:nvPicPr>
        <p:blipFill>
          <a:blip r:embed="rId22" cstate="print"/>
          <a:stretch>
            <a:fillRect/>
          </a:stretch>
        </p:blipFill>
        <p:spPr>
          <a:xfrm>
            <a:off x="8290521" y="8038592"/>
            <a:ext cx="1618564" cy="122491"/>
          </a:xfrm>
          <a:prstGeom prst="rect">
            <a:avLst/>
          </a:prstGeom>
        </p:spPr>
      </p:pic>
      <p:pic>
        <p:nvPicPr>
          <p:cNvPr id="26" name="object 26"/>
          <p:cNvPicPr/>
          <p:nvPr/>
        </p:nvPicPr>
        <p:blipFill>
          <a:blip r:embed="rId23" cstate="print"/>
          <a:stretch>
            <a:fillRect/>
          </a:stretch>
        </p:blipFill>
        <p:spPr>
          <a:xfrm>
            <a:off x="9962527" y="8041894"/>
            <a:ext cx="2936481" cy="119189"/>
          </a:xfrm>
          <a:prstGeom prst="rect">
            <a:avLst/>
          </a:prstGeom>
        </p:spPr>
      </p:pic>
      <p:pic>
        <p:nvPicPr>
          <p:cNvPr id="27" name="object 27"/>
          <p:cNvPicPr/>
          <p:nvPr/>
        </p:nvPicPr>
        <p:blipFill>
          <a:blip r:embed="rId24" cstate="print"/>
          <a:stretch>
            <a:fillRect/>
          </a:stretch>
        </p:blipFill>
        <p:spPr>
          <a:xfrm>
            <a:off x="8290521" y="8494306"/>
            <a:ext cx="3730129" cy="266395"/>
          </a:xfrm>
          <a:prstGeom prst="rect">
            <a:avLst/>
          </a:prstGeom>
        </p:spPr>
      </p:pic>
      <p:pic>
        <p:nvPicPr>
          <p:cNvPr id="28" name="object 28"/>
          <p:cNvPicPr/>
          <p:nvPr/>
        </p:nvPicPr>
        <p:blipFill>
          <a:blip r:embed="rId25" cstate="print"/>
          <a:stretch>
            <a:fillRect/>
          </a:stretch>
        </p:blipFill>
        <p:spPr>
          <a:xfrm>
            <a:off x="8290521" y="9063850"/>
            <a:ext cx="4158449" cy="269709"/>
          </a:xfrm>
          <a:prstGeom prst="rect">
            <a:avLst/>
          </a:prstGeom>
        </p:spPr>
      </p:pic>
      <p:pic>
        <p:nvPicPr>
          <p:cNvPr id="29" name="object 29"/>
          <p:cNvPicPr/>
          <p:nvPr/>
        </p:nvPicPr>
        <p:blipFill>
          <a:blip r:embed="rId26" cstate="print"/>
          <a:stretch>
            <a:fillRect/>
          </a:stretch>
        </p:blipFill>
        <p:spPr>
          <a:xfrm>
            <a:off x="8290521" y="9656203"/>
            <a:ext cx="955713" cy="92773"/>
          </a:xfrm>
          <a:prstGeom prst="rect">
            <a:avLst/>
          </a:prstGeom>
        </p:spPr>
      </p:pic>
      <p:pic>
        <p:nvPicPr>
          <p:cNvPr id="30" name="object 30"/>
          <p:cNvPicPr/>
          <p:nvPr/>
        </p:nvPicPr>
        <p:blipFill>
          <a:blip r:embed="rId27" cstate="print"/>
          <a:stretch>
            <a:fillRect/>
          </a:stretch>
        </p:blipFill>
        <p:spPr>
          <a:xfrm>
            <a:off x="9297581" y="9655086"/>
            <a:ext cx="1985454" cy="120180"/>
          </a:xfrm>
          <a:prstGeom prst="rect">
            <a:avLst/>
          </a:prstGeom>
        </p:spPr>
      </p:pic>
      <p:sp>
        <p:nvSpPr>
          <p:cNvPr id="31" name="object 31"/>
          <p:cNvSpPr/>
          <p:nvPr/>
        </p:nvSpPr>
        <p:spPr>
          <a:xfrm>
            <a:off x="8099996" y="6747395"/>
            <a:ext cx="55244" cy="55244"/>
          </a:xfrm>
          <a:custGeom>
            <a:avLst/>
            <a:gdLst/>
            <a:ahLst/>
            <a:cxnLst/>
            <a:rect l="l" t="t" r="r" b="b"/>
            <a:pathLst>
              <a:path w="55245" h="55245">
                <a:moveTo>
                  <a:pt x="27393" y="0"/>
                </a:moveTo>
                <a:lnTo>
                  <a:pt x="16732" y="2153"/>
                </a:lnTo>
                <a:lnTo>
                  <a:pt x="8024" y="8023"/>
                </a:lnTo>
                <a:lnTo>
                  <a:pt x="2153" y="16727"/>
                </a:lnTo>
                <a:lnTo>
                  <a:pt x="0" y="27381"/>
                </a:lnTo>
                <a:lnTo>
                  <a:pt x="2153" y="38042"/>
                </a:lnTo>
                <a:lnTo>
                  <a:pt x="8024" y="46750"/>
                </a:lnTo>
                <a:lnTo>
                  <a:pt x="16732" y="52621"/>
                </a:lnTo>
                <a:lnTo>
                  <a:pt x="27393" y="54775"/>
                </a:lnTo>
                <a:lnTo>
                  <a:pt x="38048" y="52621"/>
                </a:lnTo>
                <a:lnTo>
                  <a:pt x="46751" y="46750"/>
                </a:lnTo>
                <a:lnTo>
                  <a:pt x="52622" y="38042"/>
                </a:lnTo>
                <a:lnTo>
                  <a:pt x="54775" y="27381"/>
                </a:lnTo>
                <a:lnTo>
                  <a:pt x="52622" y="16727"/>
                </a:lnTo>
                <a:lnTo>
                  <a:pt x="46751" y="8023"/>
                </a:lnTo>
                <a:lnTo>
                  <a:pt x="38048" y="2153"/>
                </a:lnTo>
                <a:lnTo>
                  <a:pt x="27393" y="0"/>
                </a:lnTo>
                <a:close/>
              </a:path>
            </a:pathLst>
          </a:custGeom>
          <a:solidFill>
            <a:srgbClr val="84C1EA"/>
          </a:solidFill>
        </p:spPr>
        <p:txBody>
          <a:bodyPr wrap="square" lIns="0" tIns="0" rIns="0" bIns="0" rtlCol="0"/>
          <a:lstStyle/>
          <a:p>
            <a:endParaRPr/>
          </a:p>
        </p:txBody>
      </p:sp>
      <p:sp>
        <p:nvSpPr>
          <p:cNvPr id="32" name="object 32"/>
          <p:cNvSpPr/>
          <p:nvPr/>
        </p:nvSpPr>
        <p:spPr>
          <a:xfrm>
            <a:off x="8099996" y="7308113"/>
            <a:ext cx="55244" cy="55244"/>
          </a:xfrm>
          <a:custGeom>
            <a:avLst/>
            <a:gdLst/>
            <a:ahLst/>
            <a:cxnLst/>
            <a:rect l="l" t="t" r="r" b="b"/>
            <a:pathLst>
              <a:path w="55245" h="55245">
                <a:moveTo>
                  <a:pt x="27393" y="0"/>
                </a:moveTo>
                <a:lnTo>
                  <a:pt x="16732" y="2151"/>
                </a:lnTo>
                <a:lnTo>
                  <a:pt x="8024" y="8018"/>
                </a:lnTo>
                <a:lnTo>
                  <a:pt x="2153" y="16721"/>
                </a:lnTo>
                <a:lnTo>
                  <a:pt x="0" y="27381"/>
                </a:lnTo>
                <a:lnTo>
                  <a:pt x="2153" y="38040"/>
                </a:lnTo>
                <a:lnTo>
                  <a:pt x="8024" y="46743"/>
                </a:lnTo>
                <a:lnTo>
                  <a:pt x="16732" y="52611"/>
                </a:lnTo>
                <a:lnTo>
                  <a:pt x="27393" y="54762"/>
                </a:lnTo>
                <a:lnTo>
                  <a:pt x="38048" y="52611"/>
                </a:lnTo>
                <a:lnTo>
                  <a:pt x="46751" y="46743"/>
                </a:lnTo>
                <a:lnTo>
                  <a:pt x="52622" y="38040"/>
                </a:lnTo>
                <a:lnTo>
                  <a:pt x="54775" y="27381"/>
                </a:lnTo>
                <a:lnTo>
                  <a:pt x="52622" y="16721"/>
                </a:lnTo>
                <a:lnTo>
                  <a:pt x="46751" y="8018"/>
                </a:lnTo>
                <a:lnTo>
                  <a:pt x="38048" y="2151"/>
                </a:lnTo>
                <a:lnTo>
                  <a:pt x="27393" y="0"/>
                </a:lnTo>
                <a:close/>
              </a:path>
            </a:pathLst>
          </a:custGeom>
          <a:solidFill>
            <a:srgbClr val="84C1EA"/>
          </a:solidFill>
        </p:spPr>
        <p:txBody>
          <a:bodyPr wrap="square" lIns="0" tIns="0" rIns="0" bIns="0" rtlCol="0"/>
          <a:lstStyle/>
          <a:p>
            <a:endParaRPr/>
          </a:p>
        </p:txBody>
      </p:sp>
      <p:sp>
        <p:nvSpPr>
          <p:cNvPr id="33" name="object 33"/>
          <p:cNvSpPr/>
          <p:nvPr/>
        </p:nvSpPr>
        <p:spPr>
          <a:xfrm>
            <a:off x="8099996" y="7906080"/>
            <a:ext cx="55244" cy="55244"/>
          </a:xfrm>
          <a:custGeom>
            <a:avLst/>
            <a:gdLst/>
            <a:ahLst/>
            <a:cxnLst/>
            <a:rect l="l" t="t" r="r" b="b"/>
            <a:pathLst>
              <a:path w="55245" h="55245">
                <a:moveTo>
                  <a:pt x="27393" y="0"/>
                </a:moveTo>
                <a:lnTo>
                  <a:pt x="16732" y="2153"/>
                </a:lnTo>
                <a:lnTo>
                  <a:pt x="8024" y="8024"/>
                </a:lnTo>
                <a:lnTo>
                  <a:pt x="2153" y="16732"/>
                </a:lnTo>
                <a:lnTo>
                  <a:pt x="0" y="27393"/>
                </a:lnTo>
                <a:lnTo>
                  <a:pt x="2153" y="38053"/>
                </a:lnTo>
                <a:lnTo>
                  <a:pt x="8024" y="46756"/>
                </a:lnTo>
                <a:lnTo>
                  <a:pt x="16732" y="52623"/>
                </a:lnTo>
                <a:lnTo>
                  <a:pt x="27393" y="54775"/>
                </a:lnTo>
                <a:lnTo>
                  <a:pt x="38048" y="52623"/>
                </a:lnTo>
                <a:lnTo>
                  <a:pt x="46751" y="46756"/>
                </a:lnTo>
                <a:lnTo>
                  <a:pt x="52622" y="38053"/>
                </a:lnTo>
                <a:lnTo>
                  <a:pt x="54775" y="27393"/>
                </a:lnTo>
                <a:lnTo>
                  <a:pt x="52622" y="16732"/>
                </a:lnTo>
                <a:lnTo>
                  <a:pt x="46751" y="8024"/>
                </a:lnTo>
                <a:lnTo>
                  <a:pt x="38048" y="2153"/>
                </a:lnTo>
                <a:lnTo>
                  <a:pt x="27393" y="0"/>
                </a:lnTo>
                <a:close/>
              </a:path>
            </a:pathLst>
          </a:custGeom>
          <a:solidFill>
            <a:srgbClr val="84C1EA"/>
          </a:solidFill>
        </p:spPr>
        <p:txBody>
          <a:bodyPr wrap="square" lIns="0" tIns="0" rIns="0" bIns="0" rtlCol="0"/>
          <a:lstStyle/>
          <a:p>
            <a:endParaRPr/>
          </a:p>
        </p:txBody>
      </p:sp>
      <p:sp>
        <p:nvSpPr>
          <p:cNvPr id="34" name="object 34"/>
          <p:cNvSpPr/>
          <p:nvPr/>
        </p:nvSpPr>
        <p:spPr>
          <a:xfrm>
            <a:off x="8099996" y="8323084"/>
            <a:ext cx="55244" cy="55244"/>
          </a:xfrm>
          <a:custGeom>
            <a:avLst/>
            <a:gdLst/>
            <a:ahLst/>
            <a:cxnLst/>
            <a:rect l="l" t="t" r="r" b="b"/>
            <a:pathLst>
              <a:path w="55245" h="55245">
                <a:moveTo>
                  <a:pt x="27393" y="0"/>
                </a:moveTo>
                <a:lnTo>
                  <a:pt x="16732" y="2151"/>
                </a:lnTo>
                <a:lnTo>
                  <a:pt x="8024" y="8018"/>
                </a:lnTo>
                <a:lnTo>
                  <a:pt x="2153" y="16721"/>
                </a:lnTo>
                <a:lnTo>
                  <a:pt x="0" y="27381"/>
                </a:lnTo>
                <a:lnTo>
                  <a:pt x="2153" y="38042"/>
                </a:lnTo>
                <a:lnTo>
                  <a:pt x="8024" y="46750"/>
                </a:lnTo>
                <a:lnTo>
                  <a:pt x="16732" y="52621"/>
                </a:lnTo>
                <a:lnTo>
                  <a:pt x="27393" y="54775"/>
                </a:lnTo>
                <a:lnTo>
                  <a:pt x="38048" y="52621"/>
                </a:lnTo>
                <a:lnTo>
                  <a:pt x="46751" y="46750"/>
                </a:lnTo>
                <a:lnTo>
                  <a:pt x="52622" y="38042"/>
                </a:lnTo>
                <a:lnTo>
                  <a:pt x="54775" y="27381"/>
                </a:lnTo>
                <a:lnTo>
                  <a:pt x="52622" y="16721"/>
                </a:lnTo>
                <a:lnTo>
                  <a:pt x="46751" y="8018"/>
                </a:lnTo>
                <a:lnTo>
                  <a:pt x="38048" y="2151"/>
                </a:lnTo>
                <a:lnTo>
                  <a:pt x="27393" y="0"/>
                </a:lnTo>
                <a:close/>
              </a:path>
            </a:pathLst>
          </a:custGeom>
          <a:solidFill>
            <a:srgbClr val="84C1EA"/>
          </a:solidFill>
        </p:spPr>
        <p:txBody>
          <a:bodyPr wrap="square" lIns="0" tIns="0" rIns="0" bIns="0" rtlCol="0"/>
          <a:lstStyle/>
          <a:p>
            <a:endParaRPr/>
          </a:p>
        </p:txBody>
      </p:sp>
      <p:sp>
        <p:nvSpPr>
          <p:cNvPr id="35" name="object 35"/>
          <p:cNvSpPr/>
          <p:nvPr/>
        </p:nvSpPr>
        <p:spPr>
          <a:xfrm>
            <a:off x="8099996" y="8926957"/>
            <a:ext cx="55244" cy="55244"/>
          </a:xfrm>
          <a:custGeom>
            <a:avLst/>
            <a:gdLst/>
            <a:ahLst/>
            <a:cxnLst/>
            <a:rect l="l" t="t" r="r" b="b"/>
            <a:pathLst>
              <a:path w="55245" h="55245">
                <a:moveTo>
                  <a:pt x="27393" y="0"/>
                </a:moveTo>
                <a:lnTo>
                  <a:pt x="16732" y="2153"/>
                </a:lnTo>
                <a:lnTo>
                  <a:pt x="8024" y="8023"/>
                </a:lnTo>
                <a:lnTo>
                  <a:pt x="2153" y="16727"/>
                </a:lnTo>
                <a:lnTo>
                  <a:pt x="0" y="27381"/>
                </a:lnTo>
                <a:lnTo>
                  <a:pt x="2153" y="38042"/>
                </a:lnTo>
                <a:lnTo>
                  <a:pt x="8024" y="46750"/>
                </a:lnTo>
                <a:lnTo>
                  <a:pt x="16732" y="52621"/>
                </a:lnTo>
                <a:lnTo>
                  <a:pt x="27393" y="54775"/>
                </a:lnTo>
                <a:lnTo>
                  <a:pt x="38048" y="52621"/>
                </a:lnTo>
                <a:lnTo>
                  <a:pt x="46751" y="46750"/>
                </a:lnTo>
                <a:lnTo>
                  <a:pt x="52622" y="38042"/>
                </a:lnTo>
                <a:lnTo>
                  <a:pt x="54775" y="27381"/>
                </a:lnTo>
                <a:lnTo>
                  <a:pt x="52622" y="16727"/>
                </a:lnTo>
                <a:lnTo>
                  <a:pt x="46751" y="8023"/>
                </a:lnTo>
                <a:lnTo>
                  <a:pt x="38048" y="2153"/>
                </a:lnTo>
                <a:lnTo>
                  <a:pt x="27393" y="0"/>
                </a:lnTo>
                <a:close/>
              </a:path>
            </a:pathLst>
          </a:custGeom>
          <a:solidFill>
            <a:srgbClr val="84C1EA"/>
          </a:solidFill>
        </p:spPr>
        <p:txBody>
          <a:bodyPr wrap="square" lIns="0" tIns="0" rIns="0" bIns="0" rtlCol="0"/>
          <a:lstStyle/>
          <a:p>
            <a:endParaRPr/>
          </a:p>
        </p:txBody>
      </p:sp>
      <p:sp>
        <p:nvSpPr>
          <p:cNvPr id="36" name="object 36"/>
          <p:cNvSpPr/>
          <p:nvPr/>
        </p:nvSpPr>
        <p:spPr>
          <a:xfrm>
            <a:off x="8099996" y="9526054"/>
            <a:ext cx="55244" cy="55244"/>
          </a:xfrm>
          <a:custGeom>
            <a:avLst/>
            <a:gdLst/>
            <a:ahLst/>
            <a:cxnLst/>
            <a:rect l="l" t="t" r="r" b="b"/>
            <a:pathLst>
              <a:path w="55245" h="55245">
                <a:moveTo>
                  <a:pt x="27393" y="0"/>
                </a:moveTo>
                <a:lnTo>
                  <a:pt x="16732" y="2153"/>
                </a:lnTo>
                <a:lnTo>
                  <a:pt x="8024" y="8023"/>
                </a:lnTo>
                <a:lnTo>
                  <a:pt x="2153" y="16727"/>
                </a:lnTo>
                <a:lnTo>
                  <a:pt x="0" y="27381"/>
                </a:lnTo>
                <a:lnTo>
                  <a:pt x="2153" y="38042"/>
                </a:lnTo>
                <a:lnTo>
                  <a:pt x="8024" y="46750"/>
                </a:lnTo>
                <a:lnTo>
                  <a:pt x="16732" y="52621"/>
                </a:lnTo>
                <a:lnTo>
                  <a:pt x="27393" y="54775"/>
                </a:lnTo>
                <a:lnTo>
                  <a:pt x="38048" y="52621"/>
                </a:lnTo>
                <a:lnTo>
                  <a:pt x="46751" y="46750"/>
                </a:lnTo>
                <a:lnTo>
                  <a:pt x="52622" y="38042"/>
                </a:lnTo>
                <a:lnTo>
                  <a:pt x="54775" y="27381"/>
                </a:lnTo>
                <a:lnTo>
                  <a:pt x="52622" y="16727"/>
                </a:lnTo>
                <a:lnTo>
                  <a:pt x="46751" y="8023"/>
                </a:lnTo>
                <a:lnTo>
                  <a:pt x="38048" y="2153"/>
                </a:lnTo>
                <a:lnTo>
                  <a:pt x="27393" y="0"/>
                </a:lnTo>
                <a:close/>
              </a:path>
            </a:pathLst>
          </a:custGeom>
          <a:solidFill>
            <a:srgbClr val="84C1EA"/>
          </a:solidFill>
        </p:spPr>
        <p:txBody>
          <a:bodyPr wrap="square" lIns="0" tIns="0" rIns="0" bIns="0" rtlCol="0"/>
          <a:lstStyle/>
          <a:p>
            <a:endParaRPr/>
          </a:p>
        </p:txBody>
      </p:sp>
      <p:pic>
        <p:nvPicPr>
          <p:cNvPr id="37" name="object 37"/>
          <p:cNvPicPr/>
          <p:nvPr/>
        </p:nvPicPr>
        <p:blipFill>
          <a:blip r:embed="rId28" cstate="print"/>
          <a:stretch>
            <a:fillRect/>
          </a:stretch>
        </p:blipFill>
        <p:spPr>
          <a:xfrm>
            <a:off x="709993" y="9242412"/>
            <a:ext cx="3940975" cy="283362"/>
          </a:xfrm>
          <a:prstGeom prst="rect">
            <a:avLst/>
          </a:prstGeom>
        </p:spPr>
      </p:pic>
      <p:grpSp>
        <p:nvGrpSpPr>
          <p:cNvPr id="38" name="object 38"/>
          <p:cNvGrpSpPr/>
          <p:nvPr/>
        </p:nvGrpSpPr>
        <p:grpSpPr>
          <a:xfrm>
            <a:off x="744613" y="9612452"/>
            <a:ext cx="3736975" cy="143510"/>
            <a:chOff x="744613" y="9612452"/>
            <a:chExt cx="3736975" cy="143510"/>
          </a:xfrm>
        </p:grpSpPr>
        <p:pic>
          <p:nvPicPr>
            <p:cNvPr id="39" name="object 39"/>
            <p:cNvPicPr/>
            <p:nvPr/>
          </p:nvPicPr>
          <p:blipFill>
            <a:blip r:embed="rId29" cstate="print"/>
            <a:stretch>
              <a:fillRect/>
            </a:stretch>
          </p:blipFill>
          <p:spPr>
            <a:xfrm>
              <a:off x="744613" y="9612452"/>
              <a:ext cx="3134817" cy="143103"/>
            </a:xfrm>
            <a:prstGeom prst="rect">
              <a:avLst/>
            </a:prstGeom>
          </p:spPr>
        </p:pic>
        <p:sp>
          <p:nvSpPr>
            <p:cNvPr id="40" name="object 40"/>
            <p:cNvSpPr/>
            <p:nvPr/>
          </p:nvSpPr>
          <p:spPr>
            <a:xfrm>
              <a:off x="3908882" y="9613519"/>
              <a:ext cx="572770" cy="142240"/>
            </a:xfrm>
            <a:custGeom>
              <a:avLst/>
              <a:gdLst/>
              <a:ahLst/>
              <a:cxnLst/>
              <a:rect l="l" t="t" r="r" b="b"/>
              <a:pathLst>
                <a:path w="572770" h="142240">
                  <a:moveTo>
                    <a:pt x="8559" y="30479"/>
                  </a:moveTo>
                  <a:lnTo>
                    <a:pt x="0" y="30479"/>
                  </a:lnTo>
                  <a:lnTo>
                    <a:pt x="0" y="109575"/>
                  </a:lnTo>
                  <a:lnTo>
                    <a:pt x="9143" y="109575"/>
                  </a:lnTo>
                  <a:lnTo>
                    <a:pt x="9143" y="53543"/>
                  </a:lnTo>
                  <a:lnTo>
                    <a:pt x="11277" y="47777"/>
                  </a:lnTo>
                  <a:lnTo>
                    <a:pt x="15348" y="43586"/>
                  </a:lnTo>
                  <a:lnTo>
                    <a:pt x="8559" y="43586"/>
                  </a:lnTo>
                  <a:lnTo>
                    <a:pt x="8559" y="30479"/>
                  </a:lnTo>
                  <a:close/>
                </a:path>
                <a:path w="572770" h="142240">
                  <a:moveTo>
                    <a:pt x="53325" y="36728"/>
                  </a:moveTo>
                  <a:lnTo>
                    <a:pt x="38074" y="36728"/>
                  </a:lnTo>
                  <a:lnTo>
                    <a:pt x="42265" y="38303"/>
                  </a:lnTo>
                  <a:lnTo>
                    <a:pt x="47701" y="44653"/>
                  </a:lnTo>
                  <a:lnTo>
                    <a:pt x="49072" y="49529"/>
                  </a:lnTo>
                  <a:lnTo>
                    <a:pt x="49072" y="109575"/>
                  </a:lnTo>
                  <a:lnTo>
                    <a:pt x="58216" y="109575"/>
                  </a:lnTo>
                  <a:lnTo>
                    <a:pt x="58216" y="53035"/>
                  </a:lnTo>
                  <a:lnTo>
                    <a:pt x="60325" y="47370"/>
                  </a:lnTo>
                  <a:lnTo>
                    <a:pt x="63598" y="44018"/>
                  </a:lnTo>
                  <a:lnTo>
                    <a:pt x="56210" y="44018"/>
                  </a:lnTo>
                  <a:lnTo>
                    <a:pt x="54954" y="39217"/>
                  </a:lnTo>
                  <a:lnTo>
                    <a:pt x="54828" y="38938"/>
                  </a:lnTo>
                  <a:lnTo>
                    <a:pt x="53325" y="36728"/>
                  </a:lnTo>
                  <a:close/>
                </a:path>
                <a:path w="572770" h="142240">
                  <a:moveTo>
                    <a:pt x="102545" y="36575"/>
                  </a:moveTo>
                  <a:lnTo>
                    <a:pt x="87299" y="36575"/>
                  </a:lnTo>
                  <a:lnTo>
                    <a:pt x="91541" y="38023"/>
                  </a:lnTo>
                  <a:lnTo>
                    <a:pt x="96697" y="43764"/>
                  </a:lnTo>
                  <a:lnTo>
                    <a:pt x="97993" y="48539"/>
                  </a:lnTo>
                  <a:lnTo>
                    <a:pt x="97993" y="109575"/>
                  </a:lnTo>
                  <a:lnTo>
                    <a:pt x="107289" y="109575"/>
                  </a:lnTo>
                  <a:lnTo>
                    <a:pt x="107289" y="45719"/>
                  </a:lnTo>
                  <a:lnTo>
                    <a:pt x="105155" y="39217"/>
                  </a:lnTo>
                  <a:lnTo>
                    <a:pt x="102545" y="36575"/>
                  </a:lnTo>
                  <a:close/>
                </a:path>
                <a:path w="572770" h="142240">
                  <a:moveTo>
                    <a:pt x="90271" y="28498"/>
                  </a:moveTo>
                  <a:lnTo>
                    <a:pt x="76022" y="28498"/>
                  </a:lnTo>
                  <a:lnTo>
                    <a:pt x="71018" y="29819"/>
                  </a:lnTo>
                  <a:lnTo>
                    <a:pt x="62331" y="35128"/>
                  </a:lnTo>
                  <a:lnTo>
                    <a:pt x="58874" y="38938"/>
                  </a:lnTo>
                  <a:lnTo>
                    <a:pt x="56210" y="44018"/>
                  </a:lnTo>
                  <a:lnTo>
                    <a:pt x="63598" y="44018"/>
                  </a:lnTo>
                  <a:lnTo>
                    <a:pt x="68757" y="38734"/>
                  </a:lnTo>
                  <a:lnTo>
                    <a:pt x="74371" y="36575"/>
                  </a:lnTo>
                  <a:lnTo>
                    <a:pt x="102545" y="36575"/>
                  </a:lnTo>
                  <a:lnTo>
                    <a:pt x="96672" y="30632"/>
                  </a:lnTo>
                  <a:lnTo>
                    <a:pt x="90271" y="28498"/>
                  </a:lnTo>
                  <a:close/>
                </a:path>
                <a:path w="572770" h="142240">
                  <a:moveTo>
                    <a:pt x="39573" y="28498"/>
                  </a:moveTo>
                  <a:lnTo>
                    <a:pt x="28168" y="28498"/>
                  </a:lnTo>
                  <a:lnTo>
                    <a:pt x="23291" y="29794"/>
                  </a:lnTo>
                  <a:lnTo>
                    <a:pt x="14706" y="35001"/>
                  </a:lnTo>
                  <a:lnTo>
                    <a:pt x="11226" y="38734"/>
                  </a:lnTo>
                  <a:lnTo>
                    <a:pt x="8559" y="43586"/>
                  </a:lnTo>
                  <a:lnTo>
                    <a:pt x="15348" y="43586"/>
                  </a:lnTo>
                  <a:lnTo>
                    <a:pt x="19862" y="38938"/>
                  </a:lnTo>
                  <a:lnTo>
                    <a:pt x="25476" y="36728"/>
                  </a:lnTo>
                  <a:lnTo>
                    <a:pt x="53325" y="36728"/>
                  </a:lnTo>
                  <a:lnTo>
                    <a:pt x="52324" y="35255"/>
                  </a:lnTo>
                  <a:lnTo>
                    <a:pt x="48412" y="32537"/>
                  </a:lnTo>
                  <a:lnTo>
                    <a:pt x="44475" y="29844"/>
                  </a:lnTo>
                  <a:lnTo>
                    <a:pt x="39573" y="28498"/>
                  </a:lnTo>
                  <a:close/>
                </a:path>
                <a:path w="572770" h="142240">
                  <a:moveTo>
                    <a:pt x="151912" y="95884"/>
                  </a:moveTo>
                  <a:lnTo>
                    <a:pt x="144360" y="95884"/>
                  </a:lnTo>
                  <a:lnTo>
                    <a:pt x="147078" y="101041"/>
                  </a:lnTo>
                  <a:lnTo>
                    <a:pt x="150761" y="104952"/>
                  </a:lnTo>
                  <a:lnTo>
                    <a:pt x="160032" y="110362"/>
                  </a:lnTo>
                  <a:lnTo>
                    <a:pt x="165417" y="111709"/>
                  </a:lnTo>
                  <a:lnTo>
                    <a:pt x="171513" y="111709"/>
                  </a:lnTo>
                  <a:lnTo>
                    <a:pt x="179343" y="111013"/>
                  </a:lnTo>
                  <a:lnTo>
                    <a:pt x="186299" y="108924"/>
                  </a:lnTo>
                  <a:lnTo>
                    <a:pt x="192383" y="105440"/>
                  </a:lnTo>
                  <a:lnTo>
                    <a:pt x="194316" y="103631"/>
                  </a:lnTo>
                  <a:lnTo>
                    <a:pt x="162318" y="103631"/>
                  </a:lnTo>
                  <a:lnTo>
                    <a:pt x="155765" y="100685"/>
                  </a:lnTo>
                  <a:lnTo>
                    <a:pt x="151912" y="95884"/>
                  </a:lnTo>
                  <a:close/>
                </a:path>
                <a:path w="572770" h="142240">
                  <a:moveTo>
                    <a:pt x="144360" y="0"/>
                  </a:moveTo>
                  <a:lnTo>
                    <a:pt x="135216" y="0"/>
                  </a:lnTo>
                  <a:lnTo>
                    <a:pt x="135216" y="109575"/>
                  </a:lnTo>
                  <a:lnTo>
                    <a:pt x="144360" y="109575"/>
                  </a:lnTo>
                  <a:lnTo>
                    <a:pt x="144360" y="95884"/>
                  </a:lnTo>
                  <a:lnTo>
                    <a:pt x="151912" y="95884"/>
                  </a:lnTo>
                  <a:lnTo>
                    <a:pt x="143903" y="70129"/>
                  </a:lnTo>
                  <a:lnTo>
                    <a:pt x="144341" y="62529"/>
                  </a:lnTo>
                  <a:lnTo>
                    <a:pt x="145649" y="55851"/>
                  </a:lnTo>
                  <a:lnTo>
                    <a:pt x="147825" y="50101"/>
                  </a:lnTo>
                  <a:lnTo>
                    <a:pt x="150863" y="45288"/>
                  </a:lnTo>
                  <a:lnTo>
                    <a:pt x="151472" y="44526"/>
                  </a:lnTo>
                  <a:lnTo>
                    <a:pt x="144360" y="44526"/>
                  </a:lnTo>
                  <a:lnTo>
                    <a:pt x="144360" y="0"/>
                  </a:lnTo>
                  <a:close/>
                </a:path>
                <a:path w="572770" h="142240">
                  <a:moveTo>
                    <a:pt x="194519" y="36575"/>
                  </a:moveTo>
                  <a:lnTo>
                    <a:pt x="179235" y="36575"/>
                  </a:lnTo>
                  <a:lnTo>
                    <a:pt x="185813" y="39496"/>
                  </a:lnTo>
                  <a:lnTo>
                    <a:pt x="190436" y="45313"/>
                  </a:lnTo>
                  <a:lnTo>
                    <a:pt x="193484" y="50151"/>
                  </a:lnTo>
                  <a:lnTo>
                    <a:pt x="195659" y="55902"/>
                  </a:lnTo>
                  <a:lnTo>
                    <a:pt x="196962" y="62562"/>
                  </a:lnTo>
                  <a:lnTo>
                    <a:pt x="197396" y="70129"/>
                  </a:lnTo>
                  <a:lnTo>
                    <a:pt x="196963" y="77739"/>
                  </a:lnTo>
                  <a:lnTo>
                    <a:pt x="179260" y="103631"/>
                  </a:lnTo>
                  <a:lnTo>
                    <a:pt x="194316" y="103631"/>
                  </a:lnTo>
                  <a:lnTo>
                    <a:pt x="207149" y="70129"/>
                  </a:lnTo>
                  <a:lnTo>
                    <a:pt x="206563" y="60980"/>
                  </a:lnTo>
                  <a:lnTo>
                    <a:pt x="204803" y="52851"/>
                  </a:lnTo>
                  <a:lnTo>
                    <a:pt x="201866" y="45740"/>
                  </a:lnTo>
                  <a:lnTo>
                    <a:pt x="197751" y="39649"/>
                  </a:lnTo>
                  <a:lnTo>
                    <a:pt x="194519" y="36575"/>
                  </a:lnTo>
                  <a:close/>
                </a:path>
                <a:path w="572770" h="142240">
                  <a:moveTo>
                    <a:pt x="172097" y="28498"/>
                  </a:moveTo>
                  <a:lnTo>
                    <a:pt x="165798" y="28498"/>
                  </a:lnTo>
                  <a:lnTo>
                    <a:pt x="160362" y="29844"/>
                  </a:lnTo>
                  <a:lnTo>
                    <a:pt x="151142" y="35178"/>
                  </a:lnTo>
                  <a:lnTo>
                    <a:pt x="147332" y="39192"/>
                  </a:lnTo>
                  <a:lnTo>
                    <a:pt x="144360" y="44526"/>
                  </a:lnTo>
                  <a:lnTo>
                    <a:pt x="151472" y="44526"/>
                  </a:lnTo>
                  <a:lnTo>
                    <a:pt x="155511" y="39471"/>
                  </a:lnTo>
                  <a:lnTo>
                    <a:pt x="162115" y="36575"/>
                  </a:lnTo>
                  <a:lnTo>
                    <a:pt x="194519" y="36575"/>
                  </a:lnTo>
                  <a:lnTo>
                    <a:pt x="192618" y="34767"/>
                  </a:lnTo>
                  <a:lnTo>
                    <a:pt x="186629" y="31283"/>
                  </a:lnTo>
                  <a:lnTo>
                    <a:pt x="179788" y="29194"/>
                  </a:lnTo>
                  <a:lnTo>
                    <a:pt x="172097" y="28498"/>
                  </a:lnTo>
                  <a:close/>
                </a:path>
                <a:path w="572770" h="142240">
                  <a:moveTo>
                    <a:pt x="262077" y="28498"/>
                  </a:moveTo>
                  <a:lnTo>
                    <a:pt x="229631" y="52831"/>
                  </a:lnTo>
                  <a:lnTo>
                    <a:pt x="227413" y="71780"/>
                  </a:lnTo>
                  <a:lnTo>
                    <a:pt x="227901" y="79616"/>
                  </a:lnTo>
                  <a:lnTo>
                    <a:pt x="254133" y="111027"/>
                  </a:lnTo>
                  <a:lnTo>
                    <a:pt x="261772" y="111709"/>
                  </a:lnTo>
                  <a:lnTo>
                    <a:pt x="270789" y="111709"/>
                  </a:lnTo>
                  <a:lnTo>
                    <a:pt x="278282" y="109296"/>
                  </a:lnTo>
                  <a:lnTo>
                    <a:pt x="284882" y="103936"/>
                  </a:lnTo>
                  <a:lnTo>
                    <a:pt x="254533" y="103936"/>
                  </a:lnTo>
                  <a:lnTo>
                    <a:pt x="248272" y="101066"/>
                  </a:lnTo>
                  <a:lnTo>
                    <a:pt x="238963" y="89611"/>
                  </a:lnTo>
                  <a:lnTo>
                    <a:pt x="236626" y="81914"/>
                  </a:lnTo>
                  <a:lnTo>
                    <a:pt x="236626" y="71780"/>
                  </a:lnTo>
                  <a:lnTo>
                    <a:pt x="295757" y="71780"/>
                  </a:lnTo>
                  <a:lnTo>
                    <a:pt x="295757" y="68757"/>
                  </a:lnTo>
                  <a:lnTo>
                    <a:pt x="295496" y="64541"/>
                  </a:lnTo>
                  <a:lnTo>
                    <a:pt x="236778" y="64465"/>
                  </a:lnTo>
                  <a:lnTo>
                    <a:pt x="237210" y="55905"/>
                  </a:lnTo>
                  <a:lnTo>
                    <a:pt x="239699" y="49098"/>
                  </a:lnTo>
                  <a:lnTo>
                    <a:pt x="248792" y="38963"/>
                  </a:lnTo>
                  <a:lnTo>
                    <a:pt x="254673" y="36423"/>
                  </a:lnTo>
                  <a:lnTo>
                    <a:pt x="284058" y="36423"/>
                  </a:lnTo>
                  <a:lnTo>
                    <a:pt x="281986" y="34456"/>
                  </a:lnTo>
                  <a:lnTo>
                    <a:pt x="276225" y="31146"/>
                  </a:lnTo>
                  <a:lnTo>
                    <a:pt x="269586" y="29160"/>
                  </a:lnTo>
                  <a:lnTo>
                    <a:pt x="262077" y="28498"/>
                  </a:lnTo>
                  <a:close/>
                </a:path>
                <a:path w="572770" h="142240">
                  <a:moveTo>
                    <a:pt x="294639" y="85191"/>
                  </a:moveTo>
                  <a:lnTo>
                    <a:pt x="285496" y="85191"/>
                  </a:lnTo>
                  <a:lnTo>
                    <a:pt x="284607" y="90982"/>
                  </a:lnTo>
                  <a:lnTo>
                    <a:pt x="282066" y="95580"/>
                  </a:lnTo>
                  <a:lnTo>
                    <a:pt x="273735" y="102260"/>
                  </a:lnTo>
                  <a:lnTo>
                    <a:pt x="268554" y="103936"/>
                  </a:lnTo>
                  <a:lnTo>
                    <a:pt x="284882" y="103936"/>
                  </a:lnTo>
                  <a:lnTo>
                    <a:pt x="290169" y="99644"/>
                  </a:lnTo>
                  <a:lnTo>
                    <a:pt x="293649" y="93217"/>
                  </a:lnTo>
                  <a:lnTo>
                    <a:pt x="294639" y="85191"/>
                  </a:lnTo>
                  <a:close/>
                </a:path>
                <a:path w="572770" h="142240">
                  <a:moveTo>
                    <a:pt x="284058" y="36423"/>
                  </a:moveTo>
                  <a:lnTo>
                    <a:pt x="269113" y="36423"/>
                  </a:lnTo>
                  <a:lnTo>
                    <a:pt x="274878" y="38912"/>
                  </a:lnTo>
                  <a:lnTo>
                    <a:pt x="283540" y="48920"/>
                  </a:lnTo>
                  <a:lnTo>
                    <a:pt x="285902" y="55778"/>
                  </a:lnTo>
                  <a:lnTo>
                    <a:pt x="286308" y="64541"/>
                  </a:lnTo>
                  <a:lnTo>
                    <a:pt x="295496" y="64541"/>
                  </a:lnTo>
                  <a:lnTo>
                    <a:pt x="295200" y="59761"/>
                  </a:lnTo>
                  <a:lnTo>
                    <a:pt x="293531" y="51819"/>
                  </a:lnTo>
                  <a:lnTo>
                    <a:pt x="290753" y="44929"/>
                  </a:lnTo>
                  <a:lnTo>
                    <a:pt x="286867" y="39090"/>
                  </a:lnTo>
                  <a:lnTo>
                    <a:pt x="284058" y="36423"/>
                  </a:lnTo>
                  <a:close/>
                </a:path>
                <a:path w="572770" h="142240">
                  <a:moveTo>
                    <a:pt x="329018" y="30479"/>
                  </a:moveTo>
                  <a:lnTo>
                    <a:pt x="320141" y="30479"/>
                  </a:lnTo>
                  <a:lnTo>
                    <a:pt x="320141" y="109575"/>
                  </a:lnTo>
                  <a:lnTo>
                    <a:pt x="329590" y="109575"/>
                  </a:lnTo>
                  <a:lnTo>
                    <a:pt x="329590" y="56718"/>
                  </a:lnTo>
                  <a:lnTo>
                    <a:pt x="331571" y="49758"/>
                  </a:lnTo>
                  <a:lnTo>
                    <a:pt x="336141" y="44348"/>
                  </a:lnTo>
                  <a:lnTo>
                    <a:pt x="329018" y="44348"/>
                  </a:lnTo>
                  <a:lnTo>
                    <a:pt x="329018" y="30479"/>
                  </a:lnTo>
                  <a:close/>
                </a:path>
                <a:path w="572770" h="142240">
                  <a:moveTo>
                    <a:pt x="354431" y="28498"/>
                  </a:moveTo>
                  <a:lnTo>
                    <a:pt x="347497" y="28498"/>
                  </a:lnTo>
                  <a:lnTo>
                    <a:pt x="342518" y="29819"/>
                  </a:lnTo>
                  <a:lnTo>
                    <a:pt x="334441" y="35077"/>
                  </a:lnTo>
                  <a:lnTo>
                    <a:pt x="331266" y="39039"/>
                  </a:lnTo>
                  <a:lnTo>
                    <a:pt x="329018" y="44348"/>
                  </a:lnTo>
                  <a:lnTo>
                    <a:pt x="336141" y="44348"/>
                  </a:lnTo>
                  <a:lnTo>
                    <a:pt x="339445" y="40436"/>
                  </a:lnTo>
                  <a:lnTo>
                    <a:pt x="345363" y="38099"/>
                  </a:lnTo>
                  <a:lnTo>
                    <a:pt x="354431" y="38099"/>
                  </a:lnTo>
                  <a:lnTo>
                    <a:pt x="354431" y="28498"/>
                  </a:lnTo>
                  <a:close/>
                </a:path>
                <a:path w="572770" h="142240">
                  <a:moveTo>
                    <a:pt x="385127" y="0"/>
                  </a:moveTo>
                  <a:lnTo>
                    <a:pt x="375983" y="0"/>
                  </a:lnTo>
                  <a:lnTo>
                    <a:pt x="375983" y="13715"/>
                  </a:lnTo>
                  <a:lnTo>
                    <a:pt x="385127" y="13715"/>
                  </a:lnTo>
                  <a:lnTo>
                    <a:pt x="385127" y="0"/>
                  </a:lnTo>
                  <a:close/>
                </a:path>
                <a:path w="572770" h="142240">
                  <a:moveTo>
                    <a:pt x="385127" y="30479"/>
                  </a:moveTo>
                  <a:lnTo>
                    <a:pt x="375983" y="30479"/>
                  </a:lnTo>
                  <a:lnTo>
                    <a:pt x="375983" y="109575"/>
                  </a:lnTo>
                  <a:lnTo>
                    <a:pt x="385127" y="109575"/>
                  </a:lnTo>
                  <a:lnTo>
                    <a:pt x="385127" y="30479"/>
                  </a:lnTo>
                  <a:close/>
                </a:path>
                <a:path w="572770" h="142240">
                  <a:moveTo>
                    <a:pt x="423417" y="30479"/>
                  </a:moveTo>
                  <a:lnTo>
                    <a:pt x="414578" y="30479"/>
                  </a:lnTo>
                  <a:lnTo>
                    <a:pt x="414578" y="109575"/>
                  </a:lnTo>
                  <a:lnTo>
                    <a:pt x="423875" y="109575"/>
                  </a:lnTo>
                  <a:lnTo>
                    <a:pt x="423875" y="54838"/>
                  </a:lnTo>
                  <a:lnTo>
                    <a:pt x="426008" y="48437"/>
                  </a:lnTo>
                  <a:lnTo>
                    <a:pt x="430871" y="43129"/>
                  </a:lnTo>
                  <a:lnTo>
                    <a:pt x="423417" y="43129"/>
                  </a:lnTo>
                  <a:lnTo>
                    <a:pt x="423417" y="30479"/>
                  </a:lnTo>
                  <a:close/>
                </a:path>
                <a:path w="572770" h="142240">
                  <a:moveTo>
                    <a:pt x="471613" y="36728"/>
                  </a:moveTo>
                  <a:lnTo>
                    <a:pt x="455015" y="36728"/>
                  </a:lnTo>
                  <a:lnTo>
                    <a:pt x="460019" y="38379"/>
                  </a:lnTo>
                  <a:lnTo>
                    <a:pt x="465734" y="44983"/>
                  </a:lnTo>
                  <a:lnTo>
                    <a:pt x="467156" y="51257"/>
                  </a:lnTo>
                  <a:lnTo>
                    <a:pt x="467156" y="109575"/>
                  </a:lnTo>
                  <a:lnTo>
                    <a:pt x="476605" y="109575"/>
                  </a:lnTo>
                  <a:lnTo>
                    <a:pt x="476491" y="51257"/>
                  </a:lnTo>
                  <a:lnTo>
                    <a:pt x="476351" y="48894"/>
                  </a:lnTo>
                  <a:lnTo>
                    <a:pt x="475361" y="43713"/>
                  </a:lnTo>
                  <a:lnTo>
                    <a:pt x="474548" y="41478"/>
                  </a:lnTo>
                  <a:lnTo>
                    <a:pt x="471613" y="36728"/>
                  </a:lnTo>
                  <a:close/>
                </a:path>
                <a:path w="572770" h="142240">
                  <a:moveTo>
                    <a:pt x="455066" y="28498"/>
                  </a:moveTo>
                  <a:lnTo>
                    <a:pt x="443864" y="28498"/>
                  </a:lnTo>
                  <a:lnTo>
                    <a:pt x="438810" y="29717"/>
                  </a:lnTo>
                  <a:lnTo>
                    <a:pt x="430072" y="34620"/>
                  </a:lnTo>
                  <a:lnTo>
                    <a:pt x="426415" y="38277"/>
                  </a:lnTo>
                  <a:lnTo>
                    <a:pt x="423417" y="43129"/>
                  </a:lnTo>
                  <a:lnTo>
                    <a:pt x="430871" y="43129"/>
                  </a:lnTo>
                  <a:lnTo>
                    <a:pt x="434593" y="39065"/>
                  </a:lnTo>
                  <a:lnTo>
                    <a:pt x="440436" y="36728"/>
                  </a:lnTo>
                  <a:lnTo>
                    <a:pt x="471613" y="36728"/>
                  </a:lnTo>
                  <a:lnTo>
                    <a:pt x="471220" y="36093"/>
                  </a:lnTo>
                  <a:lnTo>
                    <a:pt x="468071" y="33324"/>
                  </a:lnTo>
                  <a:lnTo>
                    <a:pt x="459841" y="29463"/>
                  </a:lnTo>
                  <a:lnTo>
                    <a:pt x="455066" y="28498"/>
                  </a:lnTo>
                  <a:close/>
                </a:path>
                <a:path w="572770" h="142240">
                  <a:moveTo>
                    <a:pt x="512914" y="118872"/>
                  </a:moveTo>
                  <a:lnTo>
                    <a:pt x="503466" y="118872"/>
                  </a:lnTo>
                  <a:lnTo>
                    <a:pt x="504024" y="126009"/>
                  </a:lnTo>
                  <a:lnTo>
                    <a:pt x="507123" y="131673"/>
                  </a:lnTo>
                  <a:lnTo>
                    <a:pt x="518477" y="139953"/>
                  </a:lnTo>
                  <a:lnTo>
                    <a:pt x="525945" y="142036"/>
                  </a:lnTo>
                  <a:lnTo>
                    <a:pt x="535165" y="142036"/>
                  </a:lnTo>
                  <a:lnTo>
                    <a:pt x="543861" y="141460"/>
                  </a:lnTo>
                  <a:lnTo>
                    <a:pt x="551430" y="139731"/>
                  </a:lnTo>
                  <a:lnTo>
                    <a:pt x="557871" y="136850"/>
                  </a:lnTo>
                  <a:lnTo>
                    <a:pt x="561877" y="133807"/>
                  </a:lnTo>
                  <a:lnTo>
                    <a:pt x="528408" y="133807"/>
                  </a:lnTo>
                  <a:lnTo>
                    <a:pt x="523201" y="132511"/>
                  </a:lnTo>
                  <a:lnTo>
                    <a:pt x="515632" y="127355"/>
                  </a:lnTo>
                  <a:lnTo>
                    <a:pt x="513448" y="123672"/>
                  </a:lnTo>
                  <a:lnTo>
                    <a:pt x="512914" y="118872"/>
                  </a:lnTo>
                  <a:close/>
                </a:path>
                <a:path w="572770" h="142240">
                  <a:moveTo>
                    <a:pt x="572655" y="96037"/>
                  </a:moveTo>
                  <a:lnTo>
                    <a:pt x="563664" y="96037"/>
                  </a:lnTo>
                  <a:lnTo>
                    <a:pt x="563664" y="115061"/>
                  </a:lnTo>
                  <a:lnTo>
                    <a:pt x="561276" y="122047"/>
                  </a:lnTo>
                  <a:lnTo>
                    <a:pt x="551700" y="131444"/>
                  </a:lnTo>
                  <a:lnTo>
                    <a:pt x="544563" y="133807"/>
                  </a:lnTo>
                  <a:lnTo>
                    <a:pt x="561877" y="133807"/>
                  </a:lnTo>
                  <a:lnTo>
                    <a:pt x="572655" y="105486"/>
                  </a:lnTo>
                  <a:lnTo>
                    <a:pt x="572655" y="96037"/>
                  </a:lnTo>
                  <a:close/>
                </a:path>
                <a:path w="572770" h="142240">
                  <a:moveTo>
                    <a:pt x="542150" y="28498"/>
                  </a:moveTo>
                  <a:lnTo>
                    <a:pt x="536054" y="28498"/>
                  </a:lnTo>
                  <a:lnTo>
                    <a:pt x="528439" y="29199"/>
                  </a:lnTo>
                  <a:lnTo>
                    <a:pt x="501618" y="61042"/>
                  </a:lnTo>
                  <a:lnTo>
                    <a:pt x="501027" y="70129"/>
                  </a:lnTo>
                  <a:lnTo>
                    <a:pt x="501613" y="79292"/>
                  </a:lnTo>
                  <a:lnTo>
                    <a:pt x="528348" y="111013"/>
                  </a:lnTo>
                  <a:lnTo>
                    <a:pt x="536054" y="111709"/>
                  </a:lnTo>
                  <a:lnTo>
                    <a:pt x="542074" y="111709"/>
                  </a:lnTo>
                  <a:lnTo>
                    <a:pt x="547357" y="110413"/>
                  </a:lnTo>
                  <a:lnTo>
                    <a:pt x="556526" y="105206"/>
                  </a:lnTo>
                  <a:lnTo>
                    <a:pt x="557949" y="103784"/>
                  </a:lnTo>
                  <a:lnTo>
                    <a:pt x="529120" y="103784"/>
                  </a:lnTo>
                  <a:lnTo>
                    <a:pt x="522617" y="100787"/>
                  </a:lnTo>
                  <a:lnTo>
                    <a:pt x="510781" y="70129"/>
                  </a:lnTo>
                  <a:lnTo>
                    <a:pt x="511214" y="62529"/>
                  </a:lnTo>
                  <a:lnTo>
                    <a:pt x="528866" y="36575"/>
                  </a:lnTo>
                  <a:lnTo>
                    <a:pt x="558112" y="36575"/>
                  </a:lnTo>
                  <a:lnTo>
                    <a:pt x="556628" y="35051"/>
                  </a:lnTo>
                  <a:lnTo>
                    <a:pt x="547484" y="29819"/>
                  </a:lnTo>
                  <a:lnTo>
                    <a:pt x="542150" y="28498"/>
                  </a:lnTo>
                  <a:close/>
                </a:path>
                <a:path w="572770" h="142240">
                  <a:moveTo>
                    <a:pt x="558112" y="36575"/>
                  </a:moveTo>
                  <a:lnTo>
                    <a:pt x="545934" y="36575"/>
                  </a:lnTo>
                  <a:lnTo>
                    <a:pt x="552538" y="39496"/>
                  </a:lnTo>
                  <a:lnTo>
                    <a:pt x="557237" y="45364"/>
                  </a:lnTo>
                  <a:lnTo>
                    <a:pt x="560304" y="50198"/>
                  </a:lnTo>
                  <a:lnTo>
                    <a:pt x="562495" y="55937"/>
                  </a:lnTo>
                  <a:lnTo>
                    <a:pt x="563810" y="62580"/>
                  </a:lnTo>
                  <a:lnTo>
                    <a:pt x="564248" y="70129"/>
                  </a:lnTo>
                  <a:lnTo>
                    <a:pt x="563809" y="77664"/>
                  </a:lnTo>
                  <a:lnTo>
                    <a:pt x="545884" y="103784"/>
                  </a:lnTo>
                  <a:lnTo>
                    <a:pt x="557949" y="103784"/>
                  </a:lnTo>
                  <a:lnTo>
                    <a:pt x="560438" y="101295"/>
                  </a:lnTo>
                  <a:lnTo>
                    <a:pt x="563664" y="96037"/>
                  </a:lnTo>
                  <a:lnTo>
                    <a:pt x="572655" y="96037"/>
                  </a:lnTo>
                  <a:lnTo>
                    <a:pt x="572655" y="44170"/>
                  </a:lnTo>
                  <a:lnTo>
                    <a:pt x="563511" y="44170"/>
                  </a:lnTo>
                  <a:lnTo>
                    <a:pt x="560438" y="38963"/>
                  </a:lnTo>
                  <a:lnTo>
                    <a:pt x="558112" y="36575"/>
                  </a:lnTo>
                  <a:close/>
                </a:path>
                <a:path w="572770" h="142240">
                  <a:moveTo>
                    <a:pt x="572655" y="30479"/>
                  </a:moveTo>
                  <a:lnTo>
                    <a:pt x="563511" y="30479"/>
                  </a:lnTo>
                  <a:lnTo>
                    <a:pt x="563511" y="44170"/>
                  </a:lnTo>
                  <a:lnTo>
                    <a:pt x="572655" y="44170"/>
                  </a:lnTo>
                  <a:lnTo>
                    <a:pt x="572655" y="30479"/>
                  </a:lnTo>
                  <a:close/>
                </a:path>
              </a:pathLst>
            </a:custGeom>
            <a:solidFill>
              <a:srgbClr val="84C1EA"/>
            </a:solidFill>
          </p:spPr>
          <p:txBody>
            <a:bodyPr wrap="square" lIns="0" tIns="0" rIns="0" bIns="0" rtlCol="0"/>
            <a:lstStyle/>
            <a:p>
              <a:endParaRPr/>
            </a:p>
          </p:txBody>
        </p:sp>
      </p:grpSp>
      <p:grpSp>
        <p:nvGrpSpPr>
          <p:cNvPr id="41" name="object 41"/>
          <p:cNvGrpSpPr/>
          <p:nvPr/>
        </p:nvGrpSpPr>
        <p:grpSpPr>
          <a:xfrm>
            <a:off x="0" y="0"/>
            <a:ext cx="15119985" cy="8526564"/>
            <a:chOff x="0" y="0"/>
            <a:chExt cx="15119985" cy="8526564"/>
          </a:xfrm>
        </p:grpSpPr>
        <p:pic>
          <p:nvPicPr>
            <p:cNvPr id="42" name="object 42"/>
            <p:cNvPicPr/>
            <p:nvPr/>
          </p:nvPicPr>
          <p:blipFill>
            <a:blip r:embed="rId30" cstate="print"/>
            <a:stretch>
              <a:fillRect/>
            </a:stretch>
          </p:blipFill>
          <p:spPr>
            <a:xfrm>
              <a:off x="0" y="0"/>
              <a:ext cx="15119985" cy="5007902"/>
            </a:xfrm>
            <a:prstGeom prst="rect">
              <a:avLst/>
            </a:prstGeom>
          </p:spPr>
        </p:pic>
        <p:pic>
          <p:nvPicPr>
            <p:cNvPr id="43" name="object 43"/>
            <p:cNvPicPr/>
            <p:nvPr/>
          </p:nvPicPr>
          <p:blipFill>
            <a:blip r:embed="rId31" cstate="print"/>
            <a:stretch>
              <a:fillRect/>
            </a:stretch>
          </p:blipFill>
          <p:spPr>
            <a:xfrm>
              <a:off x="11081308" y="3221901"/>
              <a:ext cx="4038676" cy="1786001"/>
            </a:xfrm>
            <a:prstGeom prst="rect">
              <a:avLst/>
            </a:prstGeom>
          </p:spPr>
        </p:pic>
        <p:pic>
          <p:nvPicPr>
            <p:cNvPr id="44" name="object 44"/>
            <p:cNvPicPr/>
            <p:nvPr/>
          </p:nvPicPr>
          <p:blipFill>
            <a:blip r:embed="rId32" cstate="print"/>
            <a:stretch>
              <a:fillRect/>
            </a:stretch>
          </p:blipFill>
          <p:spPr>
            <a:xfrm>
              <a:off x="7560056" y="3221901"/>
              <a:ext cx="3609492" cy="1786001"/>
            </a:xfrm>
            <a:prstGeom prst="rect">
              <a:avLst/>
            </a:prstGeom>
          </p:spPr>
        </p:pic>
        <p:sp>
          <p:nvSpPr>
            <p:cNvPr id="45" name="object 45"/>
            <p:cNvSpPr/>
            <p:nvPr/>
          </p:nvSpPr>
          <p:spPr>
            <a:xfrm>
              <a:off x="983564" y="3210344"/>
              <a:ext cx="5593080" cy="5316220"/>
            </a:xfrm>
            <a:custGeom>
              <a:avLst/>
              <a:gdLst/>
              <a:ahLst/>
              <a:cxnLst/>
              <a:rect l="l" t="t" r="r" b="b"/>
              <a:pathLst>
                <a:path w="5593080" h="5316220">
                  <a:moveTo>
                    <a:pt x="5592876" y="0"/>
                  </a:moveTo>
                  <a:lnTo>
                    <a:pt x="0" y="0"/>
                  </a:lnTo>
                  <a:lnTo>
                    <a:pt x="0" y="5315712"/>
                  </a:lnTo>
                  <a:lnTo>
                    <a:pt x="5592876" y="5315712"/>
                  </a:lnTo>
                  <a:lnTo>
                    <a:pt x="5592876" y="0"/>
                  </a:lnTo>
                  <a:close/>
                </a:path>
              </a:pathLst>
            </a:custGeom>
            <a:solidFill>
              <a:srgbClr val="00A2E9">
                <a:alpha val="89999"/>
              </a:srgbClr>
            </a:solidFill>
          </p:spPr>
          <p:txBody>
            <a:bodyPr wrap="square" lIns="0" tIns="0" rIns="0" bIns="0" rtlCol="0"/>
            <a:lstStyle/>
            <a:p>
              <a:endParaRPr dirty="0"/>
            </a:p>
          </p:txBody>
        </p:sp>
        <p:pic>
          <p:nvPicPr>
            <p:cNvPr id="46" name="object 46"/>
            <p:cNvPicPr/>
            <p:nvPr/>
          </p:nvPicPr>
          <p:blipFill>
            <a:blip r:embed="rId33" cstate="print"/>
            <a:stretch>
              <a:fillRect/>
            </a:stretch>
          </p:blipFill>
          <p:spPr>
            <a:xfrm>
              <a:off x="1295742" y="4598543"/>
              <a:ext cx="2130259" cy="211607"/>
            </a:xfrm>
            <a:prstGeom prst="rect">
              <a:avLst/>
            </a:prstGeom>
          </p:spPr>
        </p:pic>
        <p:pic>
          <p:nvPicPr>
            <p:cNvPr id="47" name="object 47"/>
            <p:cNvPicPr/>
            <p:nvPr/>
          </p:nvPicPr>
          <p:blipFill>
            <a:blip r:embed="rId34" cstate="print"/>
            <a:stretch>
              <a:fillRect/>
            </a:stretch>
          </p:blipFill>
          <p:spPr>
            <a:xfrm>
              <a:off x="1295742" y="3609873"/>
              <a:ext cx="3455225" cy="870026"/>
            </a:xfrm>
            <a:prstGeom prst="rect">
              <a:avLst/>
            </a:prstGeom>
          </p:spPr>
        </p:pic>
        <p:pic>
          <p:nvPicPr>
            <p:cNvPr id="49" name="object 49"/>
            <p:cNvPicPr/>
            <p:nvPr/>
          </p:nvPicPr>
          <p:blipFill>
            <a:blip r:embed="rId35" cstate="print"/>
            <a:stretch>
              <a:fillRect/>
            </a:stretch>
          </p:blipFill>
          <p:spPr>
            <a:xfrm>
              <a:off x="8098358" y="5181015"/>
              <a:ext cx="658202" cy="117068"/>
            </a:xfrm>
            <a:prstGeom prst="rect">
              <a:avLst/>
            </a:prstGeom>
          </p:spPr>
        </p:pic>
        <p:pic>
          <p:nvPicPr>
            <p:cNvPr id="50" name="object 50"/>
            <p:cNvPicPr/>
            <p:nvPr/>
          </p:nvPicPr>
          <p:blipFill>
            <a:blip r:embed="rId36" cstate="print"/>
            <a:stretch>
              <a:fillRect/>
            </a:stretch>
          </p:blipFill>
          <p:spPr>
            <a:xfrm>
              <a:off x="8817749" y="5205920"/>
              <a:ext cx="1114628" cy="95846"/>
            </a:xfrm>
            <a:prstGeom prst="rect">
              <a:avLst/>
            </a:prstGeom>
          </p:spPr>
        </p:pic>
      </p:grpSp>
      <p:pic>
        <p:nvPicPr>
          <p:cNvPr id="51" name="object 51"/>
          <p:cNvPicPr/>
          <p:nvPr/>
        </p:nvPicPr>
        <p:blipFill>
          <a:blip r:embed="rId37" cstate="print"/>
          <a:stretch>
            <a:fillRect/>
          </a:stretch>
        </p:blipFill>
        <p:spPr>
          <a:xfrm>
            <a:off x="412546" y="9921113"/>
            <a:ext cx="191820" cy="145897"/>
          </a:xfrm>
          <a:prstGeom prst="rect">
            <a:avLst/>
          </a:prstGeom>
        </p:spPr>
      </p:pic>
      <p:pic>
        <p:nvPicPr>
          <p:cNvPr id="52" name="object 52"/>
          <p:cNvPicPr/>
          <p:nvPr/>
        </p:nvPicPr>
        <p:blipFill>
          <a:blip r:embed="rId38" cstate="print"/>
          <a:stretch>
            <a:fillRect/>
          </a:stretch>
        </p:blipFill>
        <p:spPr>
          <a:xfrm>
            <a:off x="14515591" y="9921113"/>
            <a:ext cx="201167" cy="147116"/>
          </a:xfrm>
          <a:prstGeom prst="rect">
            <a:avLst/>
          </a:prstGeom>
        </p:spPr>
      </p:pic>
      <p:sp>
        <p:nvSpPr>
          <p:cNvPr id="53" name="矩形 52">
            <a:extLst>
              <a:ext uri="{FF2B5EF4-FFF2-40B4-BE49-F238E27FC236}">
                <a16:creationId xmlns:a16="http://schemas.microsoft.com/office/drawing/2014/main" id="{23619CEE-BF50-4702-BFDD-991F952D1869}"/>
              </a:ext>
            </a:extLst>
          </p:cNvPr>
          <p:cNvSpPr/>
          <p:nvPr/>
        </p:nvSpPr>
        <p:spPr>
          <a:xfrm>
            <a:off x="1217190" y="5525998"/>
            <a:ext cx="5125827" cy="2774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300" dirty="0">
                <a:latin typeface="Arial" panose="020B0604020202020204" pitchFamily="34" charset="0"/>
                <a:cs typeface="Arial" panose="020B0604020202020204" pitchFamily="34" charset="0"/>
              </a:rPr>
              <a:t>Inorganic spraying fiberglass is formed by </a:t>
            </a:r>
            <a:r>
              <a:rPr lang="en-US" altLang="zh-CN" sz="1300" dirty="0" err="1">
                <a:latin typeface="Arial" panose="020B0604020202020204" pitchFamily="34" charset="0"/>
                <a:cs typeface="Arial" panose="020B0604020202020204" pitchFamily="34" charset="0"/>
              </a:rPr>
              <a:t>inorfil</a:t>
            </a:r>
            <a:r>
              <a:rPr lang="en-US" altLang="zh-CN" sz="1300" dirty="0">
                <a:latin typeface="Arial" panose="020B0604020202020204" pitchFamily="34" charset="0"/>
                <a:cs typeface="Arial" panose="020B0604020202020204" pitchFamily="34" charset="0"/>
              </a:rPr>
              <a:t> and water base glue, by stirring and mixing with atomized water, it is sprayed with air compression pump when used to form paint-coat on substrate which need protected. This paint-coat can function as sound absorption, heat insulation and fire proofing.</a:t>
            </a:r>
          </a:p>
          <a:p>
            <a:r>
              <a:rPr lang="en-US" altLang="zh-CN" sz="1300" dirty="0">
                <a:latin typeface="Arial" panose="020B0604020202020204" pitchFamily="34" charset="0"/>
                <a:cs typeface="Arial" panose="020B0604020202020204" pitchFamily="34" charset="0"/>
              </a:rPr>
              <a:t>Inorganic spraying fiber glass of Kunlun New Material Technology is light weight, nontoxic and tasteless, it is excellent in sound absorption, weather fastness, high efficiency heat insulation and fire-preservation. Based on its good continuity, it is adapt to special shaped structure. Specifically, it can be applied in the protection of buildings and tunnels, </a:t>
            </a:r>
            <a:r>
              <a:rPr lang="en-US" altLang="zh-CN" sz="1300" dirty="0" err="1">
                <a:latin typeface="Arial" panose="020B0604020202020204" pitchFamily="34" charset="0"/>
                <a:cs typeface="Arial" panose="020B0604020202020204" pitchFamily="34" charset="0"/>
              </a:rPr>
              <a:t>insulation&amp;sound</a:t>
            </a:r>
            <a:r>
              <a:rPr lang="en-US" altLang="zh-CN" sz="1300" dirty="0">
                <a:latin typeface="Arial" panose="020B0604020202020204" pitchFamily="34" charset="0"/>
                <a:cs typeface="Arial" panose="020B0604020202020204" pitchFamily="34" charset="0"/>
              </a:rPr>
              <a:t> absorbing of buildings and energy </a:t>
            </a:r>
            <a:r>
              <a:rPr lang="en-US" altLang="zh-CN" sz="1300" dirty="0" err="1">
                <a:latin typeface="Arial" panose="020B0604020202020204" pitchFamily="34" charset="0"/>
                <a:cs typeface="Arial" panose="020B0604020202020204" pitchFamily="34" charset="0"/>
              </a:rPr>
              <a:t>saving&amp;insulation</a:t>
            </a:r>
            <a:r>
              <a:rPr lang="en-US" altLang="zh-CN" sz="1300" dirty="0">
                <a:latin typeface="Arial" panose="020B0604020202020204" pitchFamily="34" charset="0"/>
                <a:cs typeface="Arial" panose="020B0604020202020204" pitchFamily="34" charset="0"/>
              </a:rPr>
              <a:t> of machines</a:t>
            </a:r>
            <a:endParaRPr lang="zh-CN" altLang="en-US" sz="13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97002" y="9921316"/>
            <a:ext cx="177393" cy="145897"/>
          </a:xfrm>
          <a:prstGeom prst="rect">
            <a:avLst/>
          </a:prstGeom>
        </p:spPr>
      </p:pic>
      <p:pic>
        <p:nvPicPr>
          <p:cNvPr id="3" name="object 3"/>
          <p:cNvPicPr/>
          <p:nvPr/>
        </p:nvPicPr>
        <p:blipFill>
          <a:blip r:embed="rId3" cstate="print"/>
          <a:stretch>
            <a:fillRect/>
          </a:stretch>
        </p:blipFill>
        <p:spPr>
          <a:xfrm>
            <a:off x="14510512" y="9921316"/>
            <a:ext cx="202184" cy="145897"/>
          </a:xfrm>
          <a:prstGeom prst="rect">
            <a:avLst/>
          </a:prstGeom>
        </p:spPr>
      </p:pic>
      <p:pic>
        <p:nvPicPr>
          <p:cNvPr id="4" name="object 4"/>
          <p:cNvPicPr/>
          <p:nvPr/>
        </p:nvPicPr>
        <p:blipFill>
          <a:blip r:embed="rId4" cstate="print"/>
          <a:stretch>
            <a:fillRect/>
          </a:stretch>
        </p:blipFill>
        <p:spPr>
          <a:xfrm>
            <a:off x="0" y="0"/>
            <a:ext cx="7559992" cy="4877143"/>
          </a:xfrm>
          <a:prstGeom prst="rect">
            <a:avLst/>
          </a:prstGeom>
        </p:spPr>
      </p:pic>
      <p:pic>
        <p:nvPicPr>
          <p:cNvPr id="5" name="object 5"/>
          <p:cNvPicPr/>
          <p:nvPr/>
        </p:nvPicPr>
        <p:blipFill>
          <a:blip r:embed="rId5" cstate="print"/>
          <a:stretch>
            <a:fillRect/>
          </a:stretch>
        </p:blipFill>
        <p:spPr>
          <a:xfrm>
            <a:off x="720001" y="9004884"/>
            <a:ext cx="1805304" cy="225590"/>
          </a:xfrm>
          <a:prstGeom prst="rect">
            <a:avLst/>
          </a:prstGeom>
        </p:spPr>
      </p:pic>
      <p:pic>
        <p:nvPicPr>
          <p:cNvPr id="6" name="object 6"/>
          <p:cNvPicPr/>
          <p:nvPr/>
        </p:nvPicPr>
        <p:blipFill>
          <a:blip r:embed="rId6" cstate="print"/>
          <a:stretch>
            <a:fillRect/>
          </a:stretch>
        </p:blipFill>
        <p:spPr>
          <a:xfrm>
            <a:off x="741718" y="8444636"/>
            <a:ext cx="1722526" cy="101206"/>
          </a:xfrm>
          <a:prstGeom prst="rect">
            <a:avLst/>
          </a:prstGeom>
        </p:spPr>
      </p:pic>
      <p:pic>
        <p:nvPicPr>
          <p:cNvPr id="7" name="object 7"/>
          <p:cNvPicPr/>
          <p:nvPr/>
        </p:nvPicPr>
        <p:blipFill>
          <a:blip r:embed="rId7" cstate="print"/>
          <a:stretch>
            <a:fillRect/>
          </a:stretch>
        </p:blipFill>
        <p:spPr>
          <a:xfrm>
            <a:off x="720001" y="8831478"/>
            <a:ext cx="1913737" cy="94449"/>
          </a:xfrm>
          <a:prstGeom prst="rect">
            <a:avLst/>
          </a:prstGeom>
        </p:spPr>
      </p:pic>
      <p:sp>
        <p:nvSpPr>
          <p:cNvPr id="8" name="object 8"/>
          <p:cNvSpPr/>
          <p:nvPr/>
        </p:nvSpPr>
        <p:spPr>
          <a:xfrm>
            <a:off x="724369" y="8001165"/>
            <a:ext cx="1273175" cy="241935"/>
          </a:xfrm>
          <a:custGeom>
            <a:avLst/>
            <a:gdLst/>
            <a:ahLst/>
            <a:cxnLst/>
            <a:rect l="l" t="t" r="r" b="b"/>
            <a:pathLst>
              <a:path w="1273175" h="241934">
                <a:moveTo>
                  <a:pt x="83985" y="0"/>
                </a:moveTo>
                <a:lnTo>
                  <a:pt x="62877" y="0"/>
                </a:lnTo>
                <a:lnTo>
                  <a:pt x="0" y="186093"/>
                </a:lnTo>
                <a:lnTo>
                  <a:pt x="21628" y="186093"/>
                </a:lnTo>
                <a:lnTo>
                  <a:pt x="41503" y="124713"/>
                </a:lnTo>
                <a:lnTo>
                  <a:pt x="126123" y="124713"/>
                </a:lnTo>
                <a:lnTo>
                  <a:pt x="121034" y="109651"/>
                </a:lnTo>
                <a:lnTo>
                  <a:pt x="45745" y="109651"/>
                </a:lnTo>
                <a:lnTo>
                  <a:pt x="45825" y="108877"/>
                </a:lnTo>
                <a:lnTo>
                  <a:pt x="66865" y="42011"/>
                </a:lnTo>
                <a:lnTo>
                  <a:pt x="69392" y="32613"/>
                </a:lnTo>
                <a:lnTo>
                  <a:pt x="71158" y="25577"/>
                </a:lnTo>
                <a:lnTo>
                  <a:pt x="72186" y="20853"/>
                </a:lnTo>
                <a:lnTo>
                  <a:pt x="91031" y="20853"/>
                </a:lnTo>
                <a:lnTo>
                  <a:pt x="83985" y="0"/>
                </a:lnTo>
                <a:close/>
              </a:path>
              <a:path w="1273175" h="241934">
                <a:moveTo>
                  <a:pt x="126123" y="124713"/>
                </a:moveTo>
                <a:lnTo>
                  <a:pt x="102831" y="124713"/>
                </a:lnTo>
                <a:lnTo>
                  <a:pt x="122440" y="186093"/>
                </a:lnTo>
                <a:lnTo>
                  <a:pt x="146862" y="186093"/>
                </a:lnTo>
                <a:lnTo>
                  <a:pt x="126123" y="124713"/>
                </a:lnTo>
                <a:close/>
              </a:path>
              <a:path w="1273175" h="241934">
                <a:moveTo>
                  <a:pt x="91031" y="20853"/>
                </a:moveTo>
                <a:lnTo>
                  <a:pt x="72656" y="20853"/>
                </a:lnTo>
                <a:lnTo>
                  <a:pt x="73177" y="25920"/>
                </a:lnTo>
                <a:lnTo>
                  <a:pt x="74929" y="33083"/>
                </a:lnTo>
                <a:lnTo>
                  <a:pt x="77927" y="42481"/>
                </a:lnTo>
                <a:lnTo>
                  <a:pt x="98577" y="109651"/>
                </a:lnTo>
                <a:lnTo>
                  <a:pt x="121034" y="109651"/>
                </a:lnTo>
                <a:lnTo>
                  <a:pt x="91031" y="20853"/>
                </a:lnTo>
                <a:close/>
              </a:path>
              <a:path w="1273175" h="241934">
                <a:moveTo>
                  <a:pt x="45825" y="108877"/>
                </a:moveTo>
                <a:lnTo>
                  <a:pt x="45745" y="109131"/>
                </a:lnTo>
                <a:lnTo>
                  <a:pt x="45825" y="108877"/>
                </a:lnTo>
                <a:close/>
              </a:path>
              <a:path w="1273175" h="241934">
                <a:moveTo>
                  <a:pt x="208495" y="51282"/>
                </a:moveTo>
                <a:lnTo>
                  <a:pt x="196065" y="51869"/>
                </a:lnTo>
                <a:lnTo>
                  <a:pt x="184964" y="53624"/>
                </a:lnTo>
                <a:lnTo>
                  <a:pt x="175189" y="56538"/>
                </a:lnTo>
                <a:lnTo>
                  <a:pt x="166738" y="60604"/>
                </a:lnTo>
                <a:lnTo>
                  <a:pt x="166738" y="241414"/>
                </a:lnTo>
                <a:lnTo>
                  <a:pt x="189864" y="241414"/>
                </a:lnTo>
                <a:lnTo>
                  <a:pt x="189864" y="186093"/>
                </a:lnTo>
                <a:lnTo>
                  <a:pt x="224938" y="186093"/>
                </a:lnTo>
                <a:lnTo>
                  <a:pt x="233492" y="183324"/>
                </a:lnTo>
                <a:lnTo>
                  <a:pt x="243262" y="177353"/>
                </a:lnTo>
                <a:lnTo>
                  <a:pt x="247674" y="172999"/>
                </a:lnTo>
                <a:lnTo>
                  <a:pt x="201193" y="172999"/>
                </a:lnTo>
                <a:lnTo>
                  <a:pt x="195402" y="171932"/>
                </a:lnTo>
                <a:lnTo>
                  <a:pt x="189864" y="169735"/>
                </a:lnTo>
                <a:lnTo>
                  <a:pt x="189864" y="69913"/>
                </a:lnTo>
                <a:lnTo>
                  <a:pt x="194551" y="67551"/>
                </a:lnTo>
                <a:lnTo>
                  <a:pt x="200507" y="66395"/>
                </a:lnTo>
                <a:lnTo>
                  <a:pt x="248491" y="66395"/>
                </a:lnTo>
                <a:lnTo>
                  <a:pt x="242944" y="61333"/>
                </a:lnTo>
                <a:lnTo>
                  <a:pt x="232925" y="55752"/>
                </a:lnTo>
                <a:lnTo>
                  <a:pt x="221442" y="52400"/>
                </a:lnTo>
                <a:lnTo>
                  <a:pt x="208495" y="51282"/>
                </a:lnTo>
                <a:close/>
              </a:path>
              <a:path w="1273175" h="241934">
                <a:moveTo>
                  <a:pt x="224938" y="186093"/>
                </a:moveTo>
                <a:lnTo>
                  <a:pt x="189864" y="186093"/>
                </a:lnTo>
                <a:lnTo>
                  <a:pt x="195922" y="187426"/>
                </a:lnTo>
                <a:lnTo>
                  <a:pt x="202615" y="188112"/>
                </a:lnTo>
                <a:lnTo>
                  <a:pt x="209994" y="188112"/>
                </a:lnTo>
                <a:lnTo>
                  <a:pt x="222403" y="186913"/>
                </a:lnTo>
                <a:lnTo>
                  <a:pt x="224938" y="186093"/>
                </a:lnTo>
                <a:close/>
              </a:path>
              <a:path w="1273175" h="241934">
                <a:moveTo>
                  <a:pt x="267285" y="118452"/>
                </a:moveTo>
                <a:lnTo>
                  <a:pt x="244208" y="118452"/>
                </a:lnTo>
                <a:lnTo>
                  <a:pt x="243652" y="130350"/>
                </a:lnTo>
                <a:lnTo>
                  <a:pt x="241993" y="140685"/>
                </a:lnTo>
                <a:lnTo>
                  <a:pt x="215942" y="172025"/>
                </a:lnTo>
                <a:lnTo>
                  <a:pt x="207200" y="172999"/>
                </a:lnTo>
                <a:lnTo>
                  <a:pt x="247674" y="172999"/>
                </a:lnTo>
                <a:lnTo>
                  <a:pt x="251714" y="169011"/>
                </a:lnTo>
                <a:lnTo>
                  <a:pt x="258553" y="158629"/>
                </a:lnTo>
                <a:lnTo>
                  <a:pt x="263434" y="146611"/>
                </a:lnTo>
                <a:lnTo>
                  <a:pt x="266360" y="132960"/>
                </a:lnTo>
                <a:lnTo>
                  <a:pt x="267285" y="118452"/>
                </a:lnTo>
                <a:close/>
              </a:path>
              <a:path w="1273175" h="241934">
                <a:moveTo>
                  <a:pt x="248491" y="66395"/>
                </a:moveTo>
                <a:lnTo>
                  <a:pt x="207721" y="66395"/>
                </a:lnTo>
                <a:lnTo>
                  <a:pt x="223671" y="69663"/>
                </a:lnTo>
                <a:lnTo>
                  <a:pt x="235075" y="79468"/>
                </a:lnTo>
                <a:lnTo>
                  <a:pt x="241923" y="95815"/>
                </a:lnTo>
                <a:lnTo>
                  <a:pt x="244208" y="118706"/>
                </a:lnTo>
                <a:lnTo>
                  <a:pt x="244208" y="118452"/>
                </a:lnTo>
                <a:lnTo>
                  <a:pt x="267285" y="118452"/>
                </a:lnTo>
                <a:lnTo>
                  <a:pt x="267335" y="117678"/>
                </a:lnTo>
                <a:lnTo>
                  <a:pt x="267080" y="117678"/>
                </a:lnTo>
                <a:lnTo>
                  <a:pt x="266107" y="103150"/>
                </a:lnTo>
                <a:lnTo>
                  <a:pt x="263185" y="90217"/>
                </a:lnTo>
                <a:lnTo>
                  <a:pt x="258315" y="78880"/>
                </a:lnTo>
                <a:lnTo>
                  <a:pt x="251498" y="69138"/>
                </a:lnTo>
                <a:lnTo>
                  <a:pt x="248491" y="66395"/>
                </a:lnTo>
                <a:close/>
              </a:path>
              <a:path w="1273175" h="241934">
                <a:moveTo>
                  <a:pt x="340512" y="51282"/>
                </a:moveTo>
                <a:lnTo>
                  <a:pt x="328081" y="51869"/>
                </a:lnTo>
                <a:lnTo>
                  <a:pt x="316980" y="53624"/>
                </a:lnTo>
                <a:lnTo>
                  <a:pt x="307206" y="56538"/>
                </a:lnTo>
                <a:lnTo>
                  <a:pt x="298754" y="60604"/>
                </a:lnTo>
                <a:lnTo>
                  <a:pt x="298754" y="241414"/>
                </a:lnTo>
                <a:lnTo>
                  <a:pt x="321894" y="241414"/>
                </a:lnTo>
                <a:lnTo>
                  <a:pt x="321894" y="186093"/>
                </a:lnTo>
                <a:lnTo>
                  <a:pt x="356955" y="186093"/>
                </a:lnTo>
                <a:lnTo>
                  <a:pt x="365509" y="183324"/>
                </a:lnTo>
                <a:lnTo>
                  <a:pt x="375279" y="177353"/>
                </a:lnTo>
                <a:lnTo>
                  <a:pt x="379690" y="172999"/>
                </a:lnTo>
                <a:lnTo>
                  <a:pt x="333222" y="172999"/>
                </a:lnTo>
                <a:lnTo>
                  <a:pt x="327418" y="171932"/>
                </a:lnTo>
                <a:lnTo>
                  <a:pt x="321894" y="169735"/>
                </a:lnTo>
                <a:lnTo>
                  <a:pt x="321894" y="69913"/>
                </a:lnTo>
                <a:lnTo>
                  <a:pt x="326567" y="67551"/>
                </a:lnTo>
                <a:lnTo>
                  <a:pt x="332524" y="66395"/>
                </a:lnTo>
                <a:lnTo>
                  <a:pt x="380508" y="66395"/>
                </a:lnTo>
                <a:lnTo>
                  <a:pt x="374961" y="61333"/>
                </a:lnTo>
                <a:lnTo>
                  <a:pt x="364942" y="55752"/>
                </a:lnTo>
                <a:lnTo>
                  <a:pt x="353459" y="52400"/>
                </a:lnTo>
                <a:lnTo>
                  <a:pt x="340512" y="51282"/>
                </a:lnTo>
                <a:close/>
              </a:path>
              <a:path w="1273175" h="241934">
                <a:moveTo>
                  <a:pt x="356955" y="186093"/>
                </a:moveTo>
                <a:lnTo>
                  <a:pt x="321894" y="186093"/>
                </a:lnTo>
                <a:lnTo>
                  <a:pt x="327939" y="187426"/>
                </a:lnTo>
                <a:lnTo>
                  <a:pt x="334632" y="188112"/>
                </a:lnTo>
                <a:lnTo>
                  <a:pt x="342011" y="188112"/>
                </a:lnTo>
                <a:lnTo>
                  <a:pt x="354419" y="186913"/>
                </a:lnTo>
                <a:lnTo>
                  <a:pt x="356955" y="186093"/>
                </a:lnTo>
                <a:close/>
              </a:path>
              <a:path w="1273175" h="241934">
                <a:moveTo>
                  <a:pt x="399302" y="118452"/>
                </a:moveTo>
                <a:lnTo>
                  <a:pt x="376224" y="118452"/>
                </a:lnTo>
                <a:lnTo>
                  <a:pt x="375671" y="130350"/>
                </a:lnTo>
                <a:lnTo>
                  <a:pt x="374014" y="140685"/>
                </a:lnTo>
                <a:lnTo>
                  <a:pt x="347965" y="172025"/>
                </a:lnTo>
                <a:lnTo>
                  <a:pt x="339229" y="172999"/>
                </a:lnTo>
                <a:lnTo>
                  <a:pt x="379690" y="172999"/>
                </a:lnTo>
                <a:lnTo>
                  <a:pt x="383730" y="169011"/>
                </a:lnTo>
                <a:lnTo>
                  <a:pt x="390570" y="158629"/>
                </a:lnTo>
                <a:lnTo>
                  <a:pt x="395451" y="146611"/>
                </a:lnTo>
                <a:lnTo>
                  <a:pt x="398376" y="132960"/>
                </a:lnTo>
                <a:lnTo>
                  <a:pt x="399302" y="118452"/>
                </a:lnTo>
                <a:close/>
              </a:path>
              <a:path w="1273175" h="241934">
                <a:moveTo>
                  <a:pt x="380508" y="66395"/>
                </a:moveTo>
                <a:lnTo>
                  <a:pt x="339737" y="66395"/>
                </a:lnTo>
                <a:lnTo>
                  <a:pt x="355688" y="69663"/>
                </a:lnTo>
                <a:lnTo>
                  <a:pt x="367091" y="79468"/>
                </a:lnTo>
                <a:lnTo>
                  <a:pt x="373940" y="95815"/>
                </a:lnTo>
                <a:lnTo>
                  <a:pt x="376224" y="118706"/>
                </a:lnTo>
                <a:lnTo>
                  <a:pt x="376224" y="118452"/>
                </a:lnTo>
                <a:lnTo>
                  <a:pt x="399302" y="118452"/>
                </a:lnTo>
                <a:lnTo>
                  <a:pt x="399351" y="117678"/>
                </a:lnTo>
                <a:lnTo>
                  <a:pt x="399097" y="117678"/>
                </a:lnTo>
                <a:lnTo>
                  <a:pt x="398123" y="103150"/>
                </a:lnTo>
                <a:lnTo>
                  <a:pt x="395201" y="90217"/>
                </a:lnTo>
                <a:lnTo>
                  <a:pt x="390332" y="78880"/>
                </a:lnTo>
                <a:lnTo>
                  <a:pt x="383514" y="69138"/>
                </a:lnTo>
                <a:lnTo>
                  <a:pt x="380508" y="66395"/>
                </a:lnTo>
                <a:close/>
              </a:path>
              <a:path w="1273175" h="241934">
                <a:moveTo>
                  <a:pt x="454888" y="0"/>
                </a:moveTo>
                <a:lnTo>
                  <a:pt x="431761" y="0"/>
                </a:lnTo>
                <a:lnTo>
                  <a:pt x="431761" y="186093"/>
                </a:lnTo>
                <a:lnTo>
                  <a:pt x="454888" y="186093"/>
                </a:lnTo>
                <a:lnTo>
                  <a:pt x="454888" y="0"/>
                </a:lnTo>
                <a:close/>
              </a:path>
              <a:path w="1273175" h="241934">
                <a:moveTo>
                  <a:pt x="509485" y="774"/>
                </a:moveTo>
                <a:lnTo>
                  <a:pt x="502450" y="774"/>
                </a:lnTo>
                <a:lnTo>
                  <a:pt x="499313" y="2095"/>
                </a:lnTo>
                <a:lnTo>
                  <a:pt x="494118" y="7289"/>
                </a:lnTo>
                <a:lnTo>
                  <a:pt x="492874" y="10375"/>
                </a:lnTo>
                <a:lnTo>
                  <a:pt x="492874" y="17767"/>
                </a:lnTo>
                <a:lnTo>
                  <a:pt x="494118" y="20853"/>
                </a:lnTo>
                <a:lnTo>
                  <a:pt x="499313" y="26047"/>
                </a:lnTo>
                <a:lnTo>
                  <a:pt x="502450" y="27419"/>
                </a:lnTo>
                <a:lnTo>
                  <a:pt x="509485" y="27419"/>
                </a:lnTo>
                <a:lnTo>
                  <a:pt x="512572" y="26047"/>
                </a:lnTo>
                <a:lnTo>
                  <a:pt x="515277" y="23380"/>
                </a:lnTo>
                <a:lnTo>
                  <a:pt x="517944" y="20853"/>
                </a:lnTo>
                <a:lnTo>
                  <a:pt x="519264" y="17767"/>
                </a:lnTo>
                <a:lnTo>
                  <a:pt x="519264" y="10375"/>
                </a:lnTo>
                <a:lnTo>
                  <a:pt x="517944" y="7289"/>
                </a:lnTo>
                <a:lnTo>
                  <a:pt x="515277" y="4762"/>
                </a:lnTo>
                <a:lnTo>
                  <a:pt x="512572" y="2095"/>
                </a:lnTo>
                <a:lnTo>
                  <a:pt x="509485" y="774"/>
                </a:lnTo>
                <a:close/>
              </a:path>
              <a:path w="1273175" h="241934">
                <a:moveTo>
                  <a:pt x="518286" y="54546"/>
                </a:moveTo>
                <a:lnTo>
                  <a:pt x="495147" y="54546"/>
                </a:lnTo>
                <a:lnTo>
                  <a:pt x="495147" y="186093"/>
                </a:lnTo>
                <a:lnTo>
                  <a:pt x="518286" y="186093"/>
                </a:lnTo>
                <a:lnTo>
                  <a:pt x="518286" y="54546"/>
                </a:lnTo>
                <a:close/>
              </a:path>
              <a:path w="1273175" h="241934">
                <a:moveTo>
                  <a:pt x="606044" y="51803"/>
                </a:moveTo>
                <a:lnTo>
                  <a:pt x="567550" y="69392"/>
                </a:lnTo>
                <a:lnTo>
                  <a:pt x="552464" y="104672"/>
                </a:lnTo>
                <a:lnTo>
                  <a:pt x="551459" y="119697"/>
                </a:lnTo>
                <a:lnTo>
                  <a:pt x="552433" y="134524"/>
                </a:lnTo>
                <a:lnTo>
                  <a:pt x="567042" y="169989"/>
                </a:lnTo>
                <a:lnTo>
                  <a:pt x="604761" y="188112"/>
                </a:lnTo>
                <a:lnTo>
                  <a:pt x="617000" y="187605"/>
                </a:lnTo>
                <a:lnTo>
                  <a:pt x="627532" y="186088"/>
                </a:lnTo>
                <a:lnTo>
                  <a:pt x="636368" y="183563"/>
                </a:lnTo>
                <a:lnTo>
                  <a:pt x="643521" y="180035"/>
                </a:lnTo>
                <a:lnTo>
                  <a:pt x="643521" y="172745"/>
                </a:lnTo>
                <a:lnTo>
                  <a:pt x="611073" y="172745"/>
                </a:lnTo>
                <a:lnTo>
                  <a:pt x="603621" y="171835"/>
                </a:lnTo>
                <a:lnTo>
                  <a:pt x="577873" y="141324"/>
                </a:lnTo>
                <a:lnTo>
                  <a:pt x="575360" y="119951"/>
                </a:lnTo>
                <a:lnTo>
                  <a:pt x="575972" y="108735"/>
                </a:lnTo>
                <a:lnTo>
                  <a:pt x="596607" y="71661"/>
                </a:lnTo>
                <a:lnTo>
                  <a:pt x="611797" y="68148"/>
                </a:lnTo>
                <a:lnTo>
                  <a:pt x="643775" y="68148"/>
                </a:lnTo>
                <a:lnTo>
                  <a:pt x="643775" y="60858"/>
                </a:lnTo>
                <a:lnTo>
                  <a:pt x="636494" y="56887"/>
                </a:lnTo>
                <a:lnTo>
                  <a:pt x="627776" y="54059"/>
                </a:lnTo>
                <a:lnTo>
                  <a:pt x="617626" y="52366"/>
                </a:lnTo>
                <a:lnTo>
                  <a:pt x="606044" y="51803"/>
                </a:lnTo>
                <a:close/>
              </a:path>
              <a:path w="1273175" h="241934">
                <a:moveTo>
                  <a:pt x="643521" y="163948"/>
                </a:moveTo>
                <a:lnTo>
                  <a:pt x="636767" y="167655"/>
                </a:lnTo>
                <a:lnTo>
                  <a:pt x="628870" y="170484"/>
                </a:lnTo>
                <a:lnTo>
                  <a:pt x="620304" y="172180"/>
                </a:lnTo>
                <a:lnTo>
                  <a:pt x="611073" y="172745"/>
                </a:lnTo>
                <a:lnTo>
                  <a:pt x="643521" y="172745"/>
                </a:lnTo>
                <a:lnTo>
                  <a:pt x="643521" y="163948"/>
                </a:lnTo>
                <a:close/>
              </a:path>
              <a:path w="1273175" h="241934">
                <a:moveTo>
                  <a:pt x="643521" y="162953"/>
                </a:moveTo>
                <a:lnTo>
                  <a:pt x="643521" y="163948"/>
                </a:lnTo>
                <a:lnTo>
                  <a:pt x="643991" y="163690"/>
                </a:lnTo>
                <a:lnTo>
                  <a:pt x="643991" y="163474"/>
                </a:lnTo>
                <a:lnTo>
                  <a:pt x="643521" y="162953"/>
                </a:lnTo>
                <a:close/>
              </a:path>
              <a:path w="1273175" h="241934">
                <a:moveTo>
                  <a:pt x="643775" y="68148"/>
                </a:moveTo>
                <a:lnTo>
                  <a:pt x="611797" y="68148"/>
                </a:lnTo>
                <a:lnTo>
                  <a:pt x="621158" y="68727"/>
                </a:lnTo>
                <a:lnTo>
                  <a:pt x="629605" y="70470"/>
                </a:lnTo>
                <a:lnTo>
                  <a:pt x="637143" y="73382"/>
                </a:lnTo>
                <a:lnTo>
                  <a:pt x="643775" y="77469"/>
                </a:lnTo>
                <a:lnTo>
                  <a:pt x="643775" y="68148"/>
                </a:lnTo>
                <a:close/>
              </a:path>
              <a:path w="1273175" h="241934">
                <a:moveTo>
                  <a:pt x="756837" y="66395"/>
                </a:moveTo>
                <a:lnTo>
                  <a:pt x="715149" y="66395"/>
                </a:lnTo>
                <a:lnTo>
                  <a:pt x="727928" y="68029"/>
                </a:lnTo>
                <a:lnTo>
                  <a:pt x="737047" y="72929"/>
                </a:lnTo>
                <a:lnTo>
                  <a:pt x="742513" y="81097"/>
                </a:lnTo>
                <a:lnTo>
                  <a:pt x="744334" y="92532"/>
                </a:lnTo>
                <a:lnTo>
                  <a:pt x="744334" y="100088"/>
                </a:lnTo>
                <a:lnTo>
                  <a:pt x="727857" y="102225"/>
                </a:lnTo>
                <a:lnTo>
                  <a:pt x="713647" y="105114"/>
                </a:lnTo>
                <a:lnTo>
                  <a:pt x="675979" y="128255"/>
                </a:lnTo>
                <a:lnTo>
                  <a:pt x="670636" y="149390"/>
                </a:lnTo>
                <a:lnTo>
                  <a:pt x="673750" y="166322"/>
                </a:lnTo>
                <a:lnTo>
                  <a:pt x="683088" y="178423"/>
                </a:lnTo>
                <a:lnTo>
                  <a:pt x="698646" y="185689"/>
                </a:lnTo>
                <a:lnTo>
                  <a:pt x="720420" y="188112"/>
                </a:lnTo>
                <a:lnTo>
                  <a:pt x="733606" y="187516"/>
                </a:lnTo>
                <a:lnTo>
                  <a:pt x="745466" y="185724"/>
                </a:lnTo>
                <a:lnTo>
                  <a:pt x="755994" y="182733"/>
                </a:lnTo>
                <a:lnTo>
                  <a:pt x="765187" y="178536"/>
                </a:lnTo>
                <a:lnTo>
                  <a:pt x="765187" y="175018"/>
                </a:lnTo>
                <a:lnTo>
                  <a:pt x="722960" y="175018"/>
                </a:lnTo>
                <a:lnTo>
                  <a:pt x="709862" y="173385"/>
                </a:lnTo>
                <a:lnTo>
                  <a:pt x="700512" y="168484"/>
                </a:lnTo>
                <a:lnTo>
                  <a:pt x="694906" y="160316"/>
                </a:lnTo>
                <a:lnTo>
                  <a:pt x="693039" y="148882"/>
                </a:lnTo>
                <a:lnTo>
                  <a:pt x="693901" y="140890"/>
                </a:lnTo>
                <a:lnTo>
                  <a:pt x="731947" y="115747"/>
                </a:lnTo>
                <a:lnTo>
                  <a:pt x="744067" y="113906"/>
                </a:lnTo>
                <a:lnTo>
                  <a:pt x="765187" y="113906"/>
                </a:lnTo>
                <a:lnTo>
                  <a:pt x="765187" y="94030"/>
                </a:lnTo>
                <a:lnTo>
                  <a:pt x="765420" y="94030"/>
                </a:lnTo>
                <a:lnTo>
                  <a:pt x="764564" y="83820"/>
                </a:lnTo>
                <a:lnTo>
                  <a:pt x="761930" y="74756"/>
                </a:lnTo>
                <a:lnTo>
                  <a:pt x="757533" y="67101"/>
                </a:lnTo>
                <a:lnTo>
                  <a:pt x="756837" y="66395"/>
                </a:lnTo>
                <a:close/>
              </a:path>
              <a:path w="1273175" h="241934">
                <a:moveTo>
                  <a:pt x="765187" y="113906"/>
                </a:moveTo>
                <a:lnTo>
                  <a:pt x="744067" y="113906"/>
                </a:lnTo>
                <a:lnTo>
                  <a:pt x="744067" y="170764"/>
                </a:lnTo>
                <a:lnTo>
                  <a:pt x="739394" y="173596"/>
                </a:lnTo>
                <a:lnTo>
                  <a:pt x="732358" y="175018"/>
                </a:lnTo>
                <a:lnTo>
                  <a:pt x="765187" y="175018"/>
                </a:lnTo>
                <a:lnTo>
                  <a:pt x="765187" y="113906"/>
                </a:lnTo>
                <a:close/>
              </a:path>
              <a:path w="1273175" h="241934">
                <a:moveTo>
                  <a:pt x="765420" y="94030"/>
                </a:moveTo>
                <a:lnTo>
                  <a:pt x="765187" y="94030"/>
                </a:lnTo>
                <a:lnTo>
                  <a:pt x="765441" y="94284"/>
                </a:lnTo>
                <a:lnTo>
                  <a:pt x="765420" y="94030"/>
                </a:lnTo>
                <a:close/>
              </a:path>
              <a:path w="1273175" h="241934">
                <a:moveTo>
                  <a:pt x="718667" y="51536"/>
                </a:moveTo>
                <a:lnTo>
                  <a:pt x="709320" y="51995"/>
                </a:lnTo>
                <a:lnTo>
                  <a:pt x="700333" y="53368"/>
                </a:lnTo>
                <a:lnTo>
                  <a:pt x="691716" y="55651"/>
                </a:lnTo>
                <a:lnTo>
                  <a:pt x="683475" y="58839"/>
                </a:lnTo>
                <a:lnTo>
                  <a:pt x="683475" y="74929"/>
                </a:lnTo>
                <a:lnTo>
                  <a:pt x="691684" y="71190"/>
                </a:lnTo>
                <a:lnTo>
                  <a:pt x="699698" y="68524"/>
                </a:lnTo>
                <a:lnTo>
                  <a:pt x="707519" y="66927"/>
                </a:lnTo>
                <a:lnTo>
                  <a:pt x="715149" y="66395"/>
                </a:lnTo>
                <a:lnTo>
                  <a:pt x="756837" y="66395"/>
                </a:lnTo>
                <a:lnTo>
                  <a:pt x="751370" y="60858"/>
                </a:lnTo>
                <a:lnTo>
                  <a:pt x="744811" y="56776"/>
                </a:lnTo>
                <a:lnTo>
                  <a:pt x="737176" y="53863"/>
                </a:lnTo>
                <a:lnTo>
                  <a:pt x="728461" y="52118"/>
                </a:lnTo>
                <a:lnTo>
                  <a:pt x="718667" y="51536"/>
                </a:lnTo>
                <a:close/>
              </a:path>
              <a:path w="1273175" h="241934">
                <a:moveTo>
                  <a:pt x="829056" y="68148"/>
                </a:moveTo>
                <a:lnTo>
                  <a:pt x="805916" y="68148"/>
                </a:lnTo>
                <a:lnTo>
                  <a:pt x="805916" y="163779"/>
                </a:lnTo>
                <a:lnTo>
                  <a:pt x="838365" y="188112"/>
                </a:lnTo>
                <a:lnTo>
                  <a:pt x="843051" y="188112"/>
                </a:lnTo>
                <a:lnTo>
                  <a:pt x="847763" y="187426"/>
                </a:lnTo>
                <a:lnTo>
                  <a:pt x="852449" y="186093"/>
                </a:lnTo>
                <a:lnTo>
                  <a:pt x="852449" y="172008"/>
                </a:lnTo>
                <a:lnTo>
                  <a:pt x="852189" y="171754"/>
                </a:lnTo>
                <a:lnTo>
                  <a:pt x="834250" y="171754"/>
                </a:lnTo>
                <a:lnTo>
                  <a:pt x="829056" y="165404"/>
                </a:lnTo>
                <a:lnTo>
                  <a:pt x="829056" y="68148"/>
                </a:lnTo>
                <a:close/>
              </a:path>
              <a:path w="1273175" h="241934">
                <a:moveTo>
                  <a:pt x="851928" y="171500"/>
                </a:moveTo>
                <a:lnTo>
                  <a:pt x="851928" y="171754"/>
                </a:lnTo>
                <a:lnTo>
                  <a:pt x="852189" y="171754"/>
                </a:lnTo>
                <a:lnTo>
                  <a:pt x="851928" y="171500"/>
                </a:lnTo>
                <a:close/>
              </a:path>
              <a:path w="1273175" h="241934">
                <a:moveTo>
                  <a:pt x="852182" y="54076"/>
                </a:moveTo>
                <a:lnTo>
                  <a:pt x="790854" y="54076"/>
                </a:lnTo>
                <a:lnTo>
                  <a:pt x="790854" y="68148"/>
                </a:lnTo>
                <a:lnTo>
                  <a:pt x="852182" y="68148"/>
                </a:lnTo>
                <a:lnTo>
                  <a:pt x="852182" y="54076"/>
                </a:lnTo>
                <a:close/>
              </a:path>
              <a:path w="1273175" h="241934">
                <a:moveTo>
                  <a:pt x="829056" y="15836"/>
                </a:moveTo>
                <a:lnTo>
                  <a:pt x="805916" y="22618"/>
                </a:lnTo>
                <a:lnTo>
                  <a:pt x="805916" y="54076"/>
                </a:lnTo>
                <a:lnTo>
                  <a:pt x="829056" y="54076"/>
                </a:lnTo>
                <a:lnTo>
                  <a:pt x="829056" y="15836"/>
                </a:lnTo>
                <a:close/>
              </a:path>
              <a:path w="1273175" h="241934">
                <a:moveTo>
                  <a:pt x="894461" y="774"/>
                </a:moveTo>
                <a:lnTo>
                  <a:pt x="887425" y="774"/>
                </a:lnTo>
                <a:lnTo>
                  <a:pt x="884288" y="2095"/>
                </a:lnTo>
                <a:lnTo>
                  <a:pt x="879094" y="7289"/>
                </a:lnTo>
                <a:lnTo>
                  <a:pt x="877849" y="10375"/>
                </a:lnTo>
                <a:lnTo>
                  <a:pt x="877849" y="17767"/>
                </a:lnTo>
                <a:lnTo>
                  <a:pt x="879094" y="20853"/>
                </a:lnTo>
                <a:lnTo>
                  <a:pt x="884288" y="26047"/>
                </a:lnTo>
                <a:lnTo>
                  <a:pt x="887425" y="27419"/>
                </a:lnTo>
                <a:lnTo>
                  <a:pt x="894461" y="27419"/>
                </a:lnTo>
                <a:lnTo>
                  <a:pt x="897547" y="26047"/>
                </a:lnTo>
                <a:lnTo>
                  <a:pt x="900252" y="23380"/>
                </a:lnTo>
                <a:lnTo>
                  <a:pt x="902919" y="20853"/>
                </a:lnTo>
                <a:lnTo>
                  <a:pt x="904239" y="17767"/>
                </a:lnTo>
                <a:lnTo>
                  <a:pt x="904239" y="10375"/>
                </a:lnTo>
                <a:lnTo>
                  <a:pt x="902919" y="7289"/>
                </a:lnTo>
                <a:lnTo>
                  <a:pt x="900252" y="4762"/>
                </a:lnTo>
                <a:lnTo>
                  <a:pt x="897547" y="2095"/>
                </a:lnTo>
                <a:lnTo>
                  <a:pt x="894461" y="774"/>
                </a:lnTo>
                <a:close/>
              </a:path>
              <a:path w="1273175" h="241934">
                <a:moveTo>
                  <a:pt x="903262" y="54546"/>
                </a:moveTo>
                <a:lnTo>
                  <a:pt x="880122" y="54546"/>
                </a:lnTo>
                <a:lnTo>
                  <a:pt x="880122" y="186093"/>
                </a:lnTo>
                <a:lnTo>
                  <a:pt x="903262" y="186093"/>
                </a:lnTo>
                <a:lnTo>
                  <a:pt x="903262" y="54546"/>
                </a:lnTo>
                <a:close/>
              </a:path>
              <a:path w="1273175" h="241934">
                <a:moveTo>
                  <a:pt x="987247" y="51028"/>
                </a:moveTo>
                <a:lnTo>
                  <a:pt x="948016" y="70637"/>
                </a:lnTo>
                <a:lnTo>
                  <a:pt x="935443" y="119430"/>
                </a:lnTo>
                <a:lnTo>
                  <a:pt x="936209" y="134002"/>
                </a:lnTo>
                <a:lnTo>
                  <a:pt x="955319" y="176824"/>
                </a:lnTo>
                <a:lnTo>
                  <a:pt x="987247" y="187845"/>
                </a:lnTo>
                <a:lnTo>
                  <a:pt x="999519" y="186623"/>
                </a:lnTo>
                <a:lnTo>
                  <a:pt x="1010194" y="182951"/>
                </a:lnTo>
                <a:lnTo>
                  <a:pt x="1019267" y="176824"/>
                </a:lnTo>
                <a:lnTo>
                  <a:pt x="1022592" y="172999"/>
                </a:lnTo>
                <a:lnTo>
                  <a:pt x="987247" y="172999"/>
                </a:lnTo>
                <a:lnTo>
                  <a:pt x="974694" y="169668"/>
                </a:lnTo>
                <a:lnTo>
                  <a:pt x="965738" y="159673"/>
                </a:lnTo>
                <a:lnTo>
                  <a:pt x="960370" y="143017"/>
                </a:lnTo>
                <a:lnTo>
                  <a:pt x="958583" y="119697"/>
                </a:lnTo>
                <a:lnTo>
                  <a:pt x="960370" y="96377"/>
                </a:lnTo>
                <a:lnTo>
                  <a:pt x="965738" y="79721"/>
                </a:lnTo>
                <a:lnTo>
                  <a:pt x="974694" y="69726"/>
                </a:lnTo>
                <a:lnTo>
                  <a:pt x="987247" y="66395"/>
                </a:lnTo>
                <a:lnTo>
                  <a:pt x="1022986" y="66395"/>
                </a:lnTo>
                <a:lnTo>
                  <a:pt x="1019169" y="62071"/>
                </a:lnTo>
                <a:lnTo>
                  <a:pt x="1010065" y="55941"/>
                </a:lnTo>
                <a:lnTo>
                  <a:pt x="999424" y="52258"/>
                </a:lnTo>
                <a:lnTo>
                  <a:pt x="987247" y="51028"/>
                </a:lnTo>
                <a:close/>
              </a:path>
              <a:path w="1273175" h="241934">
                <a:moveTo>
                  <a:pt x="1039036" y="119430"/>
                </a:moveTo>
                <a:lnTo>
                  <a:pt x="1015923" y="119430"/>
                </a:lnTo>
                <a:lnTo>
                  <a:pt x="1015923" y="119697"/>
                </a:lnTo>
                <a:lnTo>
                  <a:pt x="1014129" y="143017"/>
                </a:lnTo>
                <a:lnTo>
                  <a:pt x="1008748" y="159673"/>
                </a:lnTo>
                <a:lnTo>
                  <a:pt x="999786" y="169668"/>
                </a:lnTo>
                <a:lnTo>
                  <a:pt x="987247" y="172999"/>
                </a:lnTo>
                <a:lnTo>
                  <a:pt x="1022592" y="172999"/>
                </a:lnTo>
                <a:lnTo>
                  <a:pt x="1038279" y="134246"/>
                </a:lnTo>
                <a:lnTo>
                  <a:pt x="1039050" y="119697"/>
                </a:lnTo>
                <a:lnTo>
                  <a:pt x="1039036" y="119430"/>
                </a:lnTo>
                <a:close/>
              </a:path>
              <a:path w="1273175" h="241934">
                <a:moveTo>
                  <a:pt x="1022986" y="66395"/>
                </a:moveTo>
                <a:lnTo>
                  <a:pt x="987247" y="66395"/>
                </a:lnTo>
                <a:lnTo>
                  <a:pt x="999786" y="69726"/>
                </a:lnTo>
                <a:lnTo>
                  <a:pt x="1008748" y="79721"/>
                </a:lnTo>
                <a:lnTo>
                  <a:pt x="1014129" y="96377"/>
                </a:lnTo>
                <a:lnTo>
                  <a:pt x="1015923" y="119697"/>
                </a:lnTo>
                <a:lnTo>
                  <a:pt x="1015923" y="119430"/>
                </a:lnTo>
                <a:lnTo>
                  <a:pt x="1039036" y="119430"/>
                </a:lnTo>
                <a:lnTo>
                  <a:pt x="1038270" y="104893"/>
                </a:lnTo>
                <a:lnTo>
                  <a:pt x="1035967" y="91852"/>
                </a:lnTo>
                <a:lnTo>
                  <a:pt x="1032117" y="80417"/>
                </a:lnTo>
                <a:lnTo>
                  <a:pt x="1026731" y="70637"/>
                </a:lnTo>
                <a:lnTo>
                  <a:pt x="1022986" y="66395"/>
                </a:lnTo>
                <a:close/>
              </a:path>
              <a:path w="1273175" h="241934">
                <a:moveTo>
                  <a:pt x="1119263" y="51282"/>
                </a:moveTo>
                <a:lnTo>
                  <a:pt x="1105057" y="51911"/>
                </a:lnTo>
                <a:lnTo>
                  <a:pt x="1092101" y="53800"/>
                </a:lnTo>
                <a:lnTo>
                  <a:pt x="1080398" y="56951"/>
                </a:lnTo>
                <a:lnTo>
                  <a:pt x="1069949" y="61366"/>
                </a:lnTo>
                <a:lnTo>
                  <a:pt x="1069949" y="186093"/>
                </a:lnTo>
                <a:lnTo>
                  <a:pt x="1093089" y="186093"/>
                </a:lnTo>
                <a:lnTo>
                  <a:pt x="1093089" y="71932"/>
                </a:lnTo>
                <a:lnTo>
                  <a:pt x="1099604" y="68922"/>
                </a:lnTo>
                <a:lnTo>
                  <a:pt x="1107592" y="67373"/>
                </a:lnTo>
                <a:lnTo>
                  <a:pt x="1159309" y="67373"/>
                </a:lnTo>
                <a:lnTo>
                  <a:pt x="1156474" y="63855"/>
                </a:lnTo>
                <a:lnTo>
                  <a:pt x="1149612" y="58360"/>
                </a:lnTo>
                <a:lnTo>
                  <a:pt x="1141121" y="54430"/>
                </a:lnTo>
                <a:lnTo>
                  <a:pt x="1131005" y="52070"/>
                </a:lnTo>
                <a:lnTo>
                  <a:pt x="1119263" y="51282"/>
                </a:lnTo>
                <a:close/>
              </a:path>
              <a:path w="1273175" h="241934">
                <a:moveTo>
                  <a:pt x="1159309" y="67373"/>
                </a:moveTo>
                <a:lnTo>
                  <a:pt x="1116990" y="67373"/>
                </a:lnTo>
                <a:lnTo>
                  <a:pt x="1128651" y="68934"/>
                </a:lnTo>
                <a:lnTo>
                  <a:pt x="1136981" y="73609"/>
                </a:lnTo>
                <a:lnTo>
                  <a:pt x="1141981" y="81389"/>
                </a:lnTo>
                <a:lnTo>
                  <a:pt x="1143647" y="92265"/>
                </a:lnTo>
                <a:lnTo>
                  <a:pt x="1143647" y="186093"/>
                </a:lnTo>
                <a:lnTo>
                  <a:pt x="1166774" y="186093"/>
                </a:lnTo>
                <a:lnTo>
                  <a:pt x="1166774" y="90512"/>
                </a:lnTo>
                <a:lnTo>
                  <a:pt x="1166520" y="90512"/>
                </a:lnTo>
                <a:lnTo>
                  <a:pt x="1165893" y="82640"/>
                </a:lnTo>
                <a:lnTo>
                  <a:pt x="1164012" y="75574"/>
                </a:lnTo>
                <a:lnTo>
                  <a:pt x="1160873" y="69313"/>
                </a:lnTo>
                <a:lnTo>
                  <a:pt x="1159309" y="67373"/>
                </a:lnTo>
                <a:close/>
              </a:path>
              <a:path w="1273175" h="241934">
                <a:moveTo>
                  <a:pt x="1166520" y="90296"/>
                </a:moveTo>
                <a:lnTo>
                  <a:pt x="1166520" y="90512"/>
                </a:lnTo>
                <a:lnTo>
                  <a:pt x="1166774" y="90512"/>
                </a:lnTo>
                <a:lnTo>
                  <a:pt x="1166520" y="90296"/>
                </a:lnTo>
                <a:close/>
              </a:path>
              <a:path w="1273175" h="241934">
                <a:moveTo>
                  <a:pt x="1195920" y="162699"/>
                </a:moveTo>
                <a:lnTo>
                  <a:pt x="1195920" y="178790"/>
                </a:lnTo>
                <a:lnTo>
                  <a:pt x="1202829" y="182761"/>
                </a:lnTo>
                <a:lnTo>
                  <a:pt x="1210416" y="185589"/>
                </a:lnTo>
                <a:lnTo>
                  <a:pt x="1218686" y="187282"/>
                </a:lnTo>
                <a:lnTo>
                  <a:pt x="1227645" y="187845"/>
                </a:lnTo>
                <a:lnTo>
                  <a:pt x="1237008" y="187121"/>
                </a:lnTo>
                <a:lnTo>
                  <a:pt x="1245535" y="184950"/>
                </a:lnTo>
                <a:lnTo>
                  <a:pt x="1253225" y="181330"/>
                </a:lnTo>
                <a:lnTo>
                  <a:pt x="1260081" y="176263"/>
                </a:lnTo>
                <a:lnTo>
                  <a:pt x="1264378" y="171754"/>
                </a:lnTo>
                <a:lnTo>
                  <a:pt x="1224597" y="171754"/>
                </a:lnTo>
                <a:lnTo>
                  <a:pt x="1216402" y="171191"/>
                </a:lnTo>
                <a:lnTo>
                  <a:pt x="1208887" y="169498"/>
                </a:lnTo>
                <a:lnTo>
                  <a:pt x="1202058" y="166670"/>
                </a:lnTo>
                <a:lnTo>
                  <a:pt x="1195920" y="162699"/>
                </a:lnTo>
                <a:close/>
              </a:path>
              <a:path w="1273175" h="241934">
                <a:moveTo>
                  <a:pt x="1236433" y="51028"/>
                </a:moveTo>
                <a:lnTo>
                  <a:pt x="1199465" y="73312"/>
                </a:lnTo>
                <a:lnTo>
                  <a:pt x="1196695" y="87248"/>
                </a:lnTo>
                <a:lnTo>
                  <a:pt x="1198627" y="99352"/>
                </a:lnTo>
                <a:lnTo>
                  <a:pt x="1204426" y="109718"/>
                </a:lnTo>
                <a:lnTo>
                  <a:pt x="1214097" y="118345"/>
                </a:lnTo>
                <a:lnTo>
                  <a:pt x="1227645" y="125234"/>
                </a:lnTo>
                <a:lnTo>
                  <a:pt x="1235024" y="128066"/>
                </a:lnTo>
                <a:lnTo>
                  <a:pt x="1240307" y="131203"/>
                </a:lnTo>
                <a:lnTo>
                  <a:pt x="1243469" y="134543"/>
                </a:lnTo>
                <a:lnTo>
                  <a:pt x="1247165" y="138239"/>
                </a:lnTo>
                <a:lnTo>
                  <a:pt x="1249019" y="143256"/>
                </a:lnTo>
                <a:lnTo>
                  <a:pt x="1249019" y="155663"/>
                </a:lnTo>
                <a:lnTo>
                  <a:pt x="1246733" y="160858"/>
                </a:lnTo>
                <a:lnTo>
                  <a:pt x="1242237" y="165226"/>
                </a:lnTo>
                <a:lnTo>
                  <a:pt x="1237513" y="169570"/>
                </a:lnTo>
                <a:lnTo>
                  <a:pt x="1231633" y="171754"/>
                </a:lnTo>
                <a:lnTo>
                  <a:pt x="1264378" y="171754"/>
                </a:lnTo>
                <a:lnTo>
                  <a:pt x="1265578" y="170495"/>
                </a:lnTo>
                <a:lnTo>
                  <a:pt x="1269512" y="164209"/>
                </a:lnTo>
                <a:lnTo>
                  <a:pt x="1271877" y="157416"/>
                </a:lnTo>
                <a:lnTo>
                  <a:pt x="1272667" y="150126"/>
                </a:lnTo>
                <a:lnTo>
                  <a:pt x="1272298" y="149606"/>
                </a:lnTo>
                <a:lnTo>
                  <a:pt x="1272146" y="149606"/>
                </a:lnTo>
                <a:lnTo>
                  <a:pt x="1270134" y="137148"/>
                </a:lnTo>
                <a:lnTo>
                  <a:pt x="1264097" y="126420"/>
                </a:lnTo>
                <a:lnTo>
                  <a:pt x="1254036" y="117414"/>
                </a:lnTo>
                <a:lnTo>
                  <a:pt x="1239951" y="110121"/>
                </a:lnTo>
                <a:lnTo>
                  <a:pt x="1232573" y="107289"/>
                </a:lnTo>
                <a:lnTo>
                  <a:pt x="1227378" y="104546"/>
                </a:lnTo>
                <a:lnTo>
                  <a:pt x="1224381" y="101841"/>
                </a:lnTo>
                <a:lnTo>
                  <a:pt x="1220343" y="98145"/>
                </a:lnTo>
                <a:lnTo>
                  <a:pt x="1218323" y="93306"/>
                </a:lnTo>
                <a:lnTo>
                  <a:pt x="1218323" y="81546"/>
                </a:lnTo>
                <a:lnTo>
                  <a:pt x="1220165" y="76860"/>
                </a:lnTo>
                <a:lnTo>
                  <a:pt x="1223860" y="73177"/>
                </a:lnTo>
                <a:lnTo>
                  <a:pt x="1227556" y="69316"/>
                </a:lnTo>
                <a:lnTo>
                  <a:pt x="1232915" y="67373"/>
                </a:lnTo>
                <a:lnTo>
                  <a:pt x="1268107" y="67373"/>
                </a:lnTo>
                <a:lnTo>
                  <a:pt x="1268107" y="57848"/>
                </a:lnTo>
                <a:lnTo>
                  <a:pt x="1260649" y="54864"/>
                </a:lnTo>
                <a:lnTo>
                  <a:pt x="1252885" y="52733"/>
                </a:lnTo>
                <a:lnTo>
                  <a:pt x="1244813" y="51454"/>
                </a:lnTo>
                <a:lnTo>
                  <a:pt x="1236433" y="51028"/>
                </a:lnTo>
                <a:close/>
              </a:path>
              <a:path w="1273175" h="241934">
                <a:moveTo>
                  <a:pt x="1272146" y="149390"/>
                </a:moveTo>
                <a:lnTo>
                  <a:pt x="1272146" y="149606"/>
                </a:lnTo>
                <a:lnTo>
                  <a:pt x="1272298" y="149606"/>
                </a:lnTo>
                <a:lnTo>
                  <a:pt x="1272146" y="149390"/>
                </a:lnTo>
                <a:close/>
              </a:path>
              <a:path w="1273175" h="241934">
                <a:moveTo>
                  <a:pt x="1268107" y="67373"/>
                </a:moveTo>
                <a:lnTo>
                  <a:pt x="1244803" y="67373"/>
                </a:lnTo>
                <a:lnTo>
                  <a:pt x="1250086" y="68059"/>
                </a:lnTo>
                <a:lnTo>
                  <a:pt x="1261668" y="70726"/>
                </a:lnTo>
                <a:lnTo>
                  <a:pt x="1265745" y="72275"/>
                </a:lnTo>
                <a:lnTo>
                  <a:pt x="1268107" y="73939"/>
                </a:lnTo>
                <a:lnTo>
                  <a:pt x="1268107" y="67373"/>
                </a:lnTo>
                <a:close/>
              </a:path>
            </a:pathLst>
          </a:custGeom>
          <a:solidFill>
            <a:srgbClr val="00A2E9"/>
          </a:solidFill>
        </p:spPr>
        <p:txBody>
          <a:bodyPr wrap="square" lIns="0" tIns="0" rIns="0" bIns="0" rtlCol="0"/>
          <a:lstStyle/>
          <a:p>
            <a:endParaRPr/>
          </a:p>
        </p:txBody>
      </p:sp>
      <p:sp>
        <p:nvSpPr>
          <p:cNvPr id="9" name="object 9"/>
          <p:cNvSpPr/>
          <p:nvPr/>
        </p:nvSpPr>
        <p:spPr>
          <a:xfrm>
            <a:off x="2103818" y="8004009"/>
            <a:ext cx="405130" cy="191770"/>
          </a:xfrm>
          <a:custGeom>
            <a:avLst/>
            <a:gdLst/>
            <a:ahLst/>
            <a:cxnLst/>
            <a:rect l="l" t="t" r="r" b="b"/>
            <a:pathLst>
              <a:path w="405130" h="191770">
                <a:moveTo>
                  <a:pt x="177736" y="12598"/>
                </a:moveTo>
                <a:lnTo>
                  <a:pt x="21412" y="12598"/>
                </a:lnTo>
                <a:lnTo>
                  <a:pt x="21395" y="76060"/>
                </a:lnTo>
                <a:lnTo>
                  <a:pt x="21162" y="96359"/>
                </a:lnTo>
                <a:lnTo>
                  <a:pt x="17449" y="141350"/>
                </a:lnTo>
                <a:lnTo>
                  <a:pt x="0" y="178638"/>
                </a:lnTo>
                <a:lnTo>
                  <a:pt x="2641" y="180771"/>
                </a:lnTo>
                <a:lnTo>
                  <a:pt x="5791" y="184200"/>
                </a:lnTo>
                <a:lnTo>
                  <a:pt x="9525" y="188975"/>
                </a:lnTo>
                <a:lnTo>
                  <a:pt x="11887" y="191338"/>
                </a:lnTo>
                <a:lnTo>
                  <a:pt x="20758" y="177444"/>
                </a:lnTo>
                <a:lnTo>
                  <a:pt x="27554" y="161971"/>
                </a:lnTo>
                <a:lnTo>
                  <a:pt x="32266" y="144909"/>
                </a:lnTo>
                <a:lnTo>
                  <a:pt x="34886" y="126250"/>
                </a:lnTo>
                <a:lnTo>
                  <a:pt x="177736" y="126250"/>
                </a:lnTo>
                <a:lnTo>
                  <a:pt x="177736" y="112775"/>
                </a:lnTo>
                <a:lnTo>
                  <a:pt x="35560" y="112775"/>
                </a:lnTo>
                <a:lnTo>
                  <a:pt x="35897" y="104783"/>
                </a:lnTo>
                <a:lnTo>
                  <a:pt x="36144" y="96004"/>
                </a:lnTo>
                <a:lnTo>
                  <a:pt x="36295" y="86431"/>
                </a:lnTo>
                <a:lnTo>
                  <a:pt x="36347" y="76060"/>
                </a:lnTo>
                <a:lnTo>
                  <a:pt x="177736" y="76060"/>
                </a:lnTo>
                <a:lnTo>
                  <a:pt x="177736" y="62585"/>
                </a:lnTo>
                <a:lnTo>
                  <a:pt x="36512" y="62585"/>
                </a:lnTo>
                <a:lnTo>
                  <a:pt x="36512" y="26885"/>
                </a:lnTo>
                <a:lnTo>
                  <a:pt x="177736" y="26885"/>
                </a:lnTo>
                <a:lnTo>
                  <a:pt x="177736" y="12598"/>
                </a:lnTo>
                <a:close/>
              </a:path>
              <a:path w="405130" h="191770">
                <a:moveTo>
                  <a:pt x="134861" y="171500"/>
                </a:moveTo>
                <a:lnTo>
                  <a:pt x="123748" y="171500"/>
                </a:lnTo>
                <a:lnTo>
                  <a:pt x="124802" y="174675"/>
                </a:lnTo>
                <a:lnTo>
                  <a:pt x="125615" y="179184"/>
                </a:lnTo>
                <a:lnTo>
                  <a:pt x="126149" y="185013"/>
                </a:lnTo>
                <a:lnTo>
                  <a:pt x="126657" y="186575"/>
                </a:lnTo>
                <a:lnTo>
                  <a:pt x="126864" y="187375"/>
                </a:lnTo>
                <a:lnTo>
                  <a:pt x="126936" y="188163"/>
                </a:lnTo>
                <a:lnTo>
                  <a:pt x="134353" y="188163"/>
                </a:lnTo>
                <a:lnTo>
                  <a:pt x="176589" y="173536"/>
                </a:lnTo>
                <a:lnTo>
                  <a:pt x="176666" y="172821"/>
                </a:lnTo>
                <a:lnTo>
                  <a:pt x="159207" y="172821"/>
                </a:lnTo>
                <a:lnTo>
                  <a:pt x="149148" y="172313"/>
                </a:lnTo>
                <a:lnTo>
                  <a:pt x="145961" y="172313"/>
                </a:lnTo>
                <a:lnTo>
                  <a:pt x="141224" y="172034"/>
                </a:lnTo>
                <a:lnTo>
                  <a:pt x="134861" y="171500"/>
                </a:lnTo>
                <a:close/>
              </a:path>
              <a:path w="405130" h="191770">
                <a:moveTo>
                  <a:pt x="106210" y="126250"/>
                </a:moveTo>
                <a:lnTo>
                  <a:pt x="91097" y="126250"/>
                </a:lnTo>
                <a:lnTo>
                  <a:pt x="91097" y="186575"/>
                </a:lnTo>
                <a:lnTo>
                  <a:pt x="106210" y="186575"/>
                </a:lnTo>
                <a:lnTo>
                  <a:pt x="106210" y="126250"/>
                </a:lnTo>
                <a:close/>
              </a:path>
              <a:path w="405130" h="191770">
                <a:moveTo>
                  <a:pt x="177736" y="126250"/>
                </a:moveTo>
                <a:lnTo>
                  <a:pt x="163449" y="126250"/>
                </a:lnTo>
                <a:lnTo>
                  <a:pt x="163530" y="160989"/>
                </a:lnTo>
                <a:lnTo>
                  <a:pt x="163982" y="168579"/>
                </a:lnTo>
                <a:lnTo>
                  <a:pt x="159207" y="172821"/>
                </a:lnTo>
                <a:lnTo>
                  <a:pt x="176666" y="172821"/>
                </a:lnTo>
                <a:lnTo>
                  <a:pt x="177736" y="162763"/>
                </a:lnTo>
                <a:lnTo>
                  <a:pt x="177736" y="126250"/>
                </a:lnTo>
                <a:close/>
              </a:path>
              <a:path w="405130" h="191770">
                <a:moveTo>
                  <a:pt x="106210" y="76060"/>
                </a:moveTo>
                <a:lnTo>
                  <a:pt x="91097" y="76060"/>
                </a:lnTo>
                <a:lnTo>
                  <a:pt x="91097" y="112775"/>
                </a:lnTo>
                <a:lnTo>
                  <a:pt x="106210" y="112775"/>
                </a:lnTo>
                <a:lnTo>
                  <a:pt x="106210" y="76060"/>
                </a:lnTo>
                <a:close/>
              </a:path>
              <a:path w="405130" h="191770">
                <a:moveTo>
                  <a:pt x="177736" y="76060"/>
                </a:moveTo>
                <a:lnTo>
                  <a:pt x="163449" y="76060"/>
                </a:lnTo>
                <a:lnTo>
                  <a:pt x="163449" y="112775"/>
                </a:lnTo>
                <a:lnTo>
                  <a:pt x="177736" y="112775"/>
                </a:lnTo>
                <a:lnTo>
                  <a:pt x="177736" y="76060"/>
                </a:lnTo>
                <a:close/>
              </a:path>
              <a:path w="405130" h="191770">
                <a:moveTo>
                  <a:pt x="106210" y="26885"/>
                </a:moveTo>
                <a:lnTo>
                  <a:pt x="91097" y="26885"/>
                </a:lnTo>
                <a:lnTo>
                  <a:pt x="91097" y="62585"/>
                </a:lnTo>
                <a:lnTo>
                  <a:pt x="106210" y="62585"/>
                </a:lnTo>
                <a:lnTo>
                  <a:pt x="106210" y="26885"/>
                </a:lnTo>
                <a:close/>
              </a:path>
              <a:path w="405130" h="191770">
                <a:moveTo>
                  <a:pt x="177736" y="26885"/>
                </a:moveTo>
                <a:lnTo>
                  <a:pt x="163449" y="26885"/>
                </a:lnTo>
                <a:lnTo>
                  <a:pt x="163449" y="62585"/>
                </a:lnTo>
                <a:lnTo>
                  <a:pt x="177736" y="62585"/>
                </a:lnTo>
                <a:lnTo>
                  <a:pt x="177736" y="26885"/>
                </a:lnTo>
                <a:close/>
              </a:path>
              <a:path w="405130" h="191770">
                <a:moveTo>
                  <a:pt x="252602" y="69900"/>
                </a:moveTo>
                <a:lnTo>
                  <a:pt x="214502" y="69900"/>
                </a:lnTo>
                <a:lnTo>
                  <a:pt x="214502" y="84188"/>
                </a:lnTo>
                <a:lnTo>
                  <a:pt x="237502" y="84188"/>
                </a:lnTo>
                <a:lnTo>
                  <a:pt x="237502" y="149275"/>
                </a:lnTo>
                <a:lnTo>
                  <a:pt x="234353" y="151917"/>
                </a:lnTo>
                <a:lnTo>
                  <a:pt x="228803" y="157200"/>
                </a:lnTo>
                <a:lnTo>
                  <a:pt x="212915" y="173088"/>
                </a:lnTo>
                <a:lnTo>
                  <a:pt x="220840" y="187375"/>
                </a:lnTo>
                <a:lnTo>
                  <a:pt x="228240" y="178393"/>
                </a:lnTo>
                <a:lnTo>
                  <a:pt x="234538" y="171297"/>
                </a:lnTo>
                <a:lnTo>
                  <a:pt x="239744" y="166087"/>
                </a:lnTo>
                <a:lnTo>
                  <a:pt x="243865" y="162763"/>
                </a:lnTo>
                <a:lnTo>
                  <a:pt x="263540" y="162763"/>
                </a:lnTo>
                <a:lnTo>
                  <a:pt x="258905" y="159497"/>
                </a:lnTo>
                <a:lnTo>
                  <a:pt x="252602" y="150875"/>
                </a:lnTo>
                <a:lnTo>
                  <a:pt x="252602" y="69900"/>
                </a:lnTo>
                <a:close/>
              </a:path>
              <a:path w="405130" h="191770">
                <a:moveTo>
                  <a:pt x="263540" y="162763"/>
                </a:moveTo>
                <a:lnTo>
                  <a:pt x="243865" y="162763"/>
                </a:lnTo>
                <a:lnTo>
                  <a:pt x="251797" y="172088"/>
                </a:lnTo>
                <a:lnTo>
                  <a:pt x="289890" y="183413"/>
                </a:lnTo>
                <a:lnTo>
                  <a:pt x="399453" y="184200"/>
                </a:lnTo>
                <a:lnTo>
                  <a:pt x="399505" y="183413"/>
                </a:lnTo>
                <a:lnTo>
                  <a:pt x="399681" y="182600"/>
                </a:lnTo>
                <a:lnTo>
                  <a:pt x="400227" y="181013"/>
                </a:lnTo>
                <a:lnTo>
                  <a:pt x="402361" y="175729"/>
                </a:lnTo>
                <a:lnTo>
                  <a:pt x="403923" y="171767"/>
                </a:lnTo>
                <a:lnTo>
                  <a:pt x="404581" y="170158"/>
                </a:lnTo>
                <a:lnTo>
                  <a:pt x="311971" y="170158"/>
                </a:lnTo>
                <a:lnTo>
                  <a:pt x="291490" y="169900"/>
                </a:lnTo>
                <a:lnTo>
                  <a:pt x="278350" y="169015"/>
                </a:lnTo>
                <a:lnTo>
                  <a:pt x="267488" y="165546"/>
                </a:lnTo>
                <a:lnTo>
                  <a:pt x="263540" y="162763"/>
                </a:lnTo>
                <a:close/>
              </a:path>
              <a:path w="405130" h="191770">
                <a:moveTo>
                  <a:pt x="405002" y="169125"/>
                </a:moveTo>
                <a:lnTo>
                  <a:pt x="368726" y="169768"/>
                </a:lnTo>
                <a:lnTo>
                  <a:pt x="311971" y="170158"/>
                </a:lnTo>
                <a:lnTo>
                  <a:pt x="404581" y="170158"/>
                </a:lnTo>
                <a:lnTo>
                  <a:pt x="405002" y="169125"/>
                </a:lnTo>
                <a:close/>
              </a:path>
              <a:path w="405130" h="191770">
                <a:moveTo>
                  <a:pt x="299275" y="145922"/>
                </a:moveTo>
                <a:lnTo>
                  <a:pt x="296087" y="145922"/>
                </a:lnTo>
                <a:lnTo>
                  <a:pt x="296633" y="147523"/>
                </a:lnTo>
                <a:lnTo>
                  <a:pt x="297167" y="149885"/>
                </a:lnTo>
                <a:lnTo>
                  <a:pt x="297688" y="153073"/>
                </a:lnTo>
                <a:lnTo>
                  <a:pt x="298729" y="156794"/>
                </a:lnTo>
                <a:lnTo>
                  <a:pt x="299275" y="159435"/>
                </a:lnTo>
                <a:lnTo>
                  <a:pt x="299275" y="161035"/>
                </a:lnTo>
                <a:lnTo>
                  <a:pt x="319112" y="161035"/>
                </a:lnTo>
                <a:lnTo>
                  <a:pt x="328395" y="160082"/>
                </a:lnTo>
                <a:lnTo>
                  <a:pt x="334795" y="156459"/>
                </a:lnTo>
                <a:lnTo>
                  <a:pt x="338317" y="150161"/>
                </a:lnTo>
                <a:lnTo>
                  <a:pt x="338563" y="146735"/>
                </a:lnTo>
                <a:lnTo>
                  <a:pt x="308787" y="146735"/>
                </a:lnTo>
                <a:lnTo>
                  <a:pt x="303504" y="146202"/>
                </a:lnTo>
                <a:lnTo>
                  <a:pt x="299275" y="145922"/>
                </a:lnTo>
                <a:close/>
              </a:path>
              <a:path w="405130" h="191770">
                <a:moveTo>
                  <a:pt x="294563" y="108711"/>
                </a:moveTo>
                <a:lnTo>
                  <a:pt x="287634" y="119028"/>
                </a:lnTo>
                <a:lnTo>
                  <a:pt x="280300" y="128547"/>
                </a:lnTo>
                <a:lnTo>
                  <a:pt x="272562" y="137274"/>
                </a:lnTo>
                <a:lnTo>
                  <a:pt x="264426" y="145211"/>
                </a:lnTo>
                <a:lnTo>
                  <a:pt x="268122" y="148399"/>
                </a:lnTo>
                <a:lnTo>
                  <a:pt x="271625" y="151917"/>
                </a:lnTo>
                <a:lnTo>
                  <a:pt x="274726" y="155549"/>
                </a:lnTo>
                <a:lnTo>
                  <a:pt x="283269" y="146202"/>
                </a:lnTo>
                <a:lnTo>
                  <a:pt x="291393" y="136490"/>
                </a:lnTo>
                <a:lnTo>
                  <a:pt x="299134" y="126370"/>
                </a:lnTo>
                <a:lnTo>
                  <a:pt x="306489" y="115849"/>
                </a:lnTo>
                <a:lnTo>
                  <a:pt x="294563" y="108711"/>
                </a:lnTo>
                <a:close/>
              </a:path>
              <a:path w="405130" h="191770">
                <a:moveTo>
                  <a:pt x="362838" y="108711"/>
                </a:moveTo>
                <a:lnTo>
                  <a:pt x="352513" y="117449"/>
                </a:lnTo>
                <a:lnTo>
                  <a:pt x="359112" y="125436"/>
                </a:lnTo>
                <a:lnTo>
                  <a:pt x="366204" y="134312"/>
                </a:lnTo>
                <a:lnTo>
                  <a:pt x="373803" y="144094"/>
                </a:lnTo>
                <a:lnTo>
                  <a:pt x="381876" y="154736"/>
                </a:lnTo>
                <a:lnTo>
                  <a:pt x="393801" y="145211"/>
                </a:lnTo>
                <a:lnTo>
                  <a:pt x="386508" y="136090"/>
                </a:lnTo>
                <a:lnTo>
                  <a:pt x="378915" y="126961"/>
                </a:lnTo>
                <a:lnTo>
                  <a:pt x="371025" y="117833"/>
                </a:lnTo>
                <a:lnTo>
                  <a:pt x="362838" y="108711"/>
                </a:lnTo>
                <a:close/>
              </a:path>
              <a:path w="405130" h="191770">
                <a:moveTo>
                  <a:pt x="338963" y="102273"/>
                </a:moveTo>
                <a:lnTo>
                  <a:pt x="324675" y="102273"/>
                </a:lnTo>
                <a:lnTo>
                  <a:pt x="324675" y="138785"/>
                </a:lnTo>
                <a:lnTo>
                  <a:pt x="325221" y="144094"/>
                </a:lnTo>
                <a:lnTo>
                  <a:pt x="322300" y="146735"/>
                </a:lnTo>
                <a:lnTo>
                  <a:pt x="338563" y="146735"/>
                </a:lnTo>
                <a:lnTo>
                  <a:pt x="338963" y="141185"/>
                </a:lnTo>
                <a:lnTo>
                  <a:pt x="338963" y="102273"/>
                </a:lnTo>
                <a:close/>
              </a:path>
              <a:path w="405130" h="191770">
                <a:moveTo>
                  <a:pt x="391350" y="88798"/>
                </a:moveTo>
                <a:lnTo>
                  <a:pt x="272288" y="88798"/>
                </a:lnTo>
                <a:lnTo>
                  <a:pt x="272288" y="102273"/>
                </a:lnTo>
                <a:lnTo>
                  <a:pt x="391350" y="102273"/>
                </a:lnTo>
                <a:lnTo>
                  <a:pt x="391350" y="88798"/>
                </a:lnTo>
                <a:close/>
              </a:path>
              <a:path w="405130" h="191770">
                <a:moveTo>
                  <a:pt x="338963" y="69049"/>
                </a:moveTo>
                <a:lnTo>
                  <a:pt x="324675" y="69049"/>
                </a:lnTo>
                <a:lnTo>
                  <a:pt x="324675" y="88798"/>
                </a:lnTo>
                <a:lnTo>
                  <a:pt x="338963" y="88798"/>
                </a:lnTo>
                <a:lnTo>
                  <a:pt x="338963" y="69049"/>
                </a:lnTo>
                <a:close/>
              </a:path>
              <a:path w="405130" h="191770">
                <a:moveTo>
                  <a:pt x="331038" y="0"/>
                </a:moveTo>
                <a:lnTo>
                  <a:pt x="317534" y="17723"/>
                </a:lnTo>
                <a:lnTo>
                  <a:pt x="301653" y="33554"/>
                </a:lnTo>
                <a:lnTo>
                  <a:pt x="283396" y="47493"/>
                </a:lnTo>
                <a:lnTo>
                  <a:pt x="262763" y="59537"/>
                </a:lnTo>
                <a:lnTo>
                  <a:pt x="263309" y="60070"/>
                </a:lnTo>
                <a:lnTo>
                  <a:pt x="264170" y="61565"/>
                </a:lnTo>
                <a:lnTo>
                  <a:pt x="265137" y="63499"/>
                </a:lnTo>
                <a:lnTo>
                  <a:pt x="268325" y="67729"/>
                </a:lnTo>
                <a:lnTo>
                  <a:pt x="270179" y="70916"/>
                </a:lnTo>
                <a:lnTo>
                  <a:pt x="270687" y="73050"/>
                </a:lnTo>
                <a:lnTo>
                  <a:pt x="276994" y="69049"/>
                </a:lnTo>
                <a:lnTo>
                  <a:pt x="282802" y="65289"/>
                </a:lnTo>
                <a:lnTo>
                  <a:pt x="288413" y="61565"/>
                </a:lnTo>
                <a:lnTo>
                  <a:pt x="293725" y="57937"/>
                </a:lnTo>
                <a:lnTo>
                  <a:pt x="370700" y="57937"/>
                </a:lnTo>
                <a:lnTo>
                  <a:pt x="370700" y="56349"/>
                </a:lnTo>
                <a:lnTo>
                  <a:pt x="295313" y="56349"/>
                </a:lnTo>
                <a:lnTo>
                  <a:pt x="306468" y="47639"/>
                </a:lnTo>
                <a:lnTo>
                  <a:pt x="316368" y="38671"/>
                </a:lnTo>
                <a:lnTo>
                  <a:pt x="325374" y="29128"/>
                </a:lnTo>
                <a:lnTo>
                  <a:pt x="333413" y="19062"/>
                </a:lnTo>
                <a:lnTo>
                  <a:pt x="351254" y="19062"/>
                </a:lnTo>
                <a:lnTo>
                  <a:pt x="342150" y="8737"/>
                </a:lnTo>
                <a:lnTo>
                  <a:pt x="343204" y="7137"/>
                </a:lnTo>
                <a:lnTo>
                  <a:pt x="344525" y="5041"/>
                </a:lnTo>
                <a:lnTo>
                  <a:pt x="346113" y="2400"/>
                </a:lnTo>
                <a:lnTo>
                  <a:pt x="331038" y="0"/>
                </a:lnTo>
                <a:close/>
              </a:path>
              <a:path w="405130" h="191770">
                <a:moveTo>
                  <a:pt x="351254" y="19062"/>
                </a:moveTo>
                <a:lnTo>
                  <a:pt x="333413" y="19062"/>
                </a:lnTo>
                <a:lnTo>
                  <a:pt x="346261" y="34145"/>
                </a:lnTo>
                <a:lnTo>
                  <a:pt x="360994" y="47639"/>
                </a:lnTo>
                <a:lnTo>
                  <a:pt x="377607" y="59544"/>
                </a:lnTo>
                <a:lnTo>
                  <a:pt x="396100" y="69862"/>
                </a:lnTo>
                <a:lnTo>
                  <a:pt x="398233" y="65087"/>
                </a:lnTo>
                <a:lnTo>
                  <a:pt x="400875" y="60578"/>
                </a:lnTo>
                <a:lnTo>
                  <a:pt x="404063" y="56349"/>
                </a:lnTo>
                <a:lnTo>
                  <a:pt x="386493" y="47735"/>
                </a:lnTo>
                <a:lnTo>
                  <a:pt x="370320" y="36925"/>
                </a:lnTo>
                <a:lnTo>
                  <a:pt x="355541" y="23924"/>
                </a:lnTo>
                <a:lnTo>
                  <a:pt x="351254" y="19062"/>
                </a:lnTo>
                <a:close/>
              </a:path>
              <a:path w="405130" h="191770">
                <a:moveTo>
                  <a:pt x="370700" y="57937"/>
                </a:moveTo>
                <a:lnTo>
                  <a:pt x="293725" y="57937"/>
                </a:lnTo>
                <a:lnTo>
                  <a:pt x="293725" y="69049"/>
                </a:lnTo>
                <a:lnTo>
                  <a:pt x="370700" y="69049"/>
                </a:lnTo>
                <a:lnTo>
                  <a:pt x="370700" y="57937"/>
                </a:lnTo>
                <a:close/>
              </a:path>
              <a:path w="405130" h="191770">
                <a:moveTo>
                  <a:pt x="235838" y="5511"/>
                </a:moveTo>
                <a:lnTo>
                  <a:pt x="223926" y="13474"/>
                </a:lnTo>
                <a:lnTo>
                  <a:pt x="224967" y="15036"/>
                </a:lnTo>
                <a:lnTo>
                  <a:pt x="226839" y="17723"/>
                </a:lnTo>
                <a:lnTo>
                  <a:pt x="229476" y="21399"/>
                </a:lnTo>
                <a:lnTo>
                  <a:pt x="241204" y="38696"/>
                </a:lnTo>
                <a:lnTo>
                  <a:pt x="249326" y="50761"/>
                </a:lnTo>
                <a:lnTo>
                  <a:pt x="262839" y="42024"/>
                </a:lnTo>
                <a:lnTo>
                  <a:pt x="256079" y="32309"/>
                </a:lnTo>
                <a:lnTo>
                  <a:pt x="249324" y="22982"/>
                </a:lnTo>
                <a:lnTo>
                  <a:pt x="242577" y="14047"/>
                </a:lnTo>
                <a:lnTo>
                  <a:pt x="235838" y="5511"/>
                </a:lnTo>
                <a:close/>
              </a:path>
            </a:pathLst>
          </a:custGeom>
          <a:solidFill>
            <a:srgbClr val="5F5D5D"/>
          </a:solidFill>
        </p:spPr>
        <p:txBody>
          <a:bodyPr wrap="square" lIns="0" tIns="0" rIns="0" bIns="0" rtlCol="0"/>
          <a:lstStyle/>
          <a:p>
            <a:endParaRPr/>
          </a:p>
        </p:txBody>
      </p:sp>
      <p:pic>
        <p:nvPicPr>
          <p:cNvPr id="10" name="object 10"/>
          <p:cNvPicPr/>
          <p:nvPr/>
        </p:nvPicPr>
        <p:blipFill>
          <a:blip r:embed="rId8" cstate="print"/>
          <a:stretch>
            <a:fillRect/>
          </a:stretch>
        </p:blipFill>
        <p:spPr>
          <a:xfrm>
            <a:off x="2878213" y="9296590"/>
            <a:ext cx="1981669" cy="449452"/>
          </a:xfrm>
          <a:prstGeom prst="rect">
            <a:avLst/>
          </a:prstGeom>
        </p:spPr>
      </p:pic>
      <p:pic>
        <p:nvPicPr>
          <p:cNvPr id="11" name="object 11"/>
          <p:cNvPicPr/>
          <p:nvPr/>
        </p:nvPicPr>
        <p:blipFill>
          <a:blip r:embed="rId9" cstate="print"/>
          <a:stretch>
            <a:fillRect/>
          </a:stretch>
        </p:blipFill>
        <p:spPr>
          <a:xfrm>
            <a:off x="2878213" y="8444636"/>
            <a:ext cx="1657489" cy="101206"/>
          </a:xfrm>
          <a:prstGeom prst="rect">
            <a:avLst/>
          </a:prstGeom>
        </p:spPr>
      </p:pic>
      <p:pic>
        <p:nvPicPr>
          <p:cNvPr id="12" name="object 12"/>
          <p:cNvPicPr/>
          <p:nvPr/>
        </p:nvPicPr>
        <p:blipFill>
          <a:blip r:embed="rId10" cstate="print"/>
          <a:stretch>
            <a:fillRect/>
          </a:stretch>
        </p:blipFill>
        <p:spPr>
          <a:xfrm>
            <a:off x="726452" y="7309549"/>
            <a:ext cx="6287566" cy="299135"/>
          </a:xfrm>
          <a:prstGeom prst="rect">
            <a:avLst/>
          </a:prstGeom>
        </p:spPr>
      </p:pic>
      <p:pic>
        <p:nvPicPr>
          <p:cNvPr id="13" name="object 13"/>
          <p:cNvPicPr/>
          <p:nvPr/>
        </p:nvPicPr>
        <p:blipFill>
          <a:blip r:embed="rId11" cstate="print"/>
          <a:stretch>
            <a:fillRect/>
          </a:stretch>
        </p:blipFill>
        <p:spPr>
          <a:xfrm>
            <a:off x="720382" y="6332652"/>
            <a:ext cx="2141880" cy="210731"/>
          </a:xfrm>
          <a:prstGeom prst="rect">
            <a:avLst/>
          </a:prstGeom>
        </p:spPr>
      </p:pic>
      <p:pic>
        <p:nvPicPr>
          <p:cNvPr id="14" name="object 14"/>
          <p:cNvPicPr/>
          <p:nvPr/>
        </p:nvPicPr>
        <p:blipFill>
          <a:blip r:embed="rId12" cstate="print"/>
          <a:stretch>
            <a:fillRect/>
          </a:stretch>
        </p:blipFill>
        <p:spPr>
          <a:xfrm>
            <a:off x="720386" y="5852782"/>
            <a:ext cx="5289722" cy="343357"/>
          </a:xfrm>
          <a:prstGeom prst="rect">
            <a:avLst/>
          </a:prstGeom>
        </p:spPr>
      </p:pic>
      <p:pic>
        <p:nvPicPr>
          <p:cNvPr id="15" name="object 15"/>
          <p:cNvPicPr/>
          <p:nvPr/>
        </p:nvPicPr>
        <p:blipFill>
          <a:blip r:embed="rId13" cstate="print"/>
          <a:stretch>
            <a:fillRect/>
          </a:stretch>
        </p:blipFill>
        <p:spPr>
          <a:xfrm>
            <a:off x="724852" y="6805434"/>
            <a:ext cx="6279248" cy="333298"/>
          </a:xfrm>
          <a:prstGeom prst="rect">
            <a:avLst/>
          </a:prstGeom>
        </p:spPr>
      </p:pic>
      <p:pic>
        <p:nvPicPr>
          <p:cNvPr id="16" name="object 16"/>
          <p:cNvPicPr/>
          <p:nvPr/>
        </p:nvPicPr>
        <p:blipFill>
          <a:blip r:embed="rId14" cstate="print"/>
          <a:stretch>
            <a:fillRect/>
          </a:stretch>
        </p:blipFill>
        <p:spPr>
          <a:xfrm>
            <a:off x="5076380" y="9147492"/>
            <a:ext cx="1595132" cy="227545"/>
          </a:xfrm>
          <a:prstGeom prst="rect">
            <a:avLst/>
          </a:prstGeom>
        </p:spPr>
      </p:pic>
      <p:pic>
        <p:nvPicPr>
          <p:cNvPr id="17" name="object 17"/>
          <p:cNvPicPr/>
          <p:nvPr/>
        </p:nvPicPr>
        <p:blipFill>
          <a:blip r:embed="rId15" cstate="print"/>
          <a:stretch>
            <a:fillRect/>
          </a:stretch>
        </p:blipFill>
        <p:spPr>
          <a:xfrm>
            <a:off x="5076787" y="8444636"/>
            <a:ext cx="1945944" cy="101206"/>
          </a:xfrm>
          <a:prstGeom prst="rect">
            <a:avLst/>
          </a:prstGeom>
        </p:spPr>
      </p:pic>
      <p:sp>
        <p:nvSpPr>
          <p:cNvPr id="18" name="object 18"/>
          <p:cNvSpPr/>
          <p:nvPr/>
        </p:nvSpPr>
        <p:spPr>
          <a:xfrm>
            <a:off x="720001" y="8359635"/>
            <a:ext cx="1936114" cy="18415"/>
          </a:xfrm>
          <a:custGeom>
            <a:avLst/>
            <a:gdLst/>
            <a:ahLst/>
            <a:cxnLst/>
            <a:rect l="l" t="t" r="r" b="b"/>
            <a:pathLst>
              <a:path w="1936114" h="18415">
                <a:moveTo>
                  <a:pt x="1935962" y="0"/>
                </a:moveTo>
                <a:lnTo>
                  <a:pt x="0" y="0"/>
                </a:lnTo>
                <a:lnTo>
                  <a:pt x="0" y="18000"/>
                </a:lnTo>
                <a:lnTo>
                  <a:pt x="1935962" y="18000"/>
                </a:lnTo>
                <a:lnTo>
                  <a:pt x="1935962" y="0"/>
                </a:lnTo>
                <a:close/>
              </a:path>
            </a:pathLst>
          </a:custGeom>
          <a:solidFill>
            <a:srgbClr val="84C1EA"/>
          </a:solidFill>
        </p:spPr>
        <p:txBody>
          <a:bodyPr wrap="square" lIns="0" tIns="0" rIns="0" bIns="0" rtlCol="0"/>
          <a:lstStyle/>
          <a:p>
            <a:endParaRPr/>
          </a:p>
        </p:txBody>
      </p:sp>
      <p:pic>
        <p:nvPicPr>
          <p:cNvPr id="19" name="object 19"/>
          <p:cNvPicPr/>
          <p:nvPr/>
        </p:nvPicPr>
        <p:blipFill>
          <a:blip r:embed="rId16" cstate="print"/>
          <a:stretch>
            <a:fillRect/>
          </a:stretch>
        </p:blipFill>
        <p:spPr>
          <a:xfrm>
            <a:off x="742213" y="8570925"/>
            <a:ext cx="857353" cy="104165"/>
          </a:xfrm>
          <a:prstGeom prst="rect">
            <a:avLst/>
          </a:prstGeom>
        </p:spPr>
      </p:pic>
      <p:sp>
        <p:nvSpPr>
          <p:cNvPr id="20" name="object 20"/>
          <p:cNvSpPr/>
          <p:nvPr/>
        </p:nvSpPr>
        <p:spPr>
          <a:xfrm>
            <a:off x="2878213" y="8359635"/>
            <a:ext cx="1936114" cy="18415"/>
          </a:xfrm>
          <a:custGeom>
            <a:avLst/>
            <a:gdLst/>
            <a:ahLst/>
            <a:cxnLst/>
            <a:rect l="l" t="t" r="r" b="b"/>
            <a:pathLst>
              <a:path w="1936114" h="18415">
                <a:moveTo>
                  <a:pt x="1935962" y="0"/>
                </a:moveTo>
                <a:lnTo>
                  <a:pt x="0" y="0"/>
                </a:lnTo>
                <a:lnTo>
                  <a:pt x="0" y="18000"/>
                </a:lnTo>
                <a:lnTo>
                  <a:pt x="1935962" y="18000"/>
                </a:lnTo>
                <a:lnTo>
                  <a:pt x="1935962" y="0"/>
                </a:lnTo>
                <a:close/>
              </a:path>
            </a:pathLst>
          </a:custGeom>
          <a:solidFill>
            <a:srgbClr val="84C1EA"/>
          </a:solidFill>
        </p:spPr>
        <p:txBody>
          <a:bodyPr wrap="square" lIns="0" tIns="0" rIns="0" bIns="0" rtlCol="0"/>
          <a:lstStyle/>
          <a:p>
            <a:endParaRPr/>
          </a:p>
        </p:txBody>
      </p:sp>
      <p:sp>
        <p:nvSpPr>
          <p:cNvPr id="21" name="object 21"/>
          <p:cNvSpPr/>
          <p:nvPr/>
        </p:nvSpPr>
        <p:spPr>
          <a:xfrm>
            <a:off x="5076787" y="8359635"/>
            <a:ext cx="1936114" cy="18415"/>
          </a:xfrm>
          <a:custGeom>
            <a:avLst/>
            <a:gdLst/>
            <a:ahLst/>
            <a:cxnLst/>
            <a:rect l="l" t="t" r="r" b="b"/>
            <a:pathLst>
              <a:path w="1936115" h="18415">
                <a:moveTo>
                  <a:pt x="1935962" y="0"/>
                </a:moveTo>
                <a:lnTo>
                  <a:pt x="0" y="0"/>
                </a:lnTo>
                <a:lnTo>
                  <a:pt x="0" y="18000"/>
                </a:lnTo>
                <a:lnTo>
                  <a:pt x="1935962" y="18000"/>
                </a:lnTo>
                <a:lnTo>
                  <a:pt x="1935962" y="0"/>
                </a:lnTo>
                <a:close/>
              </a:path>
            </a:pathLst>
          </a:custGeom>
          <a:solidFill>
            <a:srgbClr val="84C1EA"/>
          </a:solidFill>
        </p:spPr>
        <p:txBody>
          <a:bodyPr wrap="square" lIns="0" tIns="0" rIns="0" bIns="0" rtlCol="0"/>
          <a:lstStyle/>
          <a:p>
            <a:endParaRPr/>
          </a:p>
        </p:txBody>
      </p:sp>
      <p:pic>
        <p:nvPicPr>
          <p:cNvPr id="22" name="object 22"/>
          <p:cNvPicPr/>
          <p:nvPr/>
        </p:nvPicPr>
        <p:blipFill>
          <a:blip r:embed="rId17" cstate="print"/>
          <a:stretch>
            <a:fillRect/>
          </a:stretch>
        </p:blipFill>
        <p:spPr>
          <a:xfrm>
            <a:off x="2878213" y="8831478"/>
            <a:ext cx="1896351" cy="372732"/>
          </a:xfrm>
          <a:prstGeom prst="rect">
            <a:avLst/>
          </a:prstGeom>
        </p:spPr>
      </p:pic>
      <p:pic>
        <p:nvPicPr>
          <p:cNvPr id="23" name="object 23"/>
          <p:cNvPicPr/>
          <p:nvPr/>
        </p:nvPicPr>
        <p:blipFill>
          <a:blip r:embed="rId18" cstate="print"/>
          <a:stretch>
            <a:fillRect/>
          </a:stretch>
        </p:blipFill>
        <p:spPr>
          <a:xfrm>
            <a:off x="5076787" y="8831859"/>
            <a:ext cx="1683499" cy="232816"/>
          </a:xfrm>
          <a:prstGeom prst="rect">
            <a:avLst/>
          </a:prstGeom>
        </p:spPr>
      </p:pic>
      <p:pic>
        <p:nvPicPr>
          <p:cNvPr id="24" name="object 24"/>
          <p:cNvPicPr/>
          <p:nvPr/>
        </p:nvPicPr>
        <p:blipFill>
          <a:blip r:embed="rId19" cstate="print"/>
          <a:stretch>
            <a:fillRect/>
          </a:stretch>
        </p:blipFill>
        <p:spPr>
          <a:xfrm>
            <a:off x="2878607" y="8570925"/>
            <a:ext cx="885852" cy="104165"/>
          </a:xfrm>
          <a:prstGeom prst="rect">
            <a:avLst/>
          </a:prstGeom>
        </p:spPr>
      </p:pic>
      <p:pic>
        <p:nvPicPr>
          <p:cNvPr id="25" name="object 25"/>
          <p:cNvPicPr/>
          <p:nvPr/>
        </p:nvPicPr>
        <p:blipFill>
          <a:blip r:embed="rId20" cstate="print"/>
          <a:stretch>
            <a:fillRect/>
          </a:stretch>
        </p:blipFill>
        <p:spPr>
          <a:xfrm>
            <a:off x="5077574" y="8570925"/>
            <a:ext cx="877915" cy="104165"/>
          </a:xfrm>
          <a:prstGeom prst="rect">
            <a:avLst/>
          </a:prstGeom>
        </p:spPr>
      </p:pic>
      <p:sp>
        <p:nvSpPr>
          <p:cNvPr id="26" name="object 26"/>
          <p:cNvSpPr/>
          <p:nvPr/>
        </p:nvSpPr>
        <p:spPr>
          <a:xfrm>
            <a:off x="720001" y="8722715"/>
            <a:ext cx="1936114" cy="7620"/>
          </a:xfrm>
          <a:custGeom>
            <a:avLst/>
            <a:gdLst/>
            <a:ahLst/>
            <a:cxnLst/>
            <a:rect l="l" t="t" r="r" b="b"/>
            <a:pathLst>
              <a:path w="1936114" h="7620">
                <a:moveTo>
                  <a:pt x="1935962" y="0"/>
                </a:moveTo>
                <a:lnTo>
                  <a:pt x="0" y="0"/>
                </a:lnTo>
                <a:lnTo>
                  <a:pt x="0" y="7200"/>
                </a:lnTo>
                <a:lnTo>
                  <a:pt x="1935962" y="7200"/>
                </a:lnTo>
                <a:lnTo>
                  <a:pt x="1935962" y="0"/>
                </a:lnTo>
                <a:close/>
              </a:path>
            </a:pathLst>
          </a:custGeom>
          <a:solidFill>
            <a:srgbClr val="84C1EA"/>
          </a:solidFill>
        </p:spPr>
        <p:txBody>
          <a:bodyPr wrap="square" lIns="0" tIns="0" rIns="0" bIns="0" rtlCol="0"/>
          <a:lstStyle/>
          <a:p>
            <a:endParaRPr/>
          </a:p>
        </p:txBody>
      </p:sp>
      <p:sp>
        <p:nvSpPr>
          <p:cNvPr id="27" name="object 27"/>
          <p:cNvSpPr/>
          <p:nvPr/>
        </p:nvSpPr>
        <p:spPr>
          <a:xfrm>
            <a:off x="2878213" y="8722715"/>
            <a:ext cx="1936114" cy="7620"/>
          </a:xfrm>
          <a:custGeom>
            <a:avLst/>
            <a:gdLst/>
            <a:ahLst/>
            <a:cxnLst/>
            <a:rect l="l" t="t" r="r" b="b"/>
            <a:pathLst>
              <a:path w="1936114" h="7620">
                <a:moveTo>
                  <a:pt x="1935962" y="0"/>
                </a:moveTo>
                <a:lnTo>
                  <a:pt x="0" y="0"/>
                </a:lnTo>
                <a:lnTo>
                  <a:pt x="0" y="7200"/>
                </a:lnTo>
                <a:lnTo>
                  <a:pt x="1935962" y="7200"/>
                </a:lnTo>
                <a:lnTo>
                  <a:pt x="1935962" y="0"/>
                </a:lnTo>
                <a:close/>
              </a:path>
            </a:pathLst>
          </a:custGeom>
          <a:solidFill>
            <a:srgbClr val="84C1EA"/>
          </a:solidFill>
        </p:spPr>
        <p:txBody>
          <a:bodyPr wrap="square" lIns="0" tIns="0" rIns="0" bIns="0" rtlCol="0"/>
          <a:lstStyle/>
          <a:p>
            <a:endParaRPr/>
          </a:p>
        </p:txBody>
      </p:sp>
      <p:sp>
        <p:nvSpPr>
          <p:cNvPr id="28" name="object 28"/>
          <p:cNvSpPr/>
          <p:nvPr/>
        </p:nvSpPr>
        <p:spPr>
          <a:xfrm>
            <a:off x="5076787" y="8722715"/>
            <a:ext cx="1936114" cy="7620"/>
          </a:xfrm>
          <a:custGeom>
            <a:avLst/>
            <a:gdLst/>
            <a:ahLst/>
            <a:cxnLst/>
            <a:rect l="l" t="t" r="r" b="b"/>
            <a:pathLst>
              <a:path w="1936115" h="7620">
                <a:moveTo>
                  <a:pt x="1935962" y="0"/>
                </a:moveTo>
                <a:lnTo>
                  <a:pt x="0" y="0"/>
                </a:lnTo>
                <a:lnTo>
                  <a:pt x="0" y="7200"/>
                </a:lnTo>
                <a:lnTo>
                  <a:pt x="1935962" y="7200"/>
                </a:lnTo>
                <a:lnTo>
                  <a:pt x="1935962" y="0"/>
                </a:lnTo>
                <a:close/>
              </a:path>
            </a:pathLst>
          </a:custGeom>
          <a:solidFill>
            <a:srgbClr val="84C1EA"/>
          </a:solidFill>
        </p:spPr>
        <p:txBody>
          <a:bodyPr wrap="square" lIns="0" tIns="0" rIns="0" bIns="0" rtlCol="0"/>
          <a:lstStyle/>
          <a:p>
            <a:endParaRPr/>
          </a:p>
        </p:txBody>
      </p:sp>
      <p:grpSp>
        <p:nvGrpSpPr>
          <p:cNvPr id="29" name="object 29"/>
          <p:cNvGrpSpPr/>
          <p:nvPr/>
        </p:nvGrpSpPr>
        <p:grpSpPr>
          <a:xfrm>
            <a:off x="0" y="4005427"/>
            <a:ext cx="7560309" cy="1440180"/>
            <a:chOff x="0" y="4005427"/>
            <a:chExt cx="7560309" cy="1440180"/>
          </a:xfrm>
        </p:grpSpPr>
        <p:sp>
          <p:nvSpPr>
            <p:cNvPr id="30" name="object 30"/>
            <p:cNvSpPr/>
            <p:nvPr/>
          </p:nvSpPr>
          <p:spPr>
            <a:xfrm>
              <a:off x="0" y="4005427"/>
              <a:ext cx="7560309" cy="1440180"/>
            </a:xfrm>
            <a:custGeom>
              <a:avLst/>
              <a:gdLst/>
              <a:ahLst/>
              <a:cxnLst/>
              <a:rect l="l" t="t" r="r" b="b"/>
              <a:pathLst>
                <a:path w="7560309" h="1440179">
                  <a:moveTo>
                    <a:pt x="0" y="1440002"/>
                  </a:moveTo>
                  <a:lnTo>
                    <a:pt x="0" y="0"/>
                  </a:lnTo>
                  <a:lnTo>
                    <a:pt x="7560006" y="0"/>
                  </a:lnTo>
                  <a:lnTo>
                    <a:pt x="7560006" y="1440002"/>
                  </a:lnTo>
                  <a:lnTo>
                    <a:pt x="0" y="1440002"/>
                  </a:lnTo>
                  <a:close/>
                </a:path>
              </a:pathLst>
            </a:custGeom>
            <a:solidFill>
              <a:srgbClr val="0079C3"/>
            </a:solidFill>
          </p:spPr>
          <p:txBody>
            <a:bodyPr wrap="square" lIns="0" tIns="0" rIns="0" bIns="0" rtlCol="0"/>
            <a:lstStyle/>
            <a:p>
              <a:endParaRPr/>
            </a:p>
          </p:txBody>
        </p:sp>
        <p:sp>
          <p:nvSpPr>
            <p:cNvPr id="31" name="object 31"/>
            <p:cNvSpPr/>
            <p:nvPr/>
          </p:nvSpPr>
          <p:spPr>
            <a:xfrm>
              <a:off x="713016" y="4316069"/>
              <a:ext cx="5639435" cy="818515"/>
            </a:xfrm>
            <a:custGeom>
              <a:avLst/>
              <a:gdLst/>
              <a:ahLst/>
              <a:cxnLst/>
              <a:rect l="l" t="t" r="r" b="b"/>
              <a:pathLst>
                <a:path w="5639435" h="818514">
                  <a:moveTo>
                    <a:pt x="285737" y="660831"/>
                  </a:moveTo>
                  <a:lnTo>
                    <a:pt x="159550" y="660831"/>
                  </a:lnTo>
                  <a:lnTo>
                    <a:pt x="159550" y="584733"/>
                  </a:lnTo>
                  <a:lnTo>
                    <a:pt x="265518" y="584733"/>
                  </a:lnTo>
                  <a:lnTo>
                    <a:pt x="265518" y="552640"/>
                  </a:lnTo>
                  <a:lnTo>
                    <a:pt x="19050" y="552640"/>
                  </a:lnTo>
                  <a:lnTo>
                    <a:pt x="19050" y="584733"/>
                  </a:lnTo>
                  <a:lnTo>
                    <a:pt x="125018" y="584733"/>
                  </a:lnTo>
                  <a:lnTo>
                    <a:pt x="125018" y="660831"/>
                  </a:lnTo>
                  <a:lnTo>
                    <a:pt x="0" y="660831"/>
                  </a:lnTo>
                  <a:lnTo>
                    <a:pt x="0" y="692937"/>
                  </a:lnTo>
                  <a:lnTo>
                    <a:pt x="125018" y="692937"/>
                  </a:lnTo>
                  <a:lnTo>
                    <a:pt x="125018" y="817943"/>
                  </a:lnTo>
                  <a:lnTo>
                    <a:pt x="159550" y="817943"/>
                  </a:lnTo>
                  <a:lnTo>
                    <a:pt x="159550" y="692937"/>
                  </a:lnTo>
                  <a:lnTo>
                    <a:pt x="285737" y="692937"/>
                  </a:lnTo>
                  <a:lnTo>
                    <a:pt x="285737" y="660831"/>
                  </a:lnTo>
                  <a:close/>
                </a:path>
                <a:path w="5639435" h="818514">
                  <a:moveTo>
                    <a:pt x="321792" y="364744"/>
                  </a:moveTo>
                  <a:lnTo>
                    <a:pt x="295160" y="292100"/>
                  </a:lnTo>
                  <a:lnTo>
                    <a:pt x="278028" y="245364"/>
                  </a:lnTo>
                  <a:lnTo>
                    <a:pt x="223253" y="95935"/>
                  </a:lnTo>
                  <a:lnTo>
                    <a:pt x="223253" y="245364"/>
                  </a:lnTo>
                  <a:lnTo>
                    <a:pt x="112001" y="245364"/>
                  </a:lnTo>
                  <a:lnTo>
                    <a:pt x="168389" y="84836"/>
                  </a:lnTo>
                  <a:lnTo>
                    <a:pt x="223253" y="245364"/>
                  </a:lnTo>
                  <a:lnTo>
                    <a:pt x="223253" y="95935"/>
                  </a:lnTo>
                  <a:lnTo>
                    <a:pt x="219189" y="84836"/>
                  </a:lnTo>
                  <a:lnTo>
                    <a:pt x="189217" y="3048"/>
                  </a:lnTo>
                  <a:lnTo>
                    <a:pt x="145021" y="3048"/>
                  </a:lnTo>
                  <a:lnTo>
                    <a:pt x="12433" y="364744"/>
                  </a:lnTo>
                  <a:lnTo>
                    <a:pt x="70853" y="364744"/>
                  </a:lnTo>
                  <a:lnTo>
                    <a:pt x="95732" y="292100"/>
                  </a:lnTo>
                  <a:lnTo>
                    <a:pt x="238480" y="292100"/>
                  </a:lnTo>
                  <a:lnTo>
                    <a:pt x="263385" y="364744"/>
                  </a:lnTo>
                  <a:lnTo>
                    <a:pt x="321792" y="364744"/>
                  </a:lnTo>
                  <a:close/>
                </a:path>
                <a:path w="5639435" h="818514">
                  <a:moveTo>
                    <a:pt x="366547" y="684606"/>
                  </a:moveTo>
                  <a:lnTo>
                    <a:pt x="356120" y="681786"/>
                  </a:lnTo>
                  <a:lnTo>
                    <a:pt x="347497" y="679272"/>
                  </a:lnTo>
                  <a:lnTo>
                    <a:pt x="340664" y="677049"/>
                  </a:lnTo>
                  <a:lnTo>
                    <a:pt x="335622" y="675106"/>
                  </a:lnTo>
                  <a:lnTo>
                    <a:pt x="329730" y="699884"/>
                  </a:lnTo>
                  <a:lnTo>
                    <a:pt x="322808" y="726592"/>
                  </a:lnTo>
                  <a:lnTo>
                    <a:pt x="314845" y="755218"/>
                  </a:lnTo>
                  <a:lnTo>
                    <a:pt x="305854" y="785787"/>
                  </a:lnTo>
                  <a:lnTo>
                    <a:pt x="336778" y="796505"/>
                  </a:lnTo>
                  <a:lnTo>
                    <a:pt x="346227" y="760056"/>
                  </a:lnTo>
                  <a:lnTo>
                    <a:pt x="354342" y="729259"/>
                  </a:lnTo>
                  <a:lnTo>
                    <a:pt x="361111" y="704113"/>
                  </a:lnTo>
                  <a:lnTo>
                    <a:pt x="366547" y="684606"/>
                  </a:lnTo>
                  <a:close/>
                </a:path>
                <a:path w="5639435" h="818514">
                  <a:moveTo>
                    <a:pt x="370154" y="629843"/>
                  </a:moveTo>
                  <a:lnTo>
                    <a:pt x="360921" y="607974"/>
                  </a:lnTo>
                  <a:lnTo>
                    <a:pt x="352285" y="587590"/>
                  </a:lnTo>
                  <a:lnTo>
                    <a:pt x="344233" y="568693"/>
                  </a:lnTo>
                  <a:lnTo>
                    <a:pt x="336778" y="551268"/>
                  </a:lnTo>
                  <a:lnTo>
                    <a:pt x="308241" y="561975"/>
                  </a:lnTo>
                  <a:lnTo>
                    <a:pt x="312839" y="572770"/>
                  </a:lnTo>
                  <a:lnTo>
                    <a:pt x="318338" y="586092"/>
                  </a:lnTo>
                  <a:lnTo>
                    <a:pt x="324739" y="601954"/>
                  </a:lnTo>
                  <a:lnTo>
                    <a:pt x="332066" y="620344"/>
                  </a:lnTo>
                  <a:lnTo>
                    <a:pt x="338772" y="637768"/>
                  </a:lnTo>
                  <a:lnTo>
                    <a:pt x="340385" y="641731"/>
                  </a:lnTo>
                  <a:lnTo>
                    <a:pt x="370154" y="629843"/>
                  </a:lnTo>
                  <a:close/>
                </a:path>
                <a:path w="5639435" h="818514">
                  <a:moveTo>
                    <a:pt x="409676" y="3048"/>
                  </a:moveTo>
                  <a:lnTo>
                    <a:pt x="354812" y="3048"/>
                  </a:lnTo>
                  <a:lnTo>
                    <a:pt x="354812" y="364744"/>
                  </a:lnTo>
                  <a:lnTo>
                    <a:pt x="409676" y="364744"/>
                  </a:lnTo>
                  <a:lnTo>
                    <a:pt x="409676" y="3048"/>
                  </a:lnTo>
                  <a:close/>
                </a:path>
                <a:path w="5639435" h="818514">
                  <a:moveTo>
                    <a:pt x="590511" y="665454"/>
                  </a:moveTo>
                  <a:lnTo>
                    <a:pt x="569074" y="665454"/>
                  </a:lnTo>
                  <a:lnTo>
                    <a:pt x="569074" y="627557"/>
                  </a:lnTo>
                  <a:lnTo>
                    <a:pt x="569074" y="612114"/>
                  </a:lnTo>
                  <a:lnTo>
                    <a:pt x="539318" y="612114"/>
                  </a:lnTo>
                  <a:lnTo>
                    <a:pt x="539318" y="637108"/>
                  </a:lnTo>
                  <a:lnTo>
                    <a:pt x="539318" y="665454"/>
                  </a:lnTo>
                  <a:lnTo>
                    <a:pt x="539318" y="691667"/>
                  </a:lnTo>
                  <a:lnTo>
                    <a:pt x="539318" y="720318"/>
                  </a:lnTo>
                  <a:lnTo>
                    <a:pt x="490245" y="720318"/>
                  </a:lnTo>
                  <a:lnTo>
                    <a:pt x="490245" y="691667"/>
                  </a:lnTo>
                  <a:lnTo>
                    <a:pt x="539318" y="691667"/>
                  </a:lnTo>
                  <a:lnTo>
                    <a:pt x="539318" y="665454"/>
                  </a:lnTo>
                  <a:lnTo>
                    <a:pt x="490245" y="665454"/>
                  </a:lnTo>
                  <a:lnTo>
                    <a:pt x="490245" y="637108"/>
                  </a:lnTo>
                  <a:lnTo>
                    <a:pt x="539318" y="637108"/>
                  </a:lnTo>
                  <a:lnTo>
                    <a:pt x="539318" y="612114"/>
                  </a:lnTo>
                  <a:lnTo>
                    <a:pt x="517779" y="612114"/>
                  </a:lnTo>
                  <a:lnTo>
                    <a:pt x="543128" y="583463"/>
                  </a:lnTo>
                  <a:lnTo>
                    <a:pt x="545198" y="581126"/>
                  </a:lnTo>
                  <a:lnTo>
                    <a:pt x="545198" y="557250"/>
                  </a:lnTo>
                  <a:lnTo>
                    <a:pt x="507060" y="557250"/>
                  </a:lnTo>
                  <a:lnTo>
                    <a:pt x="507060" y="583463"/>
                  </a:lnTo>
                  <a:lnTo>
                    <a:pt x="482066" y="612114"/>
                  </a:lnTo>
                  <a:lnTo>
                    <a:pt x="410591" y="612114"/>
                  </a:lnTo>
                  <a:lnTo>
                    <a:pt x="417588" y="604964"/>
                  </a:lnTo>
                  <a:lnTo>
                    <a:pt x="424307" y="597801"/>
                  </a:lnTo>
                  <a:lnTo>
                    <a:pt x="430707" y="590626"/>
                  </a:lnTo>
                  <a:lnTo>
                    <a:pt x="436803" y="583463"/>
                  </a:lnTo>
                  <a:lnTo>
                    <a:pt x="507060" y="583463"/>
                  </a:lnTo>
                  <a:lnTo>
                    <a:pt x="507060" y="557250"/>
                  </a:lnTo>
                  <a:lnTo>
                    <a:pt x="455752" y="557250"/>
                  </a:lnTo>
                  <a:lnTo>
                    <a:pt x="468858" y="537044"/>
                  </a:lnTo>
                  <a:lnTo>
                    <a:pt x="436702" y="533438"/>
                  </a:lnTo>
                  <a:lnTo>
                    <a:pt x="421881" y="554520"/>
                  </a:lnTo>
                  <a:lnTo>
                    <a:pt x="406031" y="573671"/>
                  </a:lnTo>
                  <a:lnTo>
                    <a:pt x="389140" y="590867"/>
                  </a:lnTo>
                  <a:lnTo>
                    <a:pt x="371221" y="606120"/>
                  </a:lnTo>
                  <a:lnTo>
                    <a:pt x="375183" y="609320"/>
                  </a:lnTo>
                  <a:lnTo>
                    <a:pt x="380314" y="615264"/>
                  </a:lnTo>
                  <a:lnTo>
                    <a:pt x="386664" y="624001"/>
                  </a:lnTo>
                  <a:lnTo>
                    <a:pt x="389051" y="626389"/>
                  </a:lnTo>
                  <a:lnTo>
                    <a:pt x="390626" y="628370"/>
                  </a:lnTo>
                  <a:lnTo>
                    <a:pt x="391439" y="629945"/>
                  </a:lnTo>
                  <a:lnTo>
                    <a:pt x="393827" y="627557"/>
                  </a:lnTo>
                  <a:lnTo>
                    <a:pt x="393827" y="637108"/>
                  </a:lnTo>
                  <a:lnTo>
                    <a:pt x="458139" y="637108"/>
                  </a:lnTo>
                  <a:lnTo>
                    <a:pt x="458139" y="665454"/>
                  </a:lnTo>
                  <a:lnTo>
                    <a:pt x="374777" y="665454"/>
                  </a:lnTo>
                  <a:lnTo>
                    <a:pt x="374777" y="691667"/>
                  </a:lnTo>
                  <a:lnTo>
                    <a:pt x="458139" y="691667"/>
                  </a:lnTo>
                  <a:lnTo>
                    <a:pt x="458139" y="720318"/>
                  </a:lnTo>
                  <a:lnTo>
                    <a:pt x="386664" y="720318"/>
                  </a:lnTo>
                  <a:lnTo>
                    <a:pt x="386664" y="746518"/>
                  </a:lnTo>
                  <a:lnTo>
                    <a:pt x="458139" y="746518"/>
                  </a:lnTo>
                  <a:lnTo>
                    <a:pt x="458139" y="766737"/>
                  </a:lnTo>
                  <a:lnTo>
                    <a:pt x="457682" y="775462"/>
                  </a:lnTo>
                  <a:lnTo>
                    <a:pt x="453948" y="781342"/>
                  </a:lnTo>
                  <a:lnTo>
                    <a:pt x="446951" y="784402"/>
                  </a:lnTo>
                  <a:lnTo>
                    <a:pt x="436702" y="784618"/>
                  </a:lnTo>
                  <a:lnTo>
                    <a:pt x="405714" y="784618"/>
                  </a:lnTo>
                  <a:lnTo>
                    <a:pt x="405714" y="787006"/>
                  </a:lnTo>
                  <a:lnTo>
                    <a:pt x="406527" y="791375"/>
                  </a:lnTo>
                  <a:lnTo>
                    <a:pt x="408101" y="797725"/>
                  </a:lnTo>
                  <a:lnTo>
                    <a:pt x="409676" y="805649"/>
                  </a:lnTo>
                  <a:lnTo>
                    <a:pt x="410895" y="811187"/>
                  </a:lnTo>
                  <a:lnTo>
                    <a:pt x="411708" y="814387"/>
                  </a:lnTo>
                  <a:lnTo>
                    <a:pt x="449808" y="814387"/>
                  </a:lnTo>
                  <a:lnTo>
                    <a:pt x="467931" y="811098"/>
                  </a:lnTo>
                  <a:lnTo>
                    <a:pt x="480733" y="803643"/>
                  </a:lnTo>
                  <a:lnTo>
                    <a:pt x="488162" y="792048"/>
                  </a:lnTo>
                  <a:lnTo>
                    <a:pt x="490245" y="776287"/>
                  </a:lnTo>
                  <a:lnTo>
                    <a:pt x="490245" y="746518"/>
                  </a:lnTo>
                  <a:lnTo>
                    <a:pt x="539318" y="746518"/>
                  </a:lnTo>
                  <a:lnTo>
                    <a:pt x="539318" y="763193"/>
                  </a:lnTo>
                  <a:lnTo>
                    <a:pt x="569074" y="763193"/>
                  </a:lnTo>
                  <a:lnTo>
                    <a:pt x="569074" y="691667"/>
                  </a:lnTo>
                  <a:lnTo>
                    <a:pt x="590511" y="691667"/>
                  </a:lnTo>
                  <a:lnTo>
                    <a:pt x="590511" y="665454"/>
                  </a:lnTo>
                  <a:close/>
                </a:path>
                <a:path w="5639435" h="818514">
                  <a:moveTo>
                    <a:pt x="733247" y="635787"/>
                  </a:moveTo>
                  <a:lnTo>
                    <a:pt x="713028" y="610793"/>
                  </a:lnTo>
                  <a:lnTo>
                    <a:pt x="686447" y="628815"/>
                  </a:lnTo>
                  <a:lnTo>
                    <a:pt x="660323" y="644740"/>
                  </a:lnTo>
                  <a:lnTo>
                    <a:pt x="634669" y="658583"/>
                  </a:lnTo>
                  <a:lnTo>
                    <a:pt x="609460" y="670331"/>
                  </a:lnTo>
                  <a:lnTo>
                    <a:pt x="611035" y="673481"/>
                  </a:lnTo>
                  <a:lnTo>
                    <a:pt x="613422" y="677849"/>
                  </a:lnTo>
                  <a:lnTo>
                    <a:pt x="616572" y="683437"/>
                  </a:lnTo>
                  <a:lnTo>
                    <a:pt x="623735" y="697712"/>
                  </a:lnTo>
                  <a:lnTo>
                    <a:pt x="650659" y="684022"/>
                  </a:lnTo>
                  <a:lnTo>
                    <a:pt x="677900" y="669137"/>
                  </a:lnTo>
                  <a:lnTo>
                    <a:pt x="705421" y="653059"/>
                  </a:lnTo>
                  <a:lnTo>
                    <a:pt x="733247" y="635787"/>
                  </a:lnTo>
                  <a:close/>
                </a:path>
                <a:path w="5639435" h="818514">
                  <a:moveTo>
                    <a:pt x="749528" y="364744"/>
                  </a:moveTo>
                  <a:lnTo>
                    <a:pt x="670191" y="212344"/>
                  </a:lnTo>
                  <a:lnTo>
                    <a:pt x="666229" y="204724"/>
                  </a:lnTo>
                  <a:lnTo>
                    <a:pt x="694639" y="192303"/>
                  </a:lnTo>
                  <a:lnTo>
                    <a:pt x="717524" y="171958"/>
                  </a:lnTo>
                  <a:lnTo>
                    <a:pt x="720991" y="165608"/>
                  </a:lnTo>
                  <a:lnTo>
                    <a:pt x="732790" y="144005"/>
                  </a:lnTo>
                  <a:lnTo>
                    <a:pt x="738352" y="108712"/>
                  </a:lnTo>
                  <a:lnTo>
                    <a:pt x="730453" y="66281"/>
                  </a:lnTo>
                  <a:lnTo>
                    <a:pt x="721055" y="52324"/>
                  </a:lnTo>
                  <a:lnTo>
                    <a:pt x="707936" y="32829"/>
                  </a:lnTo>
                  <a:lnTo>
                    <a:pt x="683501" y="17703"/>
                  </a:lnTo>
                  <a:lnTo>
                    <a:pt x="683501" y="109220"/>
                  </a:lnTo>
                  <a:lnTo>
                    <a:pt x="679030" y="133032"/>
                  </a:lnTo>
                  <a:lnTo>
                    <a:pt x="666470" y="150749"/>
                  </a:lnTo>
                  <a:lnTo>
                    <a:pt x="647052" y="161798"/>
                  </a:lnTo>
                  <a:lnTo>
                    <a:pt x="622020" y="165608"/>
                  </a:lnTo>
                  <a:lnTo>
                    <a:pt x="540740" y="165608"/>
                  </a:lnTo>
                  <a:lnTo>
                    <a:pt x="540740" y="52324"/>
                  </a:lnTo>
                  <a:lnTo>
                    <a:pt x="622020" y="52324"/>
                  </a:lnTo>
                  <a:lnTo>
                    <a:pt x="647052" y="56222"/>
                  </a:lnTo>
                  <a:lnTo>
                    <a:pt x="666470" y="67437"/>
                  </a:lnTo>
                  <a:lnTo>
                    <a:pt x="679030" y="85331"/>
                  </a:lnTo>
                  <a:lnTo>
                    <a:pt x="683501" y="109220"/>
                  </a:lnTo>
                  <a:lnTo>
                    <a:pt x="683501" y="17703"/>
                  </a:lnTo>
                  <a:lnTo>
                    <a:pt x="672553" y="10922"/>
                  </a:lnTo>
                  <a:lnTo>
                    <a:pt x="626084" y="3048"/>
                  </a:lnTo>
                  <a:lnTo>
                    <a:pt x="485876" y="3048"/>
                  </a:lnTo>
                  <a:lnTo>
                    <a:pt x="485876" y="364744"/>
                  </a:lnTo>
                  <a:lnTo>
                    <a:pt x="540740" y="364744"/>
                  </a:lnTo>
                  <a:lnTo>
                    <a:pt x="540740" y="212344"/>
                  </a:lnTo>
                  <a:lnTo>
                    <a:pt x="609320" y="212344"/>
                  </a:lnTo>
                  <a:lnTo>
                    <a:pt x="685520" y="364744"/>
                  </a:lnTo>
                  <a:lnTo>
                    <a:pt x="749528" y="364744"/>
                  </a:lnTo>
                  <a:close/>
                </a:path>
                <a:path w="5639435" h="818514">
                  <a:moveTo>
                    <a:pt x="886764" y="567969"/>
                  </a:moveTo>
                  <a:lnTo>
                    <a:pt x="776122" y="567969"/>
                  </a:lnTo>
                  <a:lnTo>
                    <a:pt x="773645" y="558673"/>
                  </a:lnTo>
                  <a:lnTo>
                    <a:pt x="771042" y="549821"/>
                  </a:lnTo>
                  <a:lnTo>
                    <a:pt x="768299" y="541401"/>
                  </a:lnTo>
                  <a:lnTo>
                    <a:pt x="765403" y="533438"/>
                  </a:lnTo>
                  <a:lnTo>
                    <a:pt x="729691" y="537044"/>
                  </a:lnTo>
                  <a:lnTo>
                    <a:pt x="740410" y="567969"/>
                  </a:lnTo>
                  <a:lnTo>
                    <a:pt x="617842" y="567969"/>
                  </a:lnTo>
                  <a:lnTo>
                    <a:pt x="617842" y="628675"/>
                  </a:lnTo>
                  <a:lnTo>
                    <a:pt x="649947" y="628675"/>
                  </a:lnTo>
                  <a:lnTo>
                    <a:pt x="649947" y="597738"/>
                  </a:lnTo>
                  <a:lnTo>
                    <a:pt x="854659" y="597738"/>
                  </a:lnTo>
                  <a:lnTo>
                    <a:pt x="854659" y="628675"/>
                  </a:lnTo>
                  <a:lnTo>
                    <a:pt x="886764" y="628675"/>
                  </a:lnTo>
                  <a:lnTo>
                    <a:pt x="886764" y="597738"/>
                  </a:lnTo>
                  <a:lnTo>
                    <a:pt x="886764" y="567969"/>
                  </a:lnTo>
                  <a:close/>
                </a:path>
                <a:path w="5639435" h="818514">
                  <a:moveTo>
                    <a:pt x="886968" y="778522"/>
                  </a:moveTo>
                  <a:lnTo>
                    <a:pt x="769112" y="778522"/>
                  </a:lnTo>
                  <a:lnTo>
                    <a:pt x="769112" y="715695"/>
                  </a:lnTo>
                  <a:lnTo>
                    <a:pt x="854862" y="715695"/>
                  </a:lnTo>
                  <a:lnTo>
                    <a:pt x="854862" y="685927"/>
                  </a:lnTo>
                  <a:lnTo>
                    <a:pt x="650049" y="685927"/>
                  </a:lnTo>
                  <a:lnTo>
                    <a:pt x="650049" y="715695"/>
                  </a:lnTo>
                  <a:lnTo>
                    <a:pt x="735799" y="715695"/>
                  </a:lnTo>
                  <a:lnTo>
                    <a:pt x="735799" y="778522"/>
                  </a:lnTo>
                  <a:lnTo>
                    <a:pt x="616724" y="778522"/>
                  </a:lnTo>
                  <a:lnTo>
                    <a:pt x="616724" y="805954"/>
                  </a:lnTo>
                  <a:lnTo>
                    <a:pt x="886968" y="805954"/>
                  </a:lnTo>
                  <a:lnTo>
                    <a:pt x="886968" y="778522"/>
                  </a:lnTo>
                  <a:close/>
                </a:path>
                <a:path w="5639435" h="818514">
                  <a:moveTo>
                    <a:pt x="896366" y="670331"/>
                  </a:moveTo>
                  <a:lnTo>
                    <a:pt x="881926" y="661708"/>
                  </a:lnTo>
                  <a:lnTo>
                    <a:pt x="863625" y="651281"/>
                  </a:lnTo>
                  <a:lnTo>
                    <a:pt x="841451" y="639076"/>
                  </a:lnTo>
                  <a:lnTo>
                    <a:pt x="799922" y="616762"/>
                  </a:lnTo>
                  <a:lnTo>
                    <a:pt x="793978" y="613486"/>
                  </a:lnTo>
                  <a:lnTo>
                    <a:pt x="789228" y="610793"/>
                  </a:lnTo>
                  <a:lnTo>
                    <a:pt x="771347" y="635787"/>
                  </a:lnTo>
                  <a:lnTo>
                    <a:pt x="798664" y="650379"/>
                  </a:lnTo>
                  <a:lnTo>
                    <a:pt x="825830" y="665568"/>
                  </a:lnTo>
                  <a:lnTo>
                    <a:pt x="852843" y="681355"/>
                  </a:lnTo>
                  <a:lnTo>
                    <a:pt x="879703" y="697712"/>
                  </a:lnTo>
                  <a:lnTo>
                    <a:pt x="896366" y="670331"/>
                  </a:lnTo>
                  <a:close/>
                </a:path>
                <a:path w="5639435" h="818514">
                  <a:moveTo>
                    <a:pt x="1157528" y="112776"/>
                  </a:moveTo>
                  <a:lnTo>
                    <a:pt x="1149350" y="69062"/>
                  </a:lnTo>
                  <a:lnTo>
                    <a:pt x="1138161" y="52324"/>
                  </a:lnTo>
                  <a:lnTo>
                    <a:pt x="1126096" y="34290"/>
                  </a:lnTo>
                  <a:lnTo>
                    <a:pt x="1102664" y="19570"/>
                  </a:lnTo>
                  <a:lnTo>
                    <a:pt x="1102664" y="112776"/>
                  </a:lnTo>
                  <a:lnTo>
                    <a:pt x="1098016" y="138226"/>
                  </a:lnTo>
                  <a:lnTo>
                    <a:pt x="1084948" y="157035"/>
                  </a:lnTo>
                  <a:lnTo>
                    <a:pt x="1064729" y="168719"/>
                  </a:lnTo>
                  <a:lnTo>
                    <a:pt x="1038656" y="172720"/>
                  </a:lnTo>
                  <a:lnTo>
                    <a:pt x="959408" y="172720"/>
                  </a:lnTo>
                  <a:lnTo>
                    <a:pt x="959408" y="52324"/>
                  </a:lnTo>
                  <a:lnTo>
                    <a:pt x="1038656" y="52324"/>
                  </a:lnTo>
                  <a:lnTo>
                    <a:pt x="1064729" y="56413"/>
                  </a:lnTo>
                  <a:lnTo>
                    <a:pt x="1084948" y="68262"/>
                  </a:lnTo>
                  <a:lnTo>
                    <a:pt x="1098016" y="87261"/>
                  </a:lnTo>
                  <a:lnTo>
                    <a:pt x="1102664" y="112776"/>
                  </a:lnTo>
                  <a:lnTo>
                    <a:pt x="1102664" y="19570"/>
                  </a:lnTo>
                  <a:lnTo>
                    <a:pt x="1089583" y="11341"/>
                  </a:lnTo>
                  <a:lnTo>
                    <a:pt x="1041704" y="3048"/>
                  </a:lnTo>
                  <a:lnTo>
                    <a:pt x="904544" y="3048"/>
                  </a:lnTo>
                  <a:lnTo>
                    <a:pt x="904544" y="364744"/>
                  </a:lnTo>
                  <a:lnTo>
                    <a:pt x="959408" y="364744"/>
                  </a:lnTo>
                  <a:lnTo>
                    <a:pt x="959408" y="222504"/>
                  </a:lnTo>
                  <a:lnTo>
                    <a:pt x="1041704" y="222504"/>
                  </a:lnTo>
                  <a:lnTo>
                    <a:pt x="1089583" y="214223"/>
                  </a:lnTo>
                  <a:lnTo>
                    <a:pt x="1126096" y="191274"/>
                  </a:lnTo>
                  <a:lnTo>
                    <a:pt x="1138504" y="172720"/>
                  </a:lnTo>
                  <a:lnTo>
                    <a:pt x="1149350" y="156502"/>
                  </a:lnTo>
                  <a:lnTo>
                    <a:pt x="1157528" y="112776"/>
                  </a:lnTo>
                  <a:close/>
                </a:path>
                <a:path w="5639435" h="818514">
                  <a:moveTo>
                    <a:pt x="1165428" y="614248"/>
                  </a:moveTo>
                  <a:lnTo>
                    <a:pt x="976109" y="614248"/>
                  </a:lnTo>
                  <a:lnTo>
                    <a:pt x="976109" y="640461"/>
                  </a:lnTo>
                  <a:lnTo>
                    <a:pt x="1165428" y="640461"/>
                  </a:lnTo>
                  <a:lnTo>
                    <a:pt x="1165428" y="614248"/>
                  </a:lnTo>
                  <a:close/>
                </a:path>
                <a:path w="5639435" h="818514">
                  <a:moveTo>
                    <a:pt x="1186865" y="561886"/>
                  </a:moveTo>
                  <a:lnTo>
                    <a:pt x="1001102" y="561886"/>
                  </a:lnTo>
                  <a:lnTo>
                    <a:pt x="1001915" y="560247"/>
                  </a:lnTo>
                  <a:lnTo>
                    <a:pt x="1003134" y="557504"/>
                  </a:lnTo>
                  <a:lnTo>
                    <a:pt x="1004709" y="553554"/>
                  </a:lnTo>
                  <a:lnTo>
                    <a:pt x="1007859" y="546392"/>
                  </a:lnTo>
                  <a:lnTo>
                    <a:pt x="1010246" y="540854"/>
                  </a:lnTo>
                  <a:lnTo>
                    <a:pt x="1011821" y="536892"/>
                  </a:lnTo>
                  <a:lnTo>
                    <a:pt x="977328" y="533285"/>
                  </a:lnTo>
                  <a:lnTo>
                    <a:pt x="966241" y="559777"/>
                  </a:lnTo>
                  <a:lnTo>
                    <a:pt x="952030" y="585673"/>
                  </a:lnTo>
                  <a:lnTo>
                    <a:pt x="934694" y="610971"/>
                  </a:lnTo>
                  <a:lnTo>
                    <a:pt x="914247" y="635685"/>
                  </a:lnTo>
                  <a:lnTo>
                    <a:pt x="916584" y="638835"/>
                  </a:lnTo>
                  <a:lnTo>
                    <a:pt x="920927" y="644017"/>
                  </a:lnTo>
                  <a:lnTo>
                    <a:pt x="927277" y="651179"/>
                  </a:lnTo>
                  <a:lnTo>
                    <a:pt x="932053" y="655904"/>
                  </a:lnTo>
                  <a:lnTo>
                    <a:pt x="935266" y="659511"/>
                  </a:lnTo>
                  <a:lnTo>
                    <a:pt x="964806" y="626160"/>
                  </a:lnTo>
                  <a:lnTo>
                    <a:pt x="986828" y="590423"/>
                  </a:lnTo>
                  <a:lnTo>
                    <a:pt x="1186865" y="590423"/>
                  </a:lnTo>
                  <a:lnTo>
                    <a:pt x="1186865" y="561886"/>
                  </a:lnTo>
                  <a:close/>
                </a:path>
                <a:path w="5639435" h="818514">
                  <a:moveTo>
                    <a:pt x="1202461" y="738149"/>
                  </a:moveTo>
                  <a:lnTo>
                    <a:pt x="1200073" y="737323"/>
                  </a:lnTo>
                  <a:lnTo>
                    <a:pt x="1196111" y="735761"/>
                  </a:lnTo>
                  <a:lnTo>
                    <a:pt x="1190523" y="733374"/>
                  </a:lnTo>
                  <a:lnTo>
                    <a:pt x="1184986" y="731799"/>
                  </a:lnTo>
                  <a:lnTo>
                    <a:pt x="1177467" y="729818"/>
                  </a:lnTo>
                  <a:lnTo>
                    <a:pt x="1177277" y="738149"/>
                  </a:lnTo>
                  <a:lnTo>
                    <a:pt x="1176858" y="746760"/>
                  </a:lnTo>
                  <a:lnTo>
                    <a:pt x="1176108" y="757250"/>
                  </a:lnTo>
                  <a:lnTo>
                    <a:pt x="1175080" y="769073"/>
                  </a:lnTo>
                  <a:lnTo>
                    <a:pt x="1174267" y="772274"/>
                  </a:lnTo>
                  <a:lnTo>
                    <a:pt x="1173861" y="774661"/>
                  </a:lnTo>
                  <a:lnTo>
                    <a:pt x="1173861" y="776236"/>
                  </a:lnTo>
                  <a:lnTo>
                    <a:pt x="1172286" y="783399"/>
                  </a:lnTo>
                  <a:lnTo>
                    <a:pt x="1169492" y="786955"/>
                  </a:lnTo>
                  <a:lnTo>
                    <a:pt x="1160805" y="786955"/>
                  </a:lnTo>
                  <a:lnTo>
                    <a:pt x="1150645" y="750049"/>
                  </a:lnTo>
                  <a:lnTo>
                    <a:pt x="1148905" y="705993"/>
                  </a:lnTo>
                  <a:lnTo>
                    <a:pt x="1148867" y="666724"/>
                  </a:lnTo>
                  <a:lnTo>
                    <a:pt x="935774" y="666724"/>
                  </a:lnTo>
                  <a:lnTo>
                    <a:pt x="935774" y="695274"/>
                  </a:lnTo>
                  <a:lnTo>
                    <a:pt x="1115542" y="695274"/>
                  </a:lnTo>
                  <a:lnTo>
                    <a:pt x="1115542" y="705993"/>
                  </a:lnTo>
                  <a:lnTo>
                    <a:pt x="1117625" y="760768"/>
                  </a:lnTo>
                  <a:lnTo>
                    <a:pt x="1132205" y="803630"/>
                  </a:lnTo>
                  <a:lnTo>
                    <a:pt x="1164361" y="817892"/>
                  </a:lnTo>
                  <a:lnTo>
                    <a:pt x="1176197" y="815822"/>
                  </a:lnTo>
                  <a:lnTo>
                    <a:pt x="1185494" y="809574"/>
                  </a:lnTo>
                  <a:lnTo>
                    <a:pt x="1192276" y="799172"/>
                  </a:lnTo>
                  <a:lnTo>
                    <a:pt x="1195819" y="786955"/>
                  </a:lnTo>
                  <a:lnTo>
                    <a:pt x="1196517" y="784567"/>
                  </a:lnTo>
                  <a:lnTo>
                    <a:pt x="1198270" y="774661"/>
                  </a:lnTo>
                  <a:lnTo>
                    <a:pt x="1199794" y="764044"/>
                  </a:lnTo>
                  <a:lnTo>
                    <a:pt x="1201204" y="751776"/>
                  </a:lnTo>
                  <a:lnTo>
                    <a:pt x="1202461" y="738149"/>
                  </a:lnTo>
                  <a:close/>
                </a:path>
                <a:path w="5639435" h="818514">
                  <a:moveTo>
                    <a:pt x="1313040" y="746518"/>
                  </a:moveTo>
                  <a:lnTo>
                    <a:pt x="1293990" y="733425"/>
                  </a:lnTo>
                  <a:lnTo>
                    <a:pt x="1274127" y="750252"/>
                  </a:lnTo>
                  <a:lnTo>
                    <a:pt x="1255014" y="764971"/>
                  </a:lnTo>
                  <a:lnTo>
                    <a:pt x="1236649" y="777621"/>
                  </a:lnTo>
                  <a:lnTo>
                    <a:pt x="1219022" y="788174"/>
                  </a:lnTo>
                  <a:lnTo>
                    <a:pt x="1222603" y="791819"/>
                  </a:lnTo>
                  <a:lnTo>
                    <a:pt x="1235684" y="804837"/>
                  </a:lnTo>
                  <a:lnTo>
                    <a:pt x="1254848" y="791781"/>
                  </a:lnTo>
                  <a:lnTo>
                    <a:pt x="1274051" y="777760"/>
                  </a:lnTo>
                  <a:lnTo>
                    <a:pt x="1293456" y="762660"/>
                  </a:lnTo>
                  <a:lnTo>
                    <a:pt x="1313040" y="746518"/>
                  </a:lnTo>
                  <a:close/>
                </a:path>
                <a:path w="5639435" h="818514">
                  <a:moveTo>
                    <a:pt x="1459788" y="3048"/>
                  </a:moveTo>
                  <a:lnTo>
                    <a:pt x="1404924" y="3048"/>
                  </a:lnTo>
                  <a:lnTo>
                    <a:pt x="1404924" y="240284"/>
                  </a:lnTo>
                  <a:lnTo>
                    <a:pt x="1399527" y="272872"/>
                  </a:lnTo>
                  <a:lnTo>
                    <a:pt x="1384287" y="297497"/>
                  </a:lnTo>
                  <a:lnTo>
                    <a:pt x="1360551" y="313080"/>
                  </a:lnTo>
                  <a:lnTo>
                    <a:pt x="1329740" y="318516"/>
                  </a:lnTo>
                  <a:lnTo>
                    <a:pt x="1298994" y="313080"/>
                  </a:lnTo>
                  <a:lnTo>
                    <a:pt x="1275448" y="297497"/>
                  </a:lnTo>
                  <a:lnTo>
                    <a:pt x="1260373" y="272872"/>
                  </a:lnTo>
                  <a:lnTo>
                    <a:pt x="1255064" y="240284"/>
                  </a:lnTo>
                  <a:lnTo>
                    <a:pt x="1255064" y="3048"/>
                  </a:lnTo>
                  <a:lnTo>
                    <a:pt x="1200200" y="3048"/>
                  </a:lnTo>
                  <a:lnTo>
                    <a:pt x="1200200" y="242824"/>
                  </a:lnTo>
                  <a:lnTo>
                    <a:pt x="1210081" y="293865"/>
                  </a:lnTo>
                  <a:lnTo>
                    <a:pt x="1237335" y="333311"/>
                  </a:lnTo>
                  <a:lnTo>
                    <a:pt x="1278420" y="358775"/>
                  </a:lnTo>
                  <a:lnTo>
                    <a:pt x="1329740" y="367792"/>
                  </a:lnTo>
                  <a:lnTo>
                    <a:pt x="1381125" y="358775"/>
                  </a:lnTo>
                  <a:lnTo>
                    <a:pt x="1422387" y="333311"/>
                  </a:lnTo>
                  <a:lnTo>
                    <a:pt x="1432674" y="318516"/>
                  </a:lnTo>
                  <a:lnTo>
                    <a:pt x="1449819" y="293865"/>
                  </a:lnTo>
                  <a:lnTo>
                    <a:pt x="1459788" y="242824"/>
                  </a:lnTo>
                  <a:lnTo>
                    <a:pt x="1459788" y="3048"/>
                  </a:lnTo>
                  <a:close/>
                </a:path>
                <a:path w="5639435" h="818514">
                  <a:moveTo>
                    <a:pt x="1496466" y="723925"/>
                  </a:moveTo>
                  <a:lnTo>
                    <a:pt x="1456588" y="688505"/>
                  </a:lnTo>
                  <a:lnTo>
                    <a:pt x="1415503" y="653669"/>
                  </a:lnTo>
                  <a:lnTo>
                    <a:pt x="1398841" y="666775"/>
                  </a:lnTo>
                  <a:lnTo>
                    <a:pt x="1402041" y="669925"/>
                  </a:lnTo>
                  <a:lnTo>
                    <a:pt x="1407172" y="674293"/>
                  </a:lnTo>
                  <a:lnTo>
                    <a:pt x="1414335" y="679831"/>
                  </a:lnTo>
                  <a:lnTo>
                    <a:pt x="1420939" y="685444"/>
                  </a:lnTo>
                  <a:lnTo>
                    <a:pt x="1426514" y="690283"/>
                  </a:lnTo>
                  <a:lnTo>
                    <a:pt x="1431048" y="694372"/>
                  </a:lnTo>
                  <a:lnTo>
                    <a:pt x="1434553" y="697712"/>
                  </a:lnTo>
                  <a:lnTo>
                    <a:pt x="1364919" y="700989"/>
                  </a:lnTo>
                  <a:lnTo>
                    <a:pt x="1284554" y="703656"/>
                  </a:lnTo>
                  <a:lnTo>
                    <a:pt x="1329931" y="681723"/>
                  </a:lnTo>
                  <a:lnTo>
                    <a:pt x="1374444" y="658736"/>
                  </a:lnTo>
                  <a:lnTo>
                    <a:pt x="1390091" y="650113"/>
                  </a:lnTo>
                  <a:lnTo>
                    <a:pt x="1416088" y="635787"/>
                  </a:lnTo>
                  <a:lnTo>
                    <a:pt x="1418056" y="634707"/>
                  </a:lnTo>
                  <a:lnTo>
                    <a:pt x="1460766" y="609625"/>
                  </a:lnTo>
                  <a:lnTo>
                    <a:pt x="1440548" y="594131"/>
                  </a:lnTo>
                  <a:lnTo>
                    <a:pt x="1427949" y="603199"/>
                  </a:lnTo>
                  <a:lnTo>
                    <a:pt x="1414030" y="612571"/>
                  </a:lnTo>
                  <a:lnTo>
                    <a:pt x="1398765" y="622249"/>
                  </a:lnTo>
                  <a:lnTo>
                    <a:pt x="1382179" y="632231"/>
                  </a:lnTo>
                  <a:lnTo>
                    <a:pt x="1375410" y="632307"/>
                  </a:lnTo>
                  <a:lnTo>
                    <a:pt x="1367015" y="632536"/>
                  </a:lnTo>
                  <a:lnTo>
                    <a:pt x="1296835" y="635215"/>
                  </a:lnTo>
                  <a:lnTo>
                    <a:pt x="1286941" y="635787"/>
                  </a:lnTo>
                  <a:lnTo>
                    <a:pt x="1306791" y="625017"/>
                  </a:lnTo>
                  <a:lnTo>
                    <a:pt x="1328305" y="612889"/>
                  </a:lnTo>
                  <a:lnTo>
                    <a:pt x="1351445" y="599414"/>
                  </a:lnTo>
                  <a:lnTo>
                    <a:pt x="1376235" y="584581"/>
                  </a:lnTo>
                  <a:lnTo>
                    <a:pt x="1363713" y="576249"/>
                  </a:lnTo>
                  <a:lnTo>
                    <a:pt x="1361960" y="575081"/>
                  </a:lnTo>
                  <a:lnTo>
                    <a:pt x="1452118" y="568401"/>
                  </a:lnTo>
                  <a:lnTo>
                    <a:pt x="1485747" y="565543"/>
                  </a:lnTo>
                  <a:lnTo>
                    <a:pt x="1479804" y="545325"/>
                  </a:lnTo>
                  <a:lnTo>
                    <a:pt x="1394460" y="551789"/>
                  </a:lnTo>
                  <a:lnTo>
                    <a:pt x="1235735" y="560819"/>
                  </a:lnTo>
                  <a:lnTo>
                    <a:pt x="1238935" y="570306"/>
                  </a:lnTo>
                  <a:lnTo>
                    <a:pt x="1240497" y="577469"/>
                  </a:lnTo>
                  <a:lnTo>
                    <a:pt x="1240510" y="582244"/>
                  </a:lnTo>
                  <a:lnTo>
                    <a:pt x="1300035" y="578637"/>
                  </a:lnTo>
                  <a:lnTo>
                    <a:pt x="1328610" y="577469"/>
                  </a:lnTo>
                  <a:lnTo>
                    <a:pt x="1350022" y="576249"/>
                  </a:lnTo>
                  <a:lnTo>
                    <a:pt x="1346060" y="578637"/>
                  </a:lnTo>
                  <a:lnTo>
                    <a:pt x="1296174" y="610514"/>
                  </a:lnTo>
                  <a:lnTo>
                    <a:pt x="1257769" y="632853"/>
                  </a:lnTo>
                  <a:lnTo>
                    <a:pt x="1244066" y="638175"/>
                  </a:lnTo>
                  <a:lnTo>
                    <a:pt x="1252397" y="657225"/>
                  </a:lnTo>
                  <a:lnTo>
                    <a:pt x="1258747" y="655650"/>
                  </a:lnTo>
                  <a:lnTo>
                    <a:pt x="1266723" y="654431"/>
                  </a:lnTo>
                  <a:lnTo>
                    <a:pt x="1276223" y="653669"/>
                  </a:lnTo>
                  <a:lnTo>
                    <a:pt x="1281811" y="653669"/>
                  </a:lnTo>
                  <a:lnTo>
                    <a:pt x="1290142" y="653262"/>
                  </a:lnTo>
                  <a:lnTo>
                    <a:pt x="1301203" y="652449"/>
                  </a:lnTo>
                  <a:lnTo>
                    <a:pt x="1330998" y="651281"/>
                  </a:lnTo>
                  <a:lnTo>
                    <a:pt x="1342313" y="650697"/>
                  </a:lnTo>
                  <a:lnTo>
                    <a:pt x="1309865" y="672414"/>
                  </a:lnTo>
                  <a:lnTo>
                    <a:pt x="1269111" y="691769"/>
                  </a:lnTo>
                  <a:lnTo>
                    <a:pt x="1260690" y="696163"/>
                  </a:lnTo>
                  <a:lnTo>
                    <a:pt x="1252118" y="699808"/>
                  </a:lnTo>
                  <a:lnTo>
                    <a:pt x="1243406" y="702716"/>
                  </a:lnTo>
                  <a:lnTo>
                    <a:pt x="1234567" y="704875"/>
                  </a:lnTo>
                  <a:lnTo>
                    <a:pt x="1242898" y="725093"/>
                  </a:lnTo>
                  <a:lnTo>
                    <a:pt x="1252042" y="724052"/>
                  </a:lnTo>
                  <a:lnTo>
                    <a:pt x="1260462" y="723315"/>
                  </a:lnTo>
                  <a:lnTo>
                    <a:pt x="1268120" y="722858"/>
                  </a:lnTo>
                  <a:lnTo>
                    <a:pt x="1275054" y="722706"/>
                  </a:lnTo>
                  <a:lnTo>
                    <a:pt x="1291628" y="721601"/>
                  </a:lnTo>
                  <a:lnTo>
                    <a:pt x="1310436" y="720648"/>
                  </a:lnTo>
                  <a:lnTo>
                    <a:pt x="1354797" y="719150"/>
                  </a:lnTo>
                  <a:lnTo>
                    <a:pt x="1354670" y="777621"/>
                  </a:lnTo>
                  <a:lnTo>
                    <a:pt x="1354061" y="784021"/>
                  </a:lnTo>
                  <a:lnTo>
                    <a:pt x="1350645" y="789381"/>
                  </a:lnTo>
                  <a:lnTo>
                    <a:pt x="1344536" y="792365"/>
                  </a:lnTo>
                  <a:lnTo>
                    <a:pt x="1335747" y="792949"/>
                  </a:lnTo>
                  <a:lnTo>
                    <a:pt x="1330210" y="792949"/>
                  </a:lnTo>
                  <a:lnTo>
                    <a:pt x="1322235" y="792543"/>
                  </a:lnTo>
                  <a:lnTo>
                    <a:pt x="1311922" y="791781"/>
                  </a:lnTo>
                  <a:lnTo>
                    <a:pt x="1300035" y="791781"/>
                  </a:lnTo>
                  <a:lnTo>
                    <a:pt x="1300035" y="792543"/>
                  </a:lnTo>
                  <a:lnTo>
                    <a:pt x="1300441" y="793762"/>
                  </a:lnTo>
                  <a:lnTo>
                    <a:pt x="1301203" y="795337"/>
                  </a:lnTo>
                  <a:lnTo>
                    <a:pt x="1303591" y="804837"/>
                  </a:lnTo>
                  <a:lnTo>
                    <a:pt x="1304810" y="811187"/>
                  </a:lnTo>
                  <a:lnTo>
                    <a:pt x="1304810" y="814387"/>
                  </a:lnTo>
                  <a:lnTo>
                    <a:pt x="1340523" y="814387"/>
                  </a:lnTo>
                  <a:lnTo>
                    <a:pt x="1374444" y="794308"/>
                  </a:lnTo>
                  <a:lnTo>
                    <a:pt x="1376235" y="778675"/>
                  </a:lnTo>
                  <a:lnTo>
                    <a:pt x="1376235" y="719150"/>
                  </a:lnTo>
                  <a:lnTo>
                    <a:pt x="1376235" y="717931"/>
                  </a:lnTo>
                  <a:lnTo>
                    <a:pt x="1392745" y="717791"/>
                  </a:lnTo>
                  <a:lnTo>
                    <a:pt x="1411351" y="717359"/>
                  </a:lnTo>
                  <a:lnTo>
                    <a:pt x="1454823" y="715594"/>
                  </a:lnTo>
                  <a:lnTo>
                    <a:pt x="1463294" y="724052"/>
                  </a:lnTo>
                  <a:lnTo>
                    <a:pt x="1477416" y="738200"/>
                  </a:lnTo>
                  <a:lnTo>
                    <a:pt x="1496466" y="723925"/>
                  </a:lnTo>
                  <a:close/>
                </a:path>
                <a:path w="5639435" h="818514">
                  <a:moveTo>
                    <a:pt x="1498752" y="787006"/>
                  </a:moveTo>
                  <a:lnTo>
                    <a:pt x="1495615" y="785431"/>
                  </a:lnTo>
                  <a:lnTo>
                    <a:pt x="1491234" y="782637"/>
                  </a:lnTo>
                  <a:lnTo>
                    <a:pt x="1485696" y="778675"/>
                  </a:lnTo>
                  <a:lnTo>
                    <a:pt x="1419009" y="732256"/>
                  </a:lnTo>
                  <a:lnTo>
                    <a:pt x="1404734" y="747687"/>
                  </a:lnTo>
                  <a:lnTo>
                    <a:pt x="1422577" y="759993"/>
                  </a:lnTo>
                  <a:lnTo>
                    <a:pt x="1439240" y="771829"/>
                  </a:lnTo>
                  <a:lnTo>
                    <a:pt x="1454708" y="783221"/>
                  </a:lnTo>
                  <a:lnTo>
                    <a:pt x="1468996" y="794169"/>
                  </a:lnTo>
                  <a:lnTo>
                    <a:pt x="1474584" y="798893"/>
                  </a:lnTo>
                  <a:lnTo>
                    <a:pt x="1478940" y="802500"/>
                  </a:lnTo>
                  <a:lnTo>
                    <a:pt x="1482090" y="804837"/>
                  </a:lnTo>
                  <a:lnTo>
                    <a:pt x="1498752" y="787006"/>
                  </a:lnTo>
                  <a:close/>
                </a:path>
                <a:path w="5639435" h="818514">
                  <a:moveTo>
                    <a:pt x="1692846" y="551421"/>
                  </a:moveTo>
                  <a:lnTo>
                    <a:pt x="1534464" y="551421"/>
                  </a:lnTo>
                  <a:lnTo>
                    <a:pt x="1534464" y="571627"/>
                  </a:lnTo>
                  <a:lnTo>
                    <a:pt x="1596390" y="571627"/>
                  </a:lnTo>
                  <a:lnTo>
                    <a:pt x="1585150" y="607021"/>
                  </a:lnTo>
                  <a:lnTo>
                    <a:pt x="1569300" y="640816"/>
                  </a:lnTo>
                  <a:lnTo>
                    <a:pt x="1548853" y="672998"/>
                  </a:lnTo>
                  <a:lnTo>
                    <a:pt x="1523796" y="703554"/>
                  </a:lnTo>
                  <a:lnTo>
                    <a:pt x="1525371" y="705180"/>
                  </a:lnTo>
                  <a:lnTo>
                    <a:pt x="1527759" y="707923"/>
                  </a:lnTo>
                  <a:lnTo>
                    <a:pt x="1530908" y="711885"/>
                  </a:lnTo>
                  <a:lnTo>
                    <a:pt x="1534109" y="715848"/>
                  </a:lnTo>
                  <a:lnTo>
                    <a:pt x="1536496" y="718642"/>
                  </a:lnTo>
                  <a:lnTo>
                    <a:pt x="1538071" y="720217"/>
                  </a:lnTo>
                  <a:lnTo>
                    <a:pt x="1545577" y="711085"/>
                  </a:lnTo>
                  <a:lnTo>
                    <a:pt x="1566621" y="683336"/>
                  </a:lnTo>
                  <a:lnTo>
                    <a:pt x="1577555" y="692721"/>
                  </a:lnTo>
                  <a:lnTo>
                    <a:pt x="1587766" y="701789"/>
                  </a:lnTo>
                  <a:lnTo>
                    <a:pt x="1597215" y="710565"/>
                  </a:lnTo>
                  <a:lnTo>
                    <a:pt x="1605940" y="719048"/>
                  </a:lnTo>
                  <a:lnTo>
                    <a:pt x="1620215" y="701167"/>
                  </a:lnTo>
                  <a:lnTo>
                    <a:pt x="1583283" y="670229"/>
                  </a:lnTo>
                  <a:lnTo>
                    <a:pt x="1585671" y="671804"/>
                  </a:lnTo>
                  <a:lnTo>
                    <a:pt x="1584096" y="670229"/>
                  </a:lnTo>
                  <a:lnTo>
                    <a:pt x="1578559" y="665454"/>
                  </a:lnTo>
                  <a:lnTo>
                    <a:pt x="1580134" y="662305"/>
                  </a:lnTo>
                  <a:lnTo>
                    <a:pt x="1582928" y="657529"/>
                  </a:lnTo>
                  <a:lnTo>
                    <a:pt x="1586890" y="651179"/>
                  </a:lnTo>
                  <a:lnTo>
                    <a:pt x="1590040" y="645642"/>
                  </a:lnTo>
                  <a:lnTo>
                    <a:pt x="1592427" y="641273"/>
                  </a:lnTo>
                  <a:lnTo>
                    <a:pt x="1594002" y="638073"/>
                  </a:lnTo>
                  <a:lnTo>
                    <a:pt x="1654759" y="638073"/>
                  </a:lnTo>
                  <a:lnTo>
                    <a:pt x="1640243" y="687057"/>
                  </a:lnTo>
                  <a:lnTo>
                    <a:pt x="1615744" y="730364"/>
                  </a:lnTo>
                  <a:lnTo>
                    <a:pt x="1581277" y="768019"/>
                  </a:lnTo>
                  <a:lnTo>
                    <a:pt x="1536852" y="800011"/>
                  </a:lnTo>
                  <a:lnTo>
                    <a:pt x="1540814" y="803160"/>
                  </a:lnTo>
                  <a:lnTo>
                    <a:pt x="1545996" y="808748"/>
                  </a:lnTo>
                  <a:lnTo>
                    <a:pt x="1552346" y="816673"/>
                  </a:lnTo>
                  <a:lnTo>
                    <a:pt x="1590484" y="789000"/>
                  </a:lnTo>
                  <a:lnTo>
                    <a:pt x="1622056" y="757428"/>
                  </a:lnTo>
                  <a:lnTo>
                    <a:pt x="1647063" y="721956"/>
                  </a:lnTo>
                  <a:lnTo>
                    <a:pt x="1665490" y="682574"/>
                  </a:lnTo>
                  <a:lnTo>
                    <a:pt x="1677352" y="639292"/>
                  </a:lnTo>
                  <a:lnTo>
                    <a:pt x="1677352" y="638073"/>
                  </a:lnTo>
                  <a:lnTo>
                    <a:pt x="1677352" y="617855"/>
                  </a:lnTo>
                  <a:lnTo>
                    <a:pt x="1602333" y="617855"/>
                  </a:lnTo>
                  <a:lnTo>
                    <a:pt x="1606372" y="607923"/>
                  </a:lnTo>
                  <a:lnTo>
                    <a:pt x="1610106" y="598297"/>
                  </a:lnTo>
                  <a:lnTo>
                    <a:pt x="1613535" y="588962"/>
                  </a:lnTo>
                  <a:lnTo>
                    <a:pt x="1616659" y="579907"/>
                  </a:lnTo>
                  <a:lnTo>
                    <a:pt x="1617421" y="576757"/>
                  </a:lnTo>
                  <a:lnTo>
                    <a:pt x="1618234" y="574014"/>
                  </a:lnTo>
                  <a:lnTo>
                    <a:pt x="1619046" y="571627"/>
                  </a:lnTo>
                  <a:lnTo>
                    <a:pt x="1692846" y="571627"/>
                  </a:lnTo>
                  <a:lnTo>
                    <a:pt x="1692846" y="551421"/>
                  </a:lnTo>
                  <a:close/>
                </a:path>
                <a:path w="5639435" h="818514">
                  <a:moveTo>
                    <a:pt x="1727339" y="572693"/>
                  </a:moveTo>
                  <a:lnTo>
                    <a:pt x="1705902" y="572693"/>
                  </a:lnTo>
                  <a:lnTo>
                    <a:pt x="1705902" y="748919"/>
                  </a:lnTo>
                  <a:lnTo>
                    <a:pt x="1727339" y="748919"/>
                  </a:lnTo>
                  <a:lnTo>
                    <a:pt x="1727339" y="572693"/>
                  </a:lnTo>
                  <a:close/>
                </a:path>
                <a:path w="5639435" h="818514">
                  <a:moveTo>
                    <a:pt x="1791652" y="540550"/>
                  </a:moveTo>
                  <a:lnTo>
                    <a:pt x="1768995" y="540550"/>
                  </a:lnTo>
                  <a:lnTo>
                    <a:pt x="1768995" y="769124"/>
                  </a:lnTo>
                  <a:lnTo>
                    <a:pt x="1768640" y="778954"/>
                  </a:lnTo>
                  <a:lnTo>
                    <a:pt x="1765147" y="785812"/>
                  </a:lnTo>
                  <a:lnTo>
                    <a:pt x="1758518" y="789686"/>
                  </a:lnTo>
                  <a:lnTo>
                    <a:pt x="1748777" y="790562"/>
                  </a:lnTo>
                  <a:lnTo>
                    <a:pt x="1741703" y="790498"/>
                  </a:lnTo>
                  <a:lnTo>
                    <a:pt x="1707121" y="789393"/>
                  </a:lnTo>
                  <a:lnTo>
                    <a:pt x="1708734" y="795413"/>
                  </a:lnTo>
                  <a:lnTo>
                    <a:pt x="1710067" y="801585"/>
                  </a:lnTo>
                  <a:lnTo>
                    <a:pt x="1711109" y="807910"/>
                  </a:lnTo>
                  <a:lnTo>
                    <a:pt x="1711845" y="814387"/>
                  </a:lnTo>
                  <a:lnTo>
                    <a:pt x="1755940" y="814387"/>
                  </a:lnTo>
                  <a:lnTo>
                    <a:pt x="1772450" y="812088"/>
                  </a:lnTo>
                  <a:lnTo>
                    <a:pt x="1783905" y="805167"/>
                  </a:lnTo>
                  <a:lnTo>
                    <a:pt x="1790306" y="793623"/>
                  </a:lnTo>
                  <a:lnTo>
                    <a:pt x="1790560" y="790562"/>
                  </a:lnTo>
                  <a:lnTo>
                    <a:pt x="1791525" y="778954"/>
                  </a:lnTo>
                  <a:lnTo>
                    <a:pt x="1791652" y="540550"/>
                  </a:lnTo>
                  <a:close/>
                </a:path>
                <a:path w="5639435" h="818514">
                  <a:moveTo>
                    <a:pt x="1794052" y="364744"/>
                  </a:moveTo>
                  <a:lnTo>
                    <a:pt x="1714703" y="212344"/>
                  </a:lnTo>
                  <a:lnTo>
                    <a:pt x="1710740" y="204724"/>
                  </a:lnTo>
                  <a:lnTo>
                    <a:pt x="1739150" y="192303"/>
                  </a:lnTo>
                  <a:lnTo>
                    <a:pt x="1762036" y="171958"/>
                  </a:lnTo>
                  <a:lnTo>
                    <a:pt x="1765515" y="165608"/>
                  </a:lnTo>
                  <a:lnTo>
                    <a:pt x="1777314" y="144005"/>
                  </a:lnTo>
                  <a:lnTo>
                    <a:pt x="1782876" y="108712"/>
                  </a:lnTo>
                  <a:lnTo>
                    <a:pt x="1774977" y="66281"/>
                  </a:lnTo>
                  <a:lnTo>
                    <a:pt x="1765579" y="52324"/>
                  </a:lnTo>
                  <a:lnTo>
                    <a:pt x="1752460" y="32829"/>
                  </a:lnTo>
                  <a:lnTo>
                    <a:pt x="1728012" y="17703"/>
                  </a:lnTo>
                  <a:lnTo>
                    <a:pt x="1728012" y="109220"/>
                  </a:lnTo>
                  <a:lnTo>
                    <a:pt x="1723542" y="133032"/>
                  </a:lnTo>
                  <a:lnTo>
                    <a:pt x="1710994" y="150749"/>
                  </a:lnTo>
                  <a:lnTo>
                    <a:pt x="1691576" y="161798"/>
                  </a:lnTo>
                  <a:lnTo>
                    <a:pt x="1666544" y="165608"/>
                  </a:lnTo>
                  <a:lnTo>
                    <a:pt x="1585264" y="165608"/>
                  </a:lnTo>
                  <a:lnTo>
                    <a:pt x="1585264" y="52324"/>
                  </a:lnTo>
                  <a:lnTo>
                    <a:pt x="1666544" y="52324"/>
                  </a:lnTo>
                  <a:lnTo>
                    <a:pt x="1691576" y="56222"/>
                  </a:lnTo>
                  <a:lnTo>
                    <a:pt x="1710994" y="67437"/>
                  </a:lnTo>
                  <a:lnTo>
                    <a:pt x="1723542" y="85331"/>
                  </a:lnTo>
                  <a:lnTo>
                    <a:pt x="1728012" y="109220"/>
                  </a:lnTo>
                  <a:lnTo>
                    <a:pt x="1728012" y="17703"/>
                  </a:lnTo>
                  <a:lnTo>
                    <a:pt x="1717078" y="10922"/>
                  </a:lnTo>
                  <a:lnTo>
                    <a:pt x="1670608" y="3048"/>
                  </a:lnTo>
                  <a:lnTo>
                    <a:pt x="1530400" y="3048"/>
                  </a:lnTo>
                  <a:lnTo>
                    <a:pt x="1530400" y="364744"/>
                  </a:lnTo>
                  <a:lnTo>
                    <a:pt x="1585264" y="364744"/>
                  </a:lnTo>
                  <a:lnTo>
                    <a:pt x="1585264" y="212344"/>
                  </a:lnTo>
                  <a:lnTo>
                    <a:pt x="1653844" y="212344"/>
                  </a:lnTo>
                  <a:lnTo>
                    <a:pt x="1730044" y="364744"/>
                  </a:lnTo>
                  <a:lnTo>
                    <a:pt x="1794052" y="364744"/>
                  </a:lnTo>
                  <a:close/>
                </a:path>
                <a:path w="5639435" h="818514">
                  <a:moveTo>
                    <a:pt x="1899716" y="3048"/>
                  </a:moveTo>
                  <a:lnTo>
                    <a:pt x="1844852" y="3048"/>
                  </a:lnTo>
                  <a:lnTo>
                    <a:pt x="1844852" y="364744"/>
                  </a:lnTo>
                  <a:lnTo>
                    <a:pt x="1899716" y="364744"/>
                  </a:lnTo>
                  <a:lnTo>
                    <a:pt x="1899716" y="3048"/>
                  </a:lnTo>
                  <a:close/>
                </a:path>
                <a:path w="5639435" h="818514">
                  <a:moveTo>
                    <a:pt x="2207056" y="3048"/>
                  </a:moveTo>
                  <a:lnTo>
                    <a:pt x="1975916" y="3048"/>
                  </a:lnTo>
                  <a:lnTo>
                    <a:pt x="1975916" y="364744"/>
                  </a:lnTo>
                  <a:lnTo>
                    <a:pt x="2030780" y="364744"/>
                  </a:lnTo>
                  <a:lnTo>
                    <a:pt x="2030780" y="211836"/>
                  </a:lnTo>
                  <a:lnTo>
                    <a:pt x="2181148" y="211836"/>
                  </a:lnTo>
                  <a:lnTo>
                    <a:pt x="2181148" y="162560"/>
                  </a:lnTo>
                  <a:lnTo>
                    <a:pt x="2030780" y="162560"/>
                  </a:lnTo>
                  <a:lnTo>
                    <a:pt x="2030780" y="52324"/>
                  </a:lnTo>
                  <a:lnTo>
                    <a:pt x="2207056" y="52324"/>
                  </a:lnTo>
                  <a:lnTo>
                    <a:pt x="2207056" y="3048"/>
                  </a:lnTo>
                  <a:close/>
                </a:path>
                <a:path w="5639435" h="818514">
                  <a:moveTo>
                    <a:pt x="2309672" y="3048"/>
                  </a:moveTo>
                  <a:lnTo>
                    <a:pt x="2254808" y="3048"/>
                  </a:lnTo>
                  <a:lnTo>
                    <a:pt x="2254808" y="364744"/>
                  </a:lnTo>
                  <a:lnTo>
                    <a:pt x="2309672" y="364744"/>
                  </a:lnTo>
                  <a:lnTo>
                    <a:pt x="2309672" y="3048"/>
                  </a:lnTo>
                  <a:close/>
                </a:path>
                <a:path w="5639435" h="818514">
                  <a:moveTo>
                    <a:pt x="2631744" y="111252"/>
                  </a:moveTo>
                  <a:lnTo>
                    <a:pt x="2615577" y="63436"/>
                  </a:lnTo>
                  <a:lnTo>
                    <a:pt x="2604135" y="49276"/>
                  </a:lnTo>
                  <a:lnTo>
                    <a:pt x="2587421" y="28575"/>
                  </a:lnTo>
                  <a:lnTo>
                    <a:pt x="2549156" y="7239"/>
                  </a:lnTo>
                  <a:lnTo>
                    <a:pt x="2502712" y="0"/>
                  </a:lnTo>
                  <a:lnTo>
                    <a:pt x="2475509" y="2540"/>
                  </a:lnTo>
                  <a:lnTo>
                    <a:pt x="2427770" y="22085"/>
                  </a:lnTo>
                  <a:lnTo>
                    <a:pt x="2387219" y="66548"/>
                  </a:lnTo>
                  <a:lnTo>
                    <a:pt x="2373134" y="136842"/>
                  </a:lnTo>
                  <a:lnTo>
                    <a:pt x="2372664" y="183896"/>
                  </a:lnTo>
                  <a:lnTo>
                    <a:pt x="2373134" y="230962"/>
                  </a:lnTo>
                  <a:lnTo>
                    <a:pt x="2376855" y="269303"/>
                  </a:lnTo>
                  <a:lnTo>
                    <a:pt x="2407716" y="329184"/>
                  </a:lnTo>
                  <a:lnTo>
                    <a:pt x="2450452" y="357822"/>
                  </a:lnTo>
                  <a:lnTo>
                    <a:pt x="2502712" y="367792"/>
                  </a:lnTo>
                  <a:lnTo>
                    <a:pt x="2548801" y="360565"/>
                  </a:lnTo>
                  <a:lnTo>
                    <a:pt x="2587218" y="339217"/>
                  </a:lnTo>
                  <a:lnTo>
                    <a:pt x="2604109" y="318516"/>
                  </a:lnTo>
                  <a:lnTo>
                    <a:pt x="2615654" y="304355"/>
                  </a:lnTo>
                  <a:lnTo>
                    <a:pt x="2631744" y="256540"/>
                  </a:lnTo>
                  <a:lnTo>
                    <a:pt x="2576372" y="256540"/>
                  </a:lnTo>
                  <a:lnTo>
                    <a:pt x="2566860" y="281660"/>
                  </a:lnTo>
                  <a:lnTo>
                    <a:pt x="2551341" y="301244"/>
                  </a:lnTo>
                  <a:lnTo>
                    <a:pt x="2529929" y="313982"/>
                  </a:lnTo>
                  <a:lnTo>
                    <a:pt x="2502712" y="318516"/>
                  </a:lnTo>
                  <a:lnTo>
                    <a:pt x="2487155" y="317042"/>
                  </a:lnTo>
                  <a:lnTo>
                    <a:pt x="2449372" y="296672"/>
                  </a:lnTo>
                  <a:lnTo>
                    <a:pt x="2431770" y="260299"/>
                  </a:lnTo>
                  <a:lnTo>
                    <a:pt x="2427528" y="183896"/>
                  </a:lnTo>
                  <a:lnTo>
                    <a:pt x="2428430" y="138341"/>
                  </a:lnTo>
                  <a:lnTo>
                    <a:pt x="2438450" y="86664"/>
                  </a:lnTo>
                  <a:lnTo>
                    <a:pt x="2472791" y="55054"/>
                  </a:lnTo>
                  <a:lnTo>
                    <a:pt x="2502712" y="49276"/>
                  </a:lnTo>
                  <a:lnTo>
                    <a:pt x="2529852" y="53822"/>
                  </a:lnTo>
                  <a:lnTo>
                    <a:pt x="2551099" y="66548"/>
                  </a:lnTo>
                  <a:lnTo>
                    <a:pt x="2566428" y="86144"/>
                  </a:lnTo>
                  <a:lnTo>
                    <a:pt x="2575852" y="111252"/>
                  </a:lnTo>
                  <a:lnTo>
                    <a:pt x="2631744" y="111252"/>
                  </a:lnTo>
                  <a:close/>
                </a:path>
                <a:path w="5639435" h="818514">
                  <a:moveTo>
                    <a:pt x="2947720" y="364744"/>
                  </a:moveTo>
                  <a:lnTo>
                    <a:pt x="2921089" y="292100"/>
                  </a:lnTo>
                  <a:lnTo>
                    <a:pt x="2903956" y="245364"/>
                  </a:lnTo>
                  <a:lnTo>
                    <a:pt x="2849168" y="95923"/>
                  </a:lnTo>
                  <a:lnTo>
                    <a:pt x="2849168" y="245364"/>
                  </a:lnTo>
                  <a:lnTo>
                    <a:pt x="2737916" y="245364"/>
                  </a:lnTo>
                  <a:lnTo>
                    <a:pt x="2794304" y="84836"/>
                  </a:lnTo>
                  <a:lnTo>
                    <a:pt x="2849168" y="245364"/>
                  </a:lnTo>
                  <a:lnTo>
                    <a:pt x="2849168" y="95923"/>
                  </a:lnTo>
                  <a:lnTo>
                    <a:pt x="2845104" y="84836"/>
                  </a:lnTo>
                  <a:lnTo>
                    <a:pt x="2815132" y="3048"/>
                  </a:lnTo>
                  <a:lnTo>
                    <a:pt x="2770936" y="3048"/>
                  </a:lnTo>
                  <a:lnTo>
                    <a:pt x="2638348" y="364744"/>
                  </a:lnTo>
                  <a:lnTo>
                    <a:pt x="2696768" y="364744"/>
                  </a:lnTo>
                  <a:lnTo>
                    <a:pt x="2721660" y="292100"/>
                  </a:lnTo>
                  <a:lnTo>
                    <a:pt x="2864408" y="292100"/>
                  </a:lnTo>
                  <a:lnTo>
                    <a:pt x="2889300" y="364744"/>
                  </a:lnTo>
                  <a:lnTo>
                    <a:pt x="2947720" y="364744"/>
                  </a:lnTo>
                  <a:close/>
                </a:path>
                <a:path w="5639435" h="818514">
                  <a:moveTo>
                    <a:pt x="3172256" y="3048"/>
                  </a:moveTo>
                  <a:lnTo>
                    <a:pt x="2918256" y="3048"/>
                  </a:lnTo>
                  <a:lnTo>
                    <a:pt x="2918256" y="52324"/>
                  </a:lnTo>
                  <a:lnTo>
                    <a:pt x="3017824" y="52324"/>
                  </a:lnTo>
                  <a:lnTo>
                    <a:pt x="3017824" y="364744"/>
                  </a:lnTo>
                  <a:lnTo>
                    <a:pt x="3072688" y="364744"/>
                  </a:lnTo>
                  <a:lnTo>
                    <a:pt x="3072688" y="52324"/>
                  </a:lnTo>
                  <a:lnTo>
                    <a:pt x="3172256" y="52324"/>
                  </a:lnTo>
                  <a:lnTo>
                    <a:pt x="3172256" y="3048"/>
                  </a:lnTo>
                  <a:close/>
                </a:path>
                <a:path w="5639435" h="818514">
                  <a:moveTo>
                    <a:pt x="3271316" y="3048"/>
                  </a:moveTo>
                  <a:lnTo>
                    <a:pt x="3216452" y="3048"/>
                  </a:lnTo>
                  <a:lnTo>
                    <a:pt x="3216452" y="364744"/>
                  </a:lnTo>
                  <a:lnTo>
                    <a:pt x="3271316" y="364744"/>
                  </a:lnTo>
                  <a:lnTo>
                    <a:pt x="3271316" y="3048"/>
                  </a:lnTo>
                  <a:close/>
                </a:path>
                <a:path w="5639435" h="818514">
                  <a:moveTo>
                    <a:pt x="3594404" y="183896"/>
                  </a:moveTo>
                  <a:lnTo>
                    <a:pt x="3593998" y="136842"/>
                  </a:lnTo>
                  <a:lnTo>
                    <a:pt x="3590467" y="98501"/>
                  </a:lnTo>
                  <a:lnTo>
                    <a:pt x="3580257" y="66535"/>
                  </a:lnTo>
                  <a:lnTo>
                    <a:pt x="3567646" y="49276"/>
                  </a:lnTo>
                  <a:lnTo>
                    <a:pt x="3559860" y="38608"/>
                  </a:lnTo>
                  <a:lnTo>
                    <a:pt x="3539871" y="22085"/>
                  </a:lnTo>
                  <a:lnTo>
                    <a:pt x="3539540" y="21920"/>
                  </a:lnTo>
                  <a:lnTo>
                    <a:pt x="3539540" y="183896"/>
                  </a:lnTo>
                  <a:lnTo>
                    <a:pt x="3538702" y="229374"/>
                  </a:lnTo>
                  <a:lnTo>
                    <a:pt x="3529038" y="280708"/>
                  </a:lnTo>
                  <a:lnTo>
                    <a:pt x="3494532" y="312496"/>
                  </a:lnTo>
                  <a:lnTo>
                    <a:pt x="3464356" y="318516"/>
                  </a:lnTo>
                  <a:lnTo>
                    <a:pt x="3448723" y="316966"/>
                  </a:lnTo>
                  <a:lnTo>
                    <a:pt x="3410508" y="296164"/>
                  </a:lnTo>
                  <a:lnTo>
                    <a:pt x="3393160" y="260045"/>
                  </a:lnTo>
                  <a:lnTo>
                    <a:pt x="3389172" y="183896"/>
                  </a:lnTo>
                  <a:lnTo>
                    <a:pt x="3389998" y="138430"/>
                  </a:lnTo>
                  <a:lnTo>
                    <a:pt x="3399663" y="87096"/>
                  </a:lnTo>
                  <a:lnTo>
                    <a:pt x="3434181" y="55308"/>
                  </a:lnTo>
                  <a:lnTo>
                    <a:pt x="3464356" y="49276"/>
                  </a:lnTo>
                  <a:lnTo>
                    <a:pt x="3479990" y="50838"/>
                  </a:lnTo>
                  <a:lnTo>
                    <a:pt x="3518204" y="71628"/>
                  </a:lnTo>
                  <a:lnTo>
                    <a:pt x="3535540" y="107759"/>
                  </a:lnTo>
                  <a:lnTo>
                    <a:pt x="3539540" y="183896"/>
                  </a:lnTo>
                  <a:lnTo>
                    <a:pt x="3539540" y="21920"/>
                  </a:lnTo>
                  <a:lnTo>
                    <a:pt x="3517252" y="9969"/>
                  </a:lnTo>
                  <a:lnTo>
                    <a:pt x="3492068" y="2540"/>
                  </a:lnTo>
                  <a:lnTo>
                    <a:pt x="3464356" y="0"/>
                  </a:lnTo>
                  <a:lnTo>
                    <a:pt x="3436721" y="2540"/>
                  </a:lnTo>
                  <a:lnTo>
                    <a:pt x="3389274" y="22085"/>
                  </a:lnTo>
                  <a:lnTo>
                    <a:pt x="3348875" y="66535"/>
                  </a:lnTo>
                  <a:lnTo>
                    <a:pt x="3334778" y="136842"/>
                  </a:lnTo>
                  <a:lnTo>
                    <a:pt x="3334308" y="183896"/>
                  </a:lnTo>
                  <a:lnTo>
                    <a:pt x="3334778" y="230962"/>
                  </a:lnTo>
                  <a:lnTo>
                    <a:pt x="3338499" y="269316"/>
                  </a:lnTo>
                  <a:lnTo>
                    <a:pt x="3369360" y="329184"/>
                  </a:lnTo>
                  <a:lnTo>
                    <a:pt x="3411715" y="357822"/>
                  </a:lnTo>
                  <a:lnTo>
                    <a:pt x="3464356" y="367792"/>
                  </a:lnTo>
                  <a:lnTo>
                    <a:pt x="3492068" y="365264"/>
                  </a:lnTo>
                  <a:lnTo>
                    <a:pt x="3517252" y="357822"/>
                  </a:lnTo>
                  <a:lnTo>
                    <a:pt x="3539871" y="345719"/>
                  </a:lnTo>
                  <a:lnTo>
                    <a:pt x="3559860" y="329184"/>
                  </a:lnTo>
                  <a:lnTo>
                    <a:pt x="3567646" y="318516"/>
                  </a:lnTo>
                  <a:lnTo>
                    <a:pt x="3580257" y="301269"/>
                  </a:lnTo>
                  <a:lnTo>
                    <a:pt x="3590467" y="269316"/>
                  </a:lnTo>
                  <a:lnTo>
                    <a:pt x="3593998" y="230962"/>
                  </a:lnTo>
                  <a:lnTo>
                    <a:pt x="3594404" y="183896"/>
                  </a:lnTo>
                  <a:close/>
                </a:path>
                <a:path w="5639435" h="818514">
                  <a:moveTo>
                    <a:pt x="3929684" y="3048"/>
                  </a:moveTo>
                  <a:lnTo>
                    <a:pt x="3874833" y="3048"/>
                  </a:lnTo>
                  <a:lnTo>
                    <a:pt x="3874833" y="257048"/>
                  </a:lnTo>
                  <a:lnTo>
                    <a:pt x="3778212" y="110236"/>
                  </a:lnTo>
                  <a:lnTo>
                    <a:pt x="3707688" y="3048"/>
                  </a:lnTo>
                  <a:lnTo>
                    <a:pt x="3657396" y="3048"/>
                  </a:lnTo>
                  <a:lnTo>
                    <a:pt x="3657396" y="364744"/>
                  </a:lnTo>
                  <a:lnTo>
                    <a:pt x="3712260" y="364744"/>
                  </a:lnTo>
                  <a:lnTo>
                    <a:pt x="3712260" y="110236"/>
                  </a:lnTo>
                  <a:lnTo>
                    <a:pt x="3879392" y="364744"/>
                  </a:lnTo>
                  <a:lnTo>
                    <a:pt x="3929684" y="364744"/>
                  </a:lnTo>
                  <a:lnTo>
                    <a:pt x="3929684" y="257048"/>
                  </a:lnTo>
                  <a:lnTo>
                    <a:pt x="3929684" y="3048"/>
                  </a:lnTo>
                  <a:close/>
                </a:path>
                <a:path w="5639435" h="818514">
                  <a:moveTo>
                    <a:pt x="4336161" y="261620"/>
                  </a:moveTo>
                  <a:lnTo>
                    <a:pt x="4328807" y="219456"/>
                  </a:lnTo>
                  <a:lnTo>
                    <a:pt x="4306697" y="187452"/>
                  </a:lnTo>
                  <a:lnTo>
                    <a:pt x="4261675" y="164922"/>
                  </a:lnTo>
                  <a:lnTo>
                    <a:pt x="4197985" y="154432"/>
                  </a:lnTo>
                  <a:lnTo>
                    <a:pt x="4185843" y="151917"/>
                  </a:lnTo>
                  <a:lnTo>
                    <a:pt x="4151122" y="130657"/>
                  </a:lnTo>
                  <a:lnTo>
                    <a:pt x="4143629" y="104140"/>
                  </a:lnTo>
                  <a:lnTo>
                    <a:pt x="4147947" y="81838"/>
                  </a:lnTo>
                  <a:lnTo>
                    <a:pt x="4160647" y="63944"/>
                  </a:lnTo>
                  <a:lnTo>
                    <a:pt x="4181348" y="52070"/>
                  </a:lnTo>
                  <a:lnTo>
                    <a:pt x="4209669" y="47752"/>
                  </a:lnTo>
                  <a:lnTo>
                    <a:pt x="4231678" y="49123"/>
                  </a:lnTo>
                  <a:lnTo>
                    <a:pt x="4252087" y="53721"/>
                  </a:lnTo>
                  <a:lnTo>
                    <a:pt x="4270959" y="62331"/>
                  </a:lnTo>
                  <a:lnTo>
                    <a:pt x="4288409" y="75692"/>
                  </a:lnTo>
                  <a:lnTo>
                    <a:pt x="4316755" y="47752"/>
                  </a:lnTo>
                  <a:lnTo>
                    <a:pt x="4273613" y="9728"/>
                  </a:lnTo>
                  <a:lnTo>
                    <a:pt x="4211193" y="0"/>
                  </a:lnTo>
                  <a:lnTo>
                    <a:pt x="4160583" y="7734"/>
                  </a:lnTo>
                  <a:lnTo>
                    <a:pt x="4122547" y="29464"/>
                  </a:lnTo>
                  <a:lnTo>
                    <a:pt x="4098607" y="63017"/>
                  </a:lnTo>
                  <a:lnTo>
                    <a:pt x="4090289" y="106172"/>
                  </a:lnTo>
                  <a:lnTo>
                    <a:pt x="4091902" y="127050"/>
                  </a:lnTo>
                  <a:lnTo>
                    <a:pt x="4116705" y="175260"/>
                  </a:lnTo>
                  <a:lnTo>
                    <a:pt x="4164342" y="199999"/>
                  </a:lnTo>
                  <a:lnTo>
                    <a:pt x="4227957" y="210312"/>
                  </a:lnTo>
                  <a:lnTo>
                    <a:pt x="4241838" y="212788"/>
                  </a:lnTo>
                  <a:lnTo>
                    <a:pt x="4278261" y="241731"/>
                  </a:lnTo>
                  <a:lnTo>
                    <a:pt x="4281805" y="263144"/>
                  </a:lnTo>
                  <a:lnTo>
                    <a:pt x="4276776" y="286588"/>
                  </a:lnTo>
                  <a:lnTo>
                    <a:pt x="4262183" y="303974"/>
                  </a:lnTo>
                  <a:lnTo>
                    <a:pt x="4238726" y="314794"/>
                  </a:lnTo>
                  <a:lnTo>
                    <a:pt x="4207129" y="318516"/>
                  </a:lnTo>
                  <a:lnTo>
                    <a:pt x="4180751" y="316839"/>
                  </a:lnTo>
                  <a:lnTo>
                    <a:pt x="4156887" y="311150"/>
                  </a:lnTo>
                  <a:lnTo>
                    <a:pt x="4135043" y="300520"/>
                  </a:lnTo>
                  <a:lnTo>
                    <a:pt x="4114673" y="283972"/>
                  </a:lnTo>
                  <a:lnTo>
                    <a:pt x="4078097" y="320040"/>
                  </a:lnTo>
                  <a:lnTo>
                    <a:pt x="4105021" y="342290"/>
                  </a:lnTo>
                  <a:lnTo>
                    <a:pt x="4134675" y="357073"/>
                  </a:lnTo>
                  <a:lnTo>
                    <a:pt x="4168025" y="365264"/>
                  </a:lnTo>
                  <a:lnTo>
                    <a:pt x="4206113" y="367792"/>
                  </a:lnTo>
                  <a:lnTo>
                    <a:pt x="4258361" y="360565"/>
                  </a:lnTo>
                  <a:lnTo>
                    <a:pt x="4299521" y="339674"/>
                  </a:lnTo>
                  <a:lnTo>
                    <a:pt x="4316603" y="318516"/>
                  </a:lnTo>
                  <a:lnTo>
                    <a:pt x="4326483" y="306285"/>
                  </a:lnTo>
                  <a:lnTo>
                    <a:pt x="4336161" y="261620"/>
                  </a:lnTo>
                  <a:close/>
                </a:path>
                <a:path w="5639435" h="818514">
                  <a:moveTo>
                    <a:pt x="4622673" y="3048"/>
                  </a:moveTo>
                  <a:lnTo>
                    <a:pt x="4391533" y="3048"/>
                  </a:lnTo>
                  <a:lnTo>
                    <a:pt x="4391533" y="364744"/>
                  </a:lnTo>
                  <a:lnTo>
                    <a:pt x="4622673" y="364744"/>
                  </a:lnTo>
                  <a:lnTo>
                    <a:pt x="4622673" y="315468"/>
                  </a:lnTo>
                  <a:lnTo>
                    <a:pt x="4446397" y="315468"/>
                  </a:lnTo>
                  <a:lnTo>
                    <a:pt x="4446397" y="206756"/>
                  </a:lnTo>
                  <a:lnTo>
                    <a:pt x="4596765" y="206756"/>
                  </a:lnTo>
                  <a:lnTo>
                    <a:pt x="4596765" y="157988"/>
                  </a:lnTo>
                  <a:lnTo>
                    <a:pt x="4446397" y="157988"/>
                  </a:lnTo>
                  <a:lnTo>
                    <a:pt x="4446397" y="52324"/>
                  </a:lnTo>
                  <a:lnTo>
                    <a:pt x="4622673" y="52324"/>
                  </a:lnTo>
                  <a:lnTo>
                    <a:pt x="4622673" y="3048"/>
                  </a:lnTo>
                  <a:close/>
                </a:path>
                <a:path w="5639435" h="818514">
                  <a:moveTo>
                    <a:pt x="4943221" y="364744"/>
                  </a:moveTo>
                  <a:lnTo>
                    <a:pt x="4863871" y="212344"/>
                  </a:lnTo>
                  <a:lnTo>
                    <a:pt x="4859909" y="204724"/>
                  </a:lnTo>
                  <a:lnTo>
                    <a:pt x="4888319" y="192303"/>
                  </a:lnTo>
                  <a:lnTo>
                    <a:pt x="4911217" y="171958"/>
                  </a:lnTo>
                  <a:lnTo>
                    <a:pt x="4914684" y="165608"/>
                  </a:lnTo>
                  <a:lnTo>
                    <a:pt x="4926482" y="144005"/>
                  </a:lnTo>
                  <a:lnTo>
                    <a:pt x="4932045" y="108712"/>
                  </a:lnTo>
                  <a:lnTo>
                    <a:pt x="4924133" y="66281"/>
                  </a:lnTo>
                  <a:lnTo>
                    <a:pt x="4914747" y="52324"/>
                  </a:lnTo>
                  <a:lnTo>
                    <a:pt x="4901616" y="32829"/>
                  </a:lnTo>
                  <a:lnTo>
                    <a:pt x="4877181" y="17703"/>
                  </a:lnTo>
                  <a:lnTo>
                    <a:pt x="4877181" y="109220"/>
                  </a:lnTo>
                  <a:lnTo>
                    <a:pt x="4872710" y="133032"/>
                  </a:lnTo>
                  <a:lnTo>
                    <a:pt x="4860150" y="150749"/>
                  </a:lnTo>
                  <a:lnTo>
                    <a:pt x="4840732" y="161798"/>
                  </a:lnTo>
                  <a:lnTo>
                    <a:pt x="4815713" y="165608"/>
                  </a:lnTo>
                  <a:lnTo>
                    <a:pt x="4734433" y="165608"/>
                  </a:lnTo>
                  <a:lnTo>
                    <a:pt x="4734433" y="52324"/>
                  </a:lnTo>
                  <a:lnTo>
                    <a:pt x="4815713" y="52324"/>
                  </a:lnTo>
                  <a:lnTo>
                    <a:pt x="4840744" y="56222"/>
                  </a:lnTo>
                  <a:lnTo>
                    <a:pt x="4860163" y="67437"/>
                  </a:lnTo>
                  <a:lnTo>
                    <a:pt x="4872710" y="85331"/>
                  </a:lnTo>
                  <a:lnTo>
                    <a:pt x="4877181" y="109220"/>
                  </a:lnTo>
                  <a:lnTo>
                    <a:pt x="4877181" y="17703"/>
                  </a:lnTo>
                  <a:lnTo>
                    <a:pt x="4866233" y="10922"/>
                  </a:lnTo>
                  <a:lnTo>
                    <a:pt x="4819777" y="3048"/>
                  </a:lnTo>
                  <a:lnTo>
                    <a:pt x="4679569" y="3048"/>
                  </a:lnTo>
                  <a:lnTo>
                    <a:pt x="4679569" y="364744"/>
                  </a:lnTo>
                  <a:lnTo>
                    <a:pt x="4734433" y="364744"/>
                  </a:lnTo>
                  <a:lnTo>
                    <a:pt x="4734433" y="212344"/>
                  </a:lnTo>
                  <a:lnTo>
                    <a:pt x="4803013" y="212344"/>
                  </a:lnTo>
                  <a:lnTo>
                    <a:pt x="4879213" y="364744"/>
                  </a:lnTo>
                  <a:lnTo>
                    <a:pt x="4943221" y="364744"/>
                  </a:lnTo>
                  <a:close/>
                </a:path>
                <a:path w="5639435" h="818514">
                  <a:moveTo>
                    <a:pt x="5048885" y="3048"/>
                  </a:moveTo>
                  <a:lnTo>
                    <a:pt x="4994021" y="3048"/>
                  </a:lnTo>
                  <a:lnTo>
                    <a:pt x="4994021" y="364744"/>
                  </a:lnTo>
                  <a:lnTo>
                    <a:pt x="5048885" y="364744"/>
                  </a:lnTo>
                  <a:lnTo>
                    <a:pt x="5048885" y="3048"/>
                  </a:lnTo>
                  <a:close/>
                </a:path>
                <a:path w="5639435" h="818514">
                  <a:moveTo>
                    <a:pt x="5356225" y="3048"/>
                  </a:moveTo>
                  <a:lnTo>
                    <a:pt x="5125085" y="3048"/>
                  </a:lnTo>
                  <a:lnTo>
                    <a:pt x="5125085" y="364744"/>
                  </a:lnTo>
                  <a:lnTo>
                    <a:pt x="5356225" y="364744"/>
                  </a:lnTo>
                  <a:lnTo>
                    <a:pt x="5356225" y="315468"/>
                  </a:lnTo>
                  <a:lnTo>
                    <a:pt x="5179949" y="315468"/>
                  </a:lnTo>
                  <a:lnTo>
                    <a:pt x="5179949" y="206756"/>
                  </a:lnTo>
                  <a:lnTo>
                    <a:pt x="5330317" y="206756"/>
                  </a:lnTo>
                  <a:lnTo>
                    <a:pt x="5330317" y="157988"/>
                  </a:lnTo>
                  <a:lnTo>
                    <a:pt x="5179949" y="157988"/>
                  </a:lnTo>
                  <a:lnTo>
                    <a:pt x="5179949" y="52324"/>
                  </a:lnTo>
                  <a:lnTo>
                    <a:pt x="5356225" y="52324"/>
                  </a:lnTo>
                  <a:lnTo>
                    <a:pt x="5356225" y="3048"/>
                  </a:lnTo>
                  <a:close/>
                </a:path>
                <a:path w="5639435" h="818514">
                  <a:moveTo>
                    <a:pt x="5639181" y="261620"/>
                  </a:moveTo>
                  <a:lnTo>
                    <a:pt x="5631827" y="219456"/>
                  </a:lnTo>
                  <a:lnTo>
                    <a:pt x="5609717" y="187452"/>
                  </a:lnTo>
                  <a:lnTo>
                    <a:pt x="5564695" y="164922"/>
                  </a:lnTo>
                  <a:lnTo>
                    <a:pt x="5501005" y="154432"/>
                  </a:lnTo>
                  <a:lnTo>
                    <a:pt x="5488864" y="151917"/>
                  </a:lnTo>
                  <a:lnTo>
                    <a:pt x="5454142" y="130657"/>
                  </a:lnTo>
                  <a:lnTo>
                    <a:pt x="5446649" y="104140"/>
                  </a:lnTo>
                  <a:lnTo>
                    <a:pt x="5450967" y="81838"/>
                  </a:lnTo>
                  <a:lnTo>
                    <a:pt x="5463667" y="63944"/>
                  </a:lnTo>
                  <a:lnTo>
                    <a:pt x="5484368" y="52070"/>
                  </a:lnTo>
                  <a:lnTo>
                    <a:pt x="5512689" y="47752"/>
                  </a:lnTo>
                  <a:lnTo>
                    <a:pt x="5534698" y="49123"/>
                  </a:lnTo>
                  <a:lnTo>
                    <a:pt x="5555107" y="53721"/>
                  </a:lnTo>
                  <a:lnTo>
                    <a:pt x="5573979" y="62331"/>
                  </a:lnTo>
                  <a:lnTo>
                    <a:pt x="5591429" y="75692"/>
                  </a:lnTo>
                  <a:lnTo>
                    <a:pt x="5619775" y="47752"/>
                  </a:lnTo>
                  <a:lnTo>
                    <a:pt x="5576633" y="9728"/>
                  </a:lnTo>
                  <a:lnTo>
                    <a:pt x="5514213" y="0"/>
                  </a:lnTo>
                  <a:lnTo>
                    <a:pt x="5463603" y="7734"/>
                  </a:lnTo>
                  <a:lnTo>
                    <a:pt x="5425567" y="29464"/>
                  </a:lnTo>
                  <a:lnTo>
                    <a:pt x="5401627" y="63017"/>
                  </a:lnTo>
                  <a:lnTo>
                    <a:pt x="5393309" y="106172"/>
                  </a:lnTo>
                  <a:lnTo>
                    <a:pt x="5394922" y="127050"/>
                  </a:lnTo>
                  <a:lnTo>
                    <a:pt x="5419725" y="175260"/>
                  </a:lnTo>
                  <a:lnTo>
                    <a:pt x="5467375" y="199999"/>
                  </a:lnTo>
                  <a:lnTo>
                    <a:pt x="5530977" y="210312"/>
                  </a:lnTo>
                  <a:lnTo>
                    <a:pt x="5544858" y="212788"/>
                  </a:lnTo>
                  <a:lnTo>
                    <a:pt x="5581281" y="241731"/>
                  </a:lnTo>
                  <a:lnTo>
                    <a:pt x="5584825" y="263144"/>
                  </a:lnTo>
                  <a:lnTo>
                    <a:pt x="5579796" y="286588"/>
                  </a:lnTo>
                  <a:lnTo>
                    <a:pt x="5565191" y="303974"/>
                  </a:lnTo>
                  <a:lnTo>
                    <a:pt x="5541746" y="314794"/>
                  </a:lnTo>
                  <a:lnTo>
                    <a:pt x="5510149" y="318516"/>
                  </a:lnTo>
                  <a:lnTo>
                    <a:pt x="5483771" y="316839"/>
                  </a:lnTo>
                  <a:lnTo>
                    <a:pt x="5459920" y="311150"/>
                  </a:lnTo>
                  <a:lnTo>
                    <a:pt x="5438064" y="300520"/>
                  </a:lnTo>
                  <a:lnTo>
                    <a:pt x="5417693" y="283972"/>
                  </a:lnTo>
                  <a:lnTo>
                    <a:pt x="5381117" y="320040"/>
                  </a:lnTo>
                  <a:lnTo>
                    <a:pt x="5408041" y="342290"/>
                  </a:lnTo>
                  <a:lnTo>
                    <a:pt x="5437695" y="357073"/>
                  </a:lnTo>
                  <a:lnTo>
                    <a:pt x="5471045" y="365264"/>
                  </a:lnTo>
                  <a:lnTo>
                    <a:pt x="5509133" y="367792"/>
                  </a:lnTo>
                  <a:lnTo>
                    <a:pt x="5561381" y="360565"/>
                  </a:lnTo>
                  <a:lnTo>
                    <a:pt x="5602541" y="339674"/>
                  </a:lnTo>
                  <a:lnTo>
                    <a:pt x="5619623" y="318516"/>
                  </a:lnTo>
                  <a:lnTo>
                    <a:pt x="5629503" y="306285"/>
                  </a:lnTo>
                  <a:lnTo>
                    <a:pt x="5639181" y="261620"/>
                  </a:lnTo>
                  <a:close/>
                </a:path>
              </a:pathLst>
            </a:custGeom>
            <a:solidFill>
              <a:srgbClr val="FEFEFE"/>
            </a:solidFill>
          </p:spPr>
          <p:txBody>
            <a:bodyPr wrap="square" lIns="0" tIns="0" rIns="0" bIns="0" rtlCol="0"/>
            <a:lstStyle/>
            <a:p>
              <a:endParaRPr/>
            </a:p>
          </p:txBody>
        </p:sp>
      </p:grpSp>
      <p:grpSp>
        <p:nvGrpSpPr>
          <p:cNvPr id="32" name="object 32"/>
          <p:cNvGrpSpPr/>
          <p:nvPr/>
        </p:nvGrpSpPr>
        <p:grpSpPr>
          <a:xfrm>
            <a:off x="8104873" y="561048"/>
            <a:ext cx="3623310" cy="989330"/>
            <a:chOff x="8104873" y="561048"/>
            <a:chExt cx="3623310" cy="989330"/>
          </a:xfrm>
        </p:grpSpPr>
        <p:pic>
          <p:nvPicPr>
            <p:cNvPr id="33" name="object 33"/>
            <p:cNvPicPr/>
            <p:nvPr/>
          </p:nvPicPr>
          <p:blipFill>
            <a:blip r:embed="rId21" cstate="print"/>
            <a:stretch>
              <a:fillRect/>
            </a:stretch>
          </p:blipFill>
          <p:spPr>
            <a:xfrm>
              <a:off x="8104873" y="561048"/>
              <a:ext cx="3623081" cy="775627"/>
            </a:xfrm>
            <a:prstGeom prst="rect">
              <a:avLst/>
            </a:prstGeom>
          </p:spPr>
        </p:pic>
        <p:sp>
          <p:nvSpPr>
            <p:cNvPr id="34" name="object 34"/>
            <p:cNvSpPr/>
            <p:nvPr/>
          </p:nvSpPr>
          <p:spPr>
            <a:xfrm>
              <a:off x="8107350" y="1216126"/>
              <a:ext cx="3620135" cy="334645"/>
            </a:xfrm>
            <a:custGeom>
              <a:avLst/>
              <a:gdLst/>
              <a:ahLst/>
              <a:cxnLst/>
              <a:rect l="l" t="t" r="r" b="b"/>
              <a:pathLst>
                <a:path w="3620134" h="334644">
                  <a:moveTo>
                    <a:pt x="3469398" y="48120"/>
                  </a:moveTo>
                  <a:lnTo>
                    <a:pt x="3462451" y="48120"/>
                  </a:lnTo>
                  <a:lnTo>
                    <a:pt x="3462451" y="114604"/>
                  </a:lnTo>
                  <a:lnTo>
                    <a:pt x="3469398" y="114604"/>
                  </a:lnTo>
                  <a:lnTo>
                    <a:pt x="3469398" y="48120"/>
                  </a:lnTo>
                  <a:close/>
                </a:path>
                <a:path w="3620134" h="334644">
                  <a:moveTo>
                    <a:pt x="3402431" y="53073"/>
                  </a:moveTo>
                  <a:lnTo>
                    <a:pt x="3395967" y="53073"/>
                  </a:lnTo>
                  <a:lnTo>
                    <a:pt x="3395967" y="104012"/>
                  </a:lnTo>
                  <a:lnTo>
                    <a:pt x="3394316" y="106159"/>
                  </a:lnTo>
                  <a:lnTo>
                    <a:pt x="3379609" y="106159"/>
                  </a:lnTo>
                  <a:lnTo>
                    <a:pt x="3380365" y="111950"/>
                  </a:lnTo>
                  <a:lnTo>
                    <a:pt x="3380600" y="113614"/>
                  </a:lnTo>
                  <a:lnTo>
                    <a:pt x="3399129" y="113614"/>
                  </a:lnTo>
                  <a:lnTo>
                    <a:pt x="3402431" y="108966"/>
                  </a:lnTo>
                  <a:lnTo>
                    <a:pt x="3402431" y="53073"/>
                  </a:lnTo>
                  <a:close/>
                </a:path>
                <a:path w="3620134" h="334644">
                  <a:moveTo>
                    <a:pt x="3441623" y="15436"/>
                  </a:moveTo>
                  <a:lnTo>
                    <a:pt x="3434689" y="15875"/>
                  </a:lnTo>
                  <a:lnTo>
                    <a:pt x="3434689" y="56540"/>
                  </a:lnTo>
                  <a:lnTo>
                    <a:pt x="3433880" y="73073"/>
                  </a:lnTo>
                  <a:lnTo>
                    <a:pt x="3431455" y="87431"/>
                  </a:lnTo>
                  <a:lnTo>
                    <a:pt x="3427419" y="99615"/>
                  </a:lnTo>
                  <a:lnTo>
                    <a:pt x="3421773" y="109626"/>
                  </a:lnTo>
                  <a:lnTo>
                    <a:pt x="3423767" y="110629"/>
                  </a:lnTo>
                  <a:lnTo>
                    <a:pt x="3425748" y="111950"/>
                  </a:lnTo>
                  <a:lnTo>
                    <a:pt x="3427717" y="113614"/>
                  </a:lnTo>
                  <a:lnTo>
                    <a:pt x="3433801" y="102783"/>
                  </a:lnTo>
                  <a:lnTo>
                    <a:pt x="3438147" y="89663"/>
                  </a:lnTo>
                  <a:lnTo>
                    <a:pt x="3440754" y="74250"/>
                  </a:lnTo>
                  <a:lnTo>
                    <a:pt x="3441623" y="56540"/>
                  </a:lnTo>
                  <a:lnTo>
                    <a:pt x="3441623" y="50101"/>
                  </a:lnTo>
                  <a:lnTo>
                    <a:pt x="3438639" y="50101"/>
                  </a:lnTo>
                  <a:lnTo>
                    <a:pt x="3438639" y="43649"/>
                  </a:lnTo>
                  <a:lnTo>
                    <a:pt x="3441623" y="43649"/>
                  </a:lnTo>
                  <a:lnTo>
                    <a:pt x="3441623" y="15436"/>
                  </a:lnTo>
                  <a:close/>
                </a:path>
                <a:path w="3620134" h="334644">
                  <a:moveTo>
                    <a:pt x="3379609" y="77876"/>
                  </a:moveTo>
                  <a:lnTo>
                    <a:pt x="3377615" y="84505"/>
                  </a:lnTo>
                  <a:lnTo>
                    <a:pt x="3373983" y="91757"/>
                  </a:lnTo>
                  <a:lnTo>
                    <a:pt x="3368687" y="99707"/>
                  </a:lnTo>
                  <a:lnTo>
                    <a:pt x="3370681" y="100698"/>
                  </a:lnTo>
                  <a:lnTo>
                    <a:pt x="3372840" y="101853"/>
                  </a:lnTo>
                  <a:lnTo>
                    <a:pt x="3375139" y="103187"/>
                  </a:lnTo>
                  <a:lnTo>
                    <a:pt x="3378242" y="98008"/>
                  </a:lnTo>
                  <a:lnTo>
                    <a:pt x="3381095" y="92395"/>
                  </a:lnTo>
                  <a:lnTo>
                    <a:pt x="3383701" y="86349"/>
                  </a:lnTo>
                  <a:lnTo>
                    <a:pt x="3386061" y="79870"/>
                  </a:lnTo>
                  <a:lnTo>
                    <a:pt x="3379609" y="77876"/>
                  </a:lnTo>
                  <a:close/>
                </a:path>
                <a:path w="3620134" h="334644">
                  <a:moveTo>
                    <a:pt x="3413353" y="77876"/>
                  </a:moveTo>
                  <a:lnTo>
                    <a:pt x="3408375" y="81343"/>
                  </a:lnTo>
                  <a:lnTo>
                    <a:pt x="3412350" y="85991"/>
                  </a:lnTo>
                  <a:lnTo>
                    <a:pt x="3416160" y="91452"/>
                  </a:lnTo>
                  <a:lnTo>
                    <a:pt x="3419779" y="97726"/>
                  </a:lnTo>
                  <a:lnTo>
                    <a:pt x="3425748" y="93751"/>
                  </a:lnTo>
                  <a:lnTo>
                    <a:pt x="3421456" y="88137"/>
                  </a:lnTo>
                  <a:lnTo>
                    <a:pt x="3417303" y="82854"/>
                  </a:lnTo>
                  <a:lnTo>
                    <a:pt x="3413353" y="77876"/>
                  </a:lnTo>
                  <a:close/>
                </a:path>
                <a:path w="3620134" h="334644">
                  <a:moveTo>
                    <a:pt x="3395967" y="63995"/>
                  </a:moveTo>
                  <a:lnTo>
                    <a:pt x="3371672" y="63995"/>
                  </a:lnTo>
                  <a:lnTo>
                    <a:pt x="3371672" y="69938"/>
                  </a:lnTo>
                  <a:lnTo>
                    <a:pt x="3395967" y="69938"/>
                  </a:lnTo>
                  <a:lnTo>
                    <a:pt x="3395967" y="63995"/>
                  </a:lnTo>
                  <a:close/>
                </a:path>
                <a:path w="3620134" h="334644">
                  <a:moveTo>
                    <a:pt x="3426752" y="63995"/>
                  </a:moveTo>
                  <a:lnTo>
                    <a:pt x="3402431" y="63995"/>
                  </a:lnTo>
                  <a:lnTo>
                    <a:pt x="3402431" y="69938"/>
                  </a:lnTo>
                  <a:lnTo>
                    <a:pt x="3426752" y="69938"/>
                  </a:lnTo>
                  <a:lnTo>
                    <a:pt x="3426752" y="63995"/>
                  </a:lnTo>
                  <a:close/>
                </a:path>
                <a:path w="3620134" h="334644">
                  <a:moveTo>
                    <a:pt x="3441623" y="43649"/>
                  </a:moveTo>
                  <a:lnTo>
                    <a:pt x="3438639" y="43649"/>
                  </a:lnTo>
                  <a:lnTo>
                    <a:pt x="3438639" y="50101"/>
                  </a:lnTo>
                  <a:lnTo>
                    <a:pt x="3441623" y="50101"/>
                  </a:lnTo>
                  <a:lnTo>
                    <a:pt x="3441623" y="43649"/>
                  </a:lnTo>
                  <a:close/>
                </a:path>
                <a:path w="3620134" h="334644">
                  <a:moveTo>
                    <a:pt x="3485273" y="43649"/>
                  </a:moveTo>
                  <a:lnTo>
                    <a:pt x="3441623" y="43649"/>
                  </a:lnTo>
                  <a:lnTo>
                    <a:pt x="3441623" y="50101"/>
                  </a:lnTo>
                  <a:lnTo>
                    <a:pt x="3462451" y="50101"/>
                  </a:lnTo>
                  <a:lnTo>
                    <a:pt x="3462451" y="48120"/>
                  </a:lnTo>
                  <a:lnTo>
                    <a:pt x="3485273" y="48120"/>
                  </a:lnTo>
                  <a:lnTo>
                    <a:pt x="3485273" y="43649"/>
                  </a:lnTo>
                  <a:close/>
                </a:path>
                <a:path w="3620134" h="334644">
                  <a:moveTo>
                    <a:pt x="3485273" y="48120"/>
                  </a:moveTo>
                  <a:lnTo>
                    <a:pt x="3469398" y="48120"/>
                  </a:lnTo>
                  <a:lnTo>
                    <a:pt x="3469398" y="50101"/>
                  </a:lnTo>
                  <a:lnTo>
                    <a:pt x="3485273" y="50101"/>
                  </a:lnTo>
                  <a:lnTo>
                    <a:pt x="3485273" y="48120"/>
                  </a:lnTo>
                  <a:close/>
                </a:path>
                <a:path w="3620134" h="334644">
                  <a:moveTo>
                    <a:pt x="3403007" y="41173"/>
                  </a:moveTo>
                  <a:lnTo>
                    <a:pt x="3368687" y="41173"/>
                  </a:lnTo>
                  <a:lnTo>
                    <a:pt x="3368687" y="47129"/>
                  </a:lnTo>
                  <a:lnTo>
                    <a:pt x="3429228" y="47129"/>
                  </a:lnTo>
                  <a:lnTo>
                    <a:pt x="3429228" y="45643"/>
                  </a:lnTo>
                  <a:lnTo>
                    <a:pt x="3406889" y="45643"/>
                  </a:lnTo>
                  <a:lnTo>
                    <a:pt x="3401428" y="43167"/>
                  </a:lnTo>
                  <a:lnTo>
                    <a:pt x="3403007" y="41173"/>
                  </a:lnTo>
                  <a:close/>
                </a:path>
                <a:path w="3620134" h="334644">
                  <a:moveTo>
                    <a:pt x="3415830" y="22821"/>
                  </a:moveTo>
                  <a:lnTo>
                    <a:pt x="3411078" y="30251"/>
                  </a:lnTo>
                  <a:lnTo>
                    <a:pt x="3406406" y="36880"/>
                  </a:lnTo>
                  <a:lnTo>
                    <a:pt x="3401428" y="43167"/>
                  </a:lnTo>
                  <a:lnTo>
                    <a:pt x="3406889" y="45643"/>
                  </a:lnTo>
                  <a:lnTo>
                    <a:pt x="3411842" y="39687"/>
                  </a:lnTo>
                  <a:lnTo>
                    <a:pt x="3416655" y="33235"/>
                  </a:lnTo>
                  <a:lnTo>
                    <a:pt x="3421291" y="26288"/>
                  </a:lnTo>
                  <a:lnTo>
                    <a:pt x="3415830" y="22821"/>
                  </a:lnTo>
                  <a:close/>
                </a:path>
                <a:path w="3620134" h="334644">
                  <a:moveTo>
                    <a:pt x="3429228" y="41173"/>
                  </a:moveTo>
                  <a:lnTo>
                    <a:pt x="3410606" y="41173"/>
                  </a:lnTo>
                  <a:lnTo>
                    <a:pt x="3406889" y="45643"/>
                  </a:lnTo>
                  <a:lnTo>
                    <a:pt x="3429228" y="45643"/>
                  </a:lnTo>
                  <a:lnTo>
                    <a:pt x="3429228" y="41173"/>
                  </a:lnTo>
                  <a:close/>
                </a:path>
                <a:path w="3620134" h="334644">
                  <a:moveTo>
                    <a:pt x="3382594" y="22313"/>
                  </a:moveTo>
                  <a:lnTo>
                    <a:pt x="3377615" y="25298"/>
                  </a:lnTo>
                  <a:lnTo>
                    <a:pt x="3381260" y="30251"/>
                  </a:lnTo>
                  <a:lnTo>
                    <a:pt x="3384562" y="35051"/>
                  </a:lnTo>
                  <a:lnTo>
                    <a:pt x="3387547" y="39687"/>
                  </a:lnTo>
                  <a:lnTo>
                    <a:pt x="3392500" y="36195"/>
                  </a:lnTo>
                  <a:lnTo>
                    <a:pt x="3389541" y="32245"/>
                  </a:lnTo>
                  <a:lnTo>
                    <a:pt x="3386239" y="27609"/>
                  </a:lnTo>
                  <a:lnTo>
                    <a:pt x="3382594" y="22313"/>
                  </a:lnTo>
                  <a:close/>
                </a:path>
                <a:path w="3620134" h="334644">
                  <a:moveTo>
                    <a:pt x="3398539" y="13385"/>
                  </a:moveTo>
                  <a:lnTo>
                    <a:pt x="3372154" y="13385"/>
                  </a:lnTo>
                  <a:lnTo>
                    <a:pt x="3372154" y="19354"/>
                  </a:lnTo>
                  <a:lnTo>
                    <a:pt x="3426244" y="19354"/>
                  </a:lnTo>
                  <a:lnTo>
                    <a:pt x="3426244" y="14376"/>
                  </a:lnTo>
                  <a:lnTo>
                    <a:pt x="3398951" y="14376"/>
                  </a:lnTo>
                  <a:lnTo>
                    <a:pt x="3398539" y="13385"/>
                  </a:lnTo>
                  <a:close/>
                </a:path>
                <a:path w="3620134" h="334644">
                  <a:moveTo>
                    <a:pt x="3479812" y="5448"/>
                  </a:moveTo>
                  <a:lnTo>
                    <a:pt x="3469183" y="6841"/>
                  </a:lnTo>
                  <a:lnTo>
                    <a:pt x="3458117" y="8048"/>
                  </a:lnTo>
                  <a:lnTo>
                    <a:pt x="3446619" y="9070"/>
                  </a:lnTo>
                  <a:lnTo>
                    <a:pt x="3434689" y="9905"/>
                  </a:lnTo>
                  <a:lnTo>
                    <a:pt x="3434689" y="15875"/>
                  </a:lnTo>
                  <a:lnTo>
                    <a:pt x="3441623" y="15436"/>
                  </a:lnTo>
                  <a:lnTo>
                    <a:pt x="3441623" y="10909"/>
                  </a:lnTo>
                  <a:lnTo>
                    <a:pt x="3481783" y="10909"/>
                  </a:lnTo>
                  <a:lnTo>
                    <a:pt x="3479812" y="5448"/>
                  </a:lnTo>
                  <a:close/>
                </a:path>
                <a:path w="3620134" h="334644">
                  <a:moveTo>
                    <a:pt x="3481783" y="10909"/>
                  </a:moveTo>
                  <a:lnTo>
                    <a:pt x="3441623" y="10909"/>
                  </a:lnTo>
                  <a:lnTo>
                    <a:pt x="3441623" y="15436"/>
                  </a:lnTo>
                  <a:lnTo>
                    <a:pt x="3470772" y="13351"/>
                  </a:lnTo>
                  <a:lnTo>
                    <a:pt x="3482314" y="12382"/>
                  </a:lnTo>
                  <a:lnTo>
                    <a:pt x="3481783" y="10909"/>
                  </a:lnTo>
                  <a:close/>
                </a:path>
                <a:path w="3620134" h="334644">
                  <a:moveTo>
                    <a:pt x="3397961" y="0"/>
                  </a:moveTo>
                  <a:lnTo>
                    <a:pt x="3392500" y="2476"/>
                  </a:lnTo>
                  <a:lnTo>
                    <a:pt x="3395141" y="6438"/>
                  </a:lnTo>
                  <a:lnTo>
                    <a:pt x="3397300" y="10413"/>
                  </a:lnTo>
                  <a:lnTo>
                    <a:pt x="3398951" y="14376"/>
                  </a:lnTo>
                  <a:lnTo>
                    <a:pt x="3404412" y="11899"/>
                  </a:lnTo>
                  <a:lnTo>
                    <a:pt x="3402761" y="7937"/>
                  </a:lnTo>
                  <a:lnTo>
                    <a:pt x="3400602" y="3962"/>
                  </a:lnTo>
                  <a:lnTo>
                    <a:pt x="3397961" y="0"/>
                  </a:lnTo>
                  <a:close/>
                </a:path>
                <a:path w="3620134" h="334644">
                  <a:moveTo>
                    <a:pt x="3426244" y="13385"/>
                  </a:moveTo>
                  <a:lnTo>
                    <a:pt x="3401136" y="13385"/>
                  </a:lnTo>
                  <a:lnTo>
                    <a:pt x="3398951" y="14376"/>
                  </a:lnTo>
                  <a:lnTo>
                    <a:pt x="3426244" y="14376"/>
                  </a:lnTo>
                  <a:lnTo>
                    <a:pt x="3426244" y="13385"/>
                  </a:lnTo>
                  <a:close/>
                </a:path>
                <a:path w="3620134" h="334644">
                  <a:moveTo>
                    <a:pt x="3529317" y="10413"/>
                  </a:moveTo>
                  <a:lnTo>
                    <a:pt x="3522865" y="10413"/>
                  </a:lnTo>
                  <a:lnTo>
                    <a:pt x="3522865" y="36537"/>
                  </a:lnTo>
                  <a:lnTo>
                    <a:pt x="3521544" y="43484"/>
                  </a:lnTo>
                  <a:lnTo>
                    <a:pt x="3518903" y="49110"/>
                  </a:lnTo>
                  <a:lnTo>
                    <a:pt x="3516249" y="55054"/>
                  </a:lnTo>
                  <a:lnTo>
                    <a:pt x="3512451" y="60007"/>
                  </a:lnTo>
                  <a:lnTo>
                    <a:pt x="3507498" y="63995"/>
                  </a:lnTo>
                  <a:lnTo>
                    <a:pt x="3510140" y="67297"/>
                  </a:lnTo>
                  <a:lnTo>
                    <a:pt x="3511791" y="69291"/>
                  </a:lnTo>
                  <a:lnTo>
                    <a:pt x="3512451" y="69938"/>
                  </a:lnTo>
                  <a:lnTo>
                    <a:pt x="3519833" y="61694"/>
                  </a:lnTo>
                  <a:lnTo>
                    <a:pt x="3525104" y="52333"/>
                  </a:lnTo>
                  <a:lnTo>
                    <a:pt x="3528264" y="41853"/>
                  </a:lnTo>
                  <a:lnTo>
                    <a:pt x="3529317" y="30251"/>
                  </a:lnTo>
                  <a:lnTo>
                    <a:pt x="3529317" y="10413"/>
                  </a:lnTo>
                  <a:close/>
                </a:path>
                <a:path w="3620134" h="334644">
                  <a:moveTo>
                    <a:pt x="3557104" y="8915"/>
                  </a:moveTo>
                  <a:lnTo>
                    <a:pt x="3550170" y="8915"/>
                  </a:lnTo>
                  <a:lnTo>
                    <a:pt x="3550170" y="67462"/>
                  </a:lnTo>
                  <a:lnTo>
                    <a:pt x="3557104" y="67462"/>
                  </a:lnTo>
                  <a:lnTo>
                    <a:pt x="3557104" y="8915"/>
                  </a:lnTo>
                  <a:close/>
                </a:path>
                <a:path w="3620134" h="334644">
                  <a:moveTo>
                    <a:pt x="3522865" y="34721"/>
                  </a:moveTo>
                  <a:lnTo>
                    <a:pt x="3504501" y="34721"/>
                  </a:lnTo>
                  <a:lnTo>
                    <a:pt x="3504501" y="40665"/>
                  </a:lnTo>
                  <a:lnTo>
                    <a:pt x="3522080" y="40665"/>
                  </a:lnTo>
                  <a:lnTo>
                    <a:pt x="3522865" y="36537"/>
                  </a:lnTo>
                  <a:lnTo>
                    <a:pt x="3522865" y="34721"/>
                  </a:lnTo>
                  <a:close/>
                </a:path>
                <a:path w="3620134" h="334644">
                  <a:moveTo>
                    <a:pt x="3550170" y="34721"/>
                  </a:moveTo>
                  <a:lnTo>
                    <a:pt x="3528911" y="34721"/>
                  </a:lnTo>
                  <a:lnTo>
                    <a:pt x="3528372" y="40665"/>
                  </a:lnTo>
                  <a:lnTo>
                    <a:pt x="3550170" y="40665"/>
                  </a:lnTo>
                  <a:lnTo>
                    <a:pt x="3550170" y="34721"/>
                  </a:lnTo>
                  <a:close/>
                </a:path>
                <a:path w="3620134" h="334644">
                  <a:moveTo>
                    <a:pt x="3573983" y="34721"/>
                  </a:moveTo>
                  <a:lnTo>
                    <a:pt x="3557104" y="34721"/>
                  </a:lnTo>
                  <a:lnTo>
                    <a:pt x="3557104" y="40665"/>
                  </a:lnTo>
                  <a:lnTo>
                    <a:pt x="3573983" y="40665"/>
                  </a:lnTo>
                  <a:lnTo>
                    <a:pt x="3573983" y="34721"/>
                  </a:lnTo>
                  <a:close/>
                </a:path>
                <a:path w="3620134" h="334644">
                  <a:moveTo>
                    <a:pt x="3569995" y="6438"/>
                  </a:moveTo>
                  <a:lnTo>
                    <a:pt x="3509479" y="6438"/>
                  </a:lnTo>
                  <a:lnTo>
                    <a:pt x="3509479" y="12890"/>
                  </a:lnTo>
                  <a:lnTo>
                    <a:pt x="3522865" y="12890"/>
                  </a:lnTo>
                  <a:lnTo>
                    <a:pt x="3522865" y="10413"/>
                  </a:lnTo>
                  <a:lnTo>
                    <a:pt x="3550170" y="10413"/>
                  </a:lnTo>
                  <a:lnTo>
                    <a:pt x="3550170" y="8915"/>
                  </a:lnTo>
                  <a:lnTo>
                    <a:pt x="3569995" y="8915"/>
                  </a:lnTo>
                  <a:lnTo>
                    <a:pt x="3569995" y="6438"/>
                  </a:lnTo>
                  <a:close/>
                </a:path>
                <a:path w="3620134" h="334644">
                  <a:moveTo>
                    <a:pt x="3550170" y="10413"/>
                  </a:moveTo>
                  <a:lnTo>
                    <a:pt x="3529317" y="10413"/>
                  </a:lnTo>
                  <a:lnTo>
                    <a:pt x="3529317" y="12890"/>
                  </a:lnTo>
                  <a:lnTo>
                    <a:pt x="3550170" y="12890"/>
                  </a:lnTo>
                  <a:lnTo>
                    <a:pt x="3550170" y="10413"/>
                  </a:lnTo>
                  <a:close/>
                </a:path>
                <a:path w="3620134" h="334644">
                  <a:moveTo>
                    <a:pt x="3569995" y="8915"/>
                  </a:moveTo>
                  <a:lnTo>
                    <a:pt x="3557104" y="8915"/>
                  </a:lnTo>
                  <a:lnTo>
                    <a:pt x="3557104" y="12890"/>
                  </a:lnTo>
                  <a:lnTo>
                    <a:pt x="3569995" y="12890"/>
                  </a:lnTo>
                  <a:lnTo>
                    <a:pt x="3569995" y="8915"/>
                  </a:lnTo>
                  <a:close/>
                </a:path>
                <a:path w="3620134" h="334644">
                  <a:moveTo>
                    <a:pt x="3586873" y="61010"/>
                  </a:moveTo>
                  <a:lnTo>
                    <a:pt x="3587521" y="63652"/>
                  </a:lnTo>
                  <a:lnTo>
                    <a:pt x="3587864" y="65976"/>
                  </a:lnTo>
                  <a:lnTo>
                    <a:pt x="3587864" y="67945"/>
                  </a:lnTo>
                  <a:lnTo>
                    <a:pt x="3592156" y="68287"/>
                  </a:lnTo>
                  <a:lnTo>
                    <a:pt x="3596627" y="68452"/>
                  </a:lnTo>
                  <a:lnTo>
                    <a:pt x="3608527" y="68452"/>
                  </a:lnTo>
                  <a:lnTo>
                    <a:pt x="3612159" y="64160"/>
                  </a:lnTo>
                  <a:lnTo>
                    <a:pt x="3612159" y="62001"/>
                  </a:lnTo>
                  <a:lnTo>
                    <a:pt x="3596284" y="62001"/>
                  </a:lnTo>
                  <a:lnTo>
                    <a:pt x="3591826" y="61683"/>
                  </a:lnTo>
                  <a:lnTo>
                    <a:pt x="3586873" y="61010"/>
                  </a:lnTo>
                  <a:close/>
                </a:path>
                <a:path w="3620134" h="334644">
                  <a:moveTo>
                    <a:pt x="3612159" y="1968"/>
                  </a:moveTo>
                  <a:lnTo>
                    <a:pt x="3605733" y="1968"/>
                  </a:lnTo>
                  <a:lnTo>
                    <a:pt x="3605733" y="59689"/>
                  </a:lnTo>
                  <a:lnTo>
                    <a:pt x="3603904" y="62001"/>
                  </a:lnTo>
                  <a:lnTo>
                    <a:pt x="3612159" y="62001"/>
                  </a:lnTo>
                  <a:lnTo>
                    <a:pt x="3612159" y="1968"/>
                  </a:lnTo>
                  <a:close/>
                </a:path>
                <a:path w="3620134" h="334644">
                  <a:moveTo>
                    <a:pt x="3587356" y="9423"/>
                  </a:moveTo>
                  <a:lnTo>
                    <a:pt x="3580917" y="9423"/>
                  </a:lnTo>
                  <a:lnTo>
                    <a:pt x="3580917" y="49110"/>
                  </a:lnTo>
                  <a:lnTo>
                    <a:pt x="3587356" y="49110"/>
                  </a:lnTo>
                  <a:lnTo>
                    <a:pt x="3587356" y="9423"/>
                  </a:lnTo>
                  <a:close/>
                </a:path>
                <a:path w="3620134" h="334644">
                  <a:moveTo>
                    <a:pt x="3558108" y="103682"/>
                  </a:moveTo>
                  <a:lnTo>
                    <a:pt x="3504018" y="103682"/>
                  </a:lnTo>
                  <a:lnTo>
                    <a:pt x="3504018" y="110134"/>
                  </a:lnTo>
                  <a:lnTo>
                    <a:pt x="3619614" y="110134"/>
                  </a:lnTo>
                  <a:lnTo>
                    <a:pt x="3619614" y="107149"/>
                  </a:lnTo>
                  <a:lnTo>
                    <a:pt x="3558108" y="107149"/>
                  </a:lnTo>
                  <a:lnTo>
                    <a:pt x="3558108" y="103682"/>
                  </a:lnTo>
                  <a:close/>
                </a:path>
                <a:path w="3620134" h="334644">
                  <a:moveTo>
                    <a:pt x="3566045" y="70446"/>
                  </a:moveTo>
                  <a:lnTo>
                    <a:pt x="3558108" y="70446"/>
                  </a:lnTo>
                  <a:lnTo>
                    <a:pt x="3558108" y="107149"/>
                  </a:lnTo>
                  <a:lnTo>
                    <a:pt x="3566045" y="107149"/>
                  </a:lnTo>
                  <a:lnTo>
                    <a:pt x="3566045" y="70446"/>
                  </a:lnTo>
                  <a:close/>
                </a:path>
                <a:path w="3620134" h="334644">
                  <a:moveTo>
                    <a:pt x="3619614" y="103682"/>
                  </a:moveTo>
                  <a:lnTo>
                    <a:pt x="3566045" y="103682"/>
                  </a:lnTo>
                  <a:lnTo>
                    <a:pt x="3566045" y="107149"/>
                  </a:lnTo>
                  <a:lnTo>
                    <a:pt x="3619614" y="107149"/>
                  </a:lnTo>
                  <a:lnTo>
                    <a:pt x="3619614" y="103682"/>
                  </a:lnTo>
                  <a:close/>
                </a:path>
                <a:path w="3620134" h="334644">
                  <a:moveTo>
                    <a:pt x="3558108" y="79375"/>
                  </a:moveTo>
                  <a:lnTo>
                    <a:pt x="3514928" y="79375"/>
                  </a:lnTo>
                  <a:lnTo>
                    <a:pt x="3514928" y="85813"/>
                  </a:lnTo>
                  <a:lnTo>
                    <a:pt x="3558108" y="85813"/>
                  </a:lnTo>
                  <a:lnTo>
                    <a:pt x="3558108" y="79375"/>
                  </a:lnTo>
                  <a:close/>
                </a:path>
                <a:path w="3620134" h="334644">
                  <a:moveTo>
                    <a:pt x="3609200" y="79375"/>
                  </a:moveTo>
                  <a:lnTo>
                    <a:pt x="3566045" y="79375"/>
                  </a:lnTo>
                  <a:lnTo>
                    <a:pt x="3566045" y="85813"/>
                  </a:lnTo>
                  <a:lnTo>
                    <a:pt x="3609200" y="85813"/>
                  </a:lnTo>
                  <a:lnTo>
                    <a:pt x="3609200" y="79375"/>
                  </a:lnTo>
                  <a:close/>
                </a:path>
                <a:path w="3620134" h="334644">
                  <a:moveTo>
                    <a:pt x="12903" y="275564"/>
                  </a:moveTo>
                  <a:lnTo>
                    <a:pt x="10053" y="286858"/>
                  </a:lnTo>
                  <a:lnTo>
                    <a:pt x="6951" y="297900"/>
                  </a:lnTo>
                  <a:lnTo>
                    <a:pt x="3600" y="308690"/>
                  </a:lnTo>
                  <a:lnTo>
                    <a:pt x="0" y="319227"/>
                  </a:lnTo>
                  <a:lnTo>
                    <a:pt x="8445" y="322706"/>
                  </a:lnTo>
                  <a:lnTo>
                    <a:pt x="11443" y="311603"/>
                  </a:lnTo>
                  <a:lnTo>
                    <a:pt x="14509" y="300623"/>
                  </a:lnTo>
                  <a:lnTo>
                    <a:pt x="17643" y="289768"/>
                  </a:lnTo>
                  <a:lnTo>
                    <a:pt x="20840" y="279044"/>
                  </a:lnTo>
                  <a:lnTo>
                    <a:pt x="17856" y="278041"/>
                  </a:lnTo>
                  <a:lnTo>
                    <a:pt x="15214" y="276898"/>
                  </a:lnTo>
                  <a:lnTo>
                    <a:pt x="12903" y="275564"/>
                  </a:lnTo>
                  <a:close/>
                </a:path>
                <a:path w="3620134" h="334644">
                  <a:moveTo>
                    <a:pt x="7937" y="225971"/>
                  </a:moveTo>
                  <a:lnTo>
                    <a:pt x="990" y="229933"/>
                  </a:lnTo>
                  <a:lnTo>
                    <a:pt x="4212" y="235385"/>
                  </a:lnTo>
                  <a:lnTo>
                    <a:pt x="7435" y="241339"/>
                  </a:lnTo>
                  <a:lnTo>
                    <a:pt x="10659" y="247791"/>
                  </a:lnTo>
                  <a:lnTo>
                    <a:pt x="13881" y="254736"/>
                  </a:lnTo>
                  <a:lnTo>
                    <a:pt x="21335" y="250761"/>
                  </a:lnTo>
                  <a:lnTo>
                    <a:pt x="17890" y="244194"/>
                  </a:lnTo>
                  <a:lnTo>
                    <a:pt x="14508" y="237871"/>
                  </a:lnTo>
                  <a:lnTo>
                    <a:pt x="11190" y="231794"/>
                  </a:lnTo>
                  <a:lnTo>
                    <a:pt x="7937" y="225971"/>
                  </a:lnTo>
                  <a:close/>
                </a:path>
                <a:path w="3620134" h="334644">
                  <a:moveTo>
                    <a:pt x="42163" y="325183"/>
                  </a:moveTo>
                  <a:lnTo>
                    <a:pt x="42924" y="327825"/>
                  </a:lnTo>
                  <a:lnTo>
                    <a:pt x="43497" y="329984"/>
                  </a:lnTo>
                  <a:lnTo>
                    <a:pt x="44145" y="332625"/>
                  </a:lnTo>
                  <a:lnTo>
                    <a:pt x="67309" y="332625"/>
                  </a:lnTo>
                  <a:lnTo>
                    <a:pt x="71945" y="327825"/>
                  </a:lnTo>
                  <a:lnTo>
                    <a:pt x="71945" y="325691"/>
                  </a:lnTo>
                  <a:lnTo>
                    <a:pt x="57035" y="325691"/>
                  </a:lnTo>
                  <a:lnTo>
                    <a:pt x="51752" y="325666"/>
                  </a:lnTo>
                  <a:lnTo>
                    <a:pt x="46799" y="325513"/>
                  </a:lnTo>
                  <a:lnTo>
                    <a:pt x="42163" y="325183"/>
                  </a:lnTo>
                  <a:close/>
                </a:path>
                <a:path w="3620134" h="334644">
                  <a:moveTo>
                    <a:pt x="71945" y="256730"/>
                  </a:moveTo>
                  <a:lnTo>
                    <a:pt x="64985" y="256730"/>
                  </a:lnTo>
                  <a:lnTo>
                    <a:pt x="64985" y="323024"/>
                  </a:lnTo>
                  <a:lnTo>
                    <a:pt x="62331" y="325666"/>
                  </a:lnTo>
                  <a:lnTo>
                    <a:pt x="57035" y="325691"/>
                  </a:lnTo>
                  <a:lnTo>
                    <a:pt x="71945" y="325691"/>
                  </a:lnTo>
                  <a:lnTo>
                    <a:pt x="71945" y="256730"/>
                  </a:lnTo>
                  <a:close/>
                </a:path>
                <a:path w="3620134" h="334644">
                  <a:moveTo>
                    <a:pt x="103695" y="252742"/>
                  </a:moveTo>
                  <a:lnTo>
                    <a:pt x="97243" y="252742"/>
                  </a:lnTo>
                  <a:lnTo>
                    <a:pt x="97243" y="307314"/>
                  </a:lnTo>
                  <a:lnTo>
                    <a:pt x="103695" y="307314"/>
                  </a:lnTo>
                  <a:lnTo>
                    <a:pt x="103695" y="301853"/>
                  </a:lnTo>
                  <a:lnTo>
                    <a:pt x="100710" y="301853"/>
                  </a:lnTo>
                  <a:lnTo>
                    <a:pt x="100710" y="295909"/>
                  </a:lnTo>
                  <a:lnTo>
                    <a:pt x="103695" y="295909"/>
                  </a:lnTo>
                  <a:lnTo>
                    <a:pt x="103695" y="259206"/>
                  </a:lnTo>
                  <a:lnTo>
                    <a:pt x="100228" y="259206"/>
                  </a:lnTo>
                  <a:lnTo>
                    <a:pt x="100228" y="253250"/>
                  </a:lnTo>
                  <a:lnTo>
                    <a:pt x="103695" y="253250"/>
                  </a:lnTo>
                  <a:lnTo>
                    <a:pt x="103695" y="252742"/>
                  </a:lnTo>
                  <a:close/>
                </a:path>
                <a:path w="3620134" h="334644">
                  <a:moveTo>
                    <a:pt x="64985" y="295909"/>
                  </a:moveTo>
                  <a:lnTo>
                    <a:pt x="34734" y="295909"/>
                  </a:lnTo>
                  <a:lnTo>
                    <a:pt x="34734" y="301853"/>
                  </a:lnTo>
                  <a:lnTo>
                    <a:pt x="64985" y="301853"/>
                  </a:lnTo>
                  <a:lnTo>
                    <a:pt x="64985" y="295909"/>
                  </a:lnTo>
                  <a:close/>
                </a:path>
                <a:path w="3620134" h="334644">
                  <a:moveTo>
                    <a:pt x="97243" y="295909"/>
                  </a:moveTo>
                  <a:lnTo>
                    <a:pt x="71945" y="295909"/>
                  </a:lnTo>
                  <a:lnTo>
                    <a:pt x="71945" y="301853"/>
                  </a:lnTo>
                  <a:lnTo>
                    <a:pt x="97243" y="301853"/>
                  </a:lnTo>
                  <a:lnTo>
                    <a:pt x="97243" y="295909"/>
                  </a:lnTo>
                  <a:close/>
                </a:path>
                <a:path w="3620134" h="334644">
                  <a:moveTo>
                    <a:pt x="103695" y="295909"/>
                  </a:moveTo>
                  <a:lnTo>
                    <a:pt x="100710" y="295909"/>
                  </a:lnTo>
                  <a:lnTo>
                    <a:pt x="100710" y="301853"/>
                  </a:lnTo>
                  <a:lnTo>
                    <a:pt x="103695" y="301853"/>
                  </a:lnTo>
                  <a:lnTo>
                    <a:pt x="103695" y="295909"/>
                  </a:lnTo>
                  <a:close/>
                </a:path>
                <a:path w="3620134" h="334644">
                  <a:moveTo>
                    <a:pt x="64985" y="274078"/>
                  </a:moveTo>
                  <a:lnTo>
                    <a:pt x="28778" y="274078"/>
                  </a:lnTo>
                  <a:lnTo>
                    <a:pt x="28778" y="280543"/>
                  </a:lnTo>
                  <a:lnTo>
                    <a:pt x="64985" y="280543"/>
                  </a:lnTo>
                  <a:lnTo>
                    <a:pt x="64985" y="274078"/>
                  </a:lnTo>
                  <a:close/>
                </a:path>
                <a:path w="3620134" h="334644">
                  <a:moveTo>
                    <a:pt x="97243" y="274078"/>
                  </a:moveTo>
                  <a:lnTo>
                    <a:pt x="71945" y="274078"/>
                  </a:lnTo>
                  <a:lnTo>
                    <a:pt x="71945" y="280543"/>
                  </a:lnTo>
                  <a:lnTo>
                    <a:pt x="97243" y="280543"/>
                  </a:lnTo>
                  <a:lnTo>
                    <a:pt x="97243" y="274078"/>
                  </a:lnTo>
                  <a:close/>
                </a:path>
                <a:path w="3620134" h="334644">
                  <a:moveTo>
                    <a:pt x="114592" y="274078"/>
                  </a:moveTo>
                  <a:lnTo>
                    <a:pt x="103695" y="274078"/>
                  </a:lnTo>
                  <a:lnTo>
                    <a:pt x="103695" y="280543"/>
                  </a:lnTo>
                  <a:lnTo>
                    <a:pt x="114592" y="280543"/>
                  </a:lnTo>
                  <a:lnTo>
                    <a:pt x="114592" y="274078"/>
                  </a:lnTo>
                  <a:close/>
                </a:path>
                <a:path w="3620134" h="334644">
                  <a:moveTo>
                    <a:pt x="69670" y="253250"/>
                  </a:moveTo>
                  <a:lnTo>
                    <a:pt x="36754" y="253250"/>
                  </a:lnTo>
                  <a:lnTo>
                    <a:pt x="36715" y="259206"/>
                  </a:lnTo>
                  <a:lnTo>
                    <a:pt x="64985" y="259206"/>
                  </a:lnTo>
                  <a:lnTo>
                    <a:pt x="64985" y="256730"/>
                  </a:lnTo>
                  <a:lnTo>
                    <a:pt x="75412" y="256730"/>
                  </a:lnTo>
                  <a:lnTo>
                    <a:pt x="68465" y="254736"/>
                  </a:lnTo>
                  <a:lnTo>
                    <a:pt x="69670" y="253250"/>
                  </a:lnTo>
                  <a:close/>
                </a:path>
                <a:path w="3620134" h="334644">
                  <a:moveTo>
                    <a:pt x="97243" y="253250"/>
                  </a:moveTo>
                  <a:lnTo>
                    <a:pt x="78271" y="253250"/>
                  </a:lnTo>
                  <a:lnTo>
                    <a:pt x="75412" y="256730"/>
                  </a:lnTo>
                  <a:lnTo>
                    <a:pt x="71945" y="256730"/>
                  </a:lnTo>
                  <a:lnTo>
                    <a:pt x="71945" y="259206"/>
                  </a:lnTo>
                  <a:lnTo>
                    <a:pt x="97243" y="259206"/>
                  </a:lnTo>
                  <a:lnTo>
                    <a:pt x="97243" y="253250"/>
                  </a:lnTo>
                  <a:close/>
                </a:path>
                <a:path w="3620134" h="334644">
                  <a:moveTo>
                    <a:pt x="103695" y="253250"/>
                  </a:moveTo>
                  <a:lnTo>
                    <a:pt x="100228" y="253250"/>
                  </a:lnTo>
                  <a:lnTo>
                    <a:pt x="100228" y="259206"/>
                  </a:lnTo>
                  <a:lnTo>
                    <a:pt x="103695" y="259206"/>
                  </a:lnTo>
                  <a:lnTo>
                    <a:pt x="103695" y="253250"/>
                  </a:lnTo>
                  <a:close/>
                </a:path>
                <a:path w="3620134" h="334644">
                  <a:moveTo>
                    <a:pt x="54559" y="217043"/>
                  </a:moveTo>
                  <a:lnTo>
                    <a:pt x="48329" y="226774"/>
                  </a:lnTo>
                  <a:lnTo>
                    <a:pt x="41543" y="236137"/>
                  </a:lnTo>
                  <a:lnTo>
                    <a:pt x="34197" y="245128"/>
                  </a:lnTo>
                  <a:lnTo>
                    <a:pt x="26288" y="253746"/>
                  </a:lnTo>
                  <a:lnTo>
                    <a:pt x="27939" y="255079"/>
                  </a:lnTo>
                  <a:lnTo>
                    <a:pt x="29756" y="256730"/>
                  </a:lnTo>
                  <a:lnTo>
                    <a:pt x="31750" y="258699"/>
                  </a:lnTo>
                  <a:lnTo>
                    <a:pt x="39722" y="250019"/>
                  </a:lnTo>
                  <a:lnTo>
                    <a:pt x="47258" y="240841"/>
                  </a:lnTo>
                  <a:lnTo>
                    <a:pt x="51991" y="234391"/>
                  </a:lnTo>
                  <a:lnTo>
                    <a:pt x="49606" y="234391"/>
                  </a:lnTo>
                  <a:lnTo>
                    <a:pt x="49606" y="228447"/>
                  </a:lnTo>
                  <a:lnTo>
                    <a:pt x="56138" y="228447"/>
                  </a:lnTo>
                  <a:lnTo>
                    <a:pt x="61023" y="220992"/>
                  </a:lnTo>
                  <a:lnTo>
                    <a:pt x="54559" y="217043"/>
                  </a:lnTo>
                  <a:close/>
                </a:path>
                <a:path w="3620134" h="334644">
                  <a:moveTo>
                    <a:pt x="91287" y="228447"/>
                  </a:moveTo>
                  <a:lnTo>
                    <a:pt x="89788" y="228447"/>
                  </a:lnTo>
                  <a:lnTo>
                    <a:pt x="68465" y="254736"/>
                  </a:lnTo>
                  <a:lnTo>
                    <a:pt x="75412" y="256730"/>
                  </a:lnTo>
                  <a:lnTo>
                    <a:pt x="93764" y="234391"/>
                  </a:lnTo>
                  <a:lnTo>
                    <a:pt x="91287" y="234391"/>
                  </a:lnTo>
                  <a:lnTo>
                    <a:pt x="91287" y="228447"/>
                  </a:lnTo>
                  <a:close/>
                </a:path>
                <a:path w="3620134" h="334644">
                  <a:moveTo>
                    <a:pt x="36754" y="253250"/>
                  </a:moveTo>
                  <a:close/>
                </a:path>
                <a:path w="3620134" h="334644">
                  <a:moveTo>
                    <a:pt x="56138" y="228447"/>
                  </a:moveTo>
                  <a:lnTo>
                    <a:pt x="49606" y="228447"/>
                  </a:lnTo>
                  <a:lnTo>
                    <a:pt x="49606" y="234391"/>
                  </a:lnTo>
                  <a:lnTo>
                    <a:pt x="51991" y="234391"/>
                  </a:lnTo>
                  <a:lnTo>
                    <a:pt x="54358" y="231165"/>
                  </a:lnTo>
                  <a:lnTo>
                    <a:pt x="56138" y="228447"/>
                  </a:lnTo>
                  <a:close/>
                </a:path>
                <a:path w="3620134" h="334644">
                  <a:moveTo>
                    <a:pt x="89788" y="228447"/>
                  </a:moveTo>
                  <a:lnTo>
                    <a:pt x="56138" y="228447"/>
                  </a:lnTo>
                  <a:lnTo>
                    <a:pt x="54358" y="231165"/>
                  </a:lnTo>
                  <a:lnTo>
                    <a:pt x="51991" y="234391"/>
                  </a:lnTo>
                  <a:lnTo>
                    <a:pt x="84968" y="234391"/>
                  </a:lnTo>
                  <a:lnTo>
                    <a:pt x="89788" y="228447"/>
                  </a:lnTo>
                  <a:close/>
                </a:path>
                <a:path w="3620134" h="334644">
                  <a:moveTo>
                    <a:pt x="93764" y="228447"/>
                  </a:moveTo>
                  <a:lnTo>
                    <a:pt x="91287" y="228447"/>
                  </a:lnTo>
                  <a:lnTo>
                    <a:pt x="91287" y="234391"/>
                  </a:lnTo>
                  <a:lnTo>
                    <a:pt x="93764" y="234391"/>
                  </a:lnTo>
                  <a:lnTo>
                    <a:pt x="93764" y="228447"/>
                  </a:lnTo>
                  <a:close/>
                </a:path>
                <a:path w="3620134" h="334644">
                  <a:moveTo>
                    <a:pt x="153847" y="256730"/>
                  </a:moveTo>
                  <a:lnTo>
                    <a:pt x="148680" y="256730"/>
                  </a:lnTo>
                  <a:lnTo>
                    <a:pt x="147383" y="259005"/>
                  </a:lnTo>
                  <a:lnTo>
                    <a:pt x="147383" y="332625"/>
                  </a:lnTo>
                  <a:lnTo>
                    <a:pt x="153847" y="332625"/>
                  </a:lnTo>
                  <a:lnTo>
                    <a:pt x="153847" y="256730"/>
                  </a:lnTo>
                  <a:close/>
                </a:path>
                <a:path w="3620134" h="334644">
                  <a:moveTo>
                    <a:pt x="196494" y="280387"/>
                  </a:moveTo>
                  <a:lnTo>
                    <a:pt x="188556" y="285882"/>
                  </a:lnTo>
                  <a:lnTo>
                    <a:pt x="188556" y="324192"/>
                  </a:lnTo>
                  <a:lnTo>
                    <a:pt x="193192" y="329158"/>
                  </a:lnTo>
                  <a:lnTo>
                    <a:pt x="236524" y="329158"/>
                  </a:lnTo>
                  <a:lnTo>
                    <a:pt x="241985" y="325348"/>
                  </a:lnTo>
                  <a:lnTo>
                    <a:pt x="242775" y="321703"/>
                  </a:lnTo>
                  <a:lnTo>
                    <a:pt x="199313" y="321703"/>
                  </a:lnTo>
                  <a:lnTo>
                    <a:pt x="196494" y="319062"/>
                  </a:lnTo>
                  <a:lnTo>
                    <a:pt x="196494" y="280387"/>
                  </a:lnTo>
                  <a:close/>
                </a:path>
                <a:path w="3620134" h="334644">
                  <a:moveTo>
                    <a:pt x="238175" y="297408"/>
                  </a:moveTo>
                  <a:lnTo>
                    <a:pt x="231711" y="321703"/>
                  </a:lnTo>
                  <a:lnTo>
                    <a:pt x="242775" y="321703"/>
                  </a:lnTo>
                  <a:lnTo>
                    <a:pt x="243636" y="317728"/>
                  </a:lnTo>
                  <a:lnTo>
                    <a:pt x="244627" y="312445"/>
                  </a:lnTo>
                  <a:lnTo>
                    <a:pt x="245452" y="306489"/>
                  </a:lnTo>
                  <a:lnTo>
                    <a:pt x="246113" y="299885"/>
                  </a:lnTo>
                  <a:lnTo>
                    <a:pt x="242468" y="298551"/>
                  </a:lnTo>
                  <a:lnTo>
                    <a:pt x="239826" y="297726"/>
                  </a:lnTo>
                  <a:lnTo>
                    <a:pt x="238175" y="297408"/>
                  </a:lnTo>
                  <a:close/>
                </a:path>
                <a:path w="3620134" h="334644">
                  <a:moveTo>
                    <a:pt x="188556" y="276999"/>
                  </a:moveTo>
                  <a:lnTo>
                    <a:pt x="183663" y="280410"/>
                  </a:lnTo>
                  <a:lnTo>
                    <a:pt x="162267" y="291947"/>
                  </a:lnTo>
                  <a:lnTo>
                    <a:pt x="163601" y="293916"/>
                  </a:lnTo>
                  <a:lnTo>
                    <a:pt x="164909" y="295909"/>
                  </a:lnTo>
                  <a:lnTo>
                    <a:pt x="166243" y="297891"/>
                  </a:lnTo>
                  <a:lnTo>
                    <a:pt x="188536" y="285897"/>
                  </a:lnTo>
                  <a:lnTo>
                    <a:pt x="188556" y="276999"/>
                  </a:lnTo>
                  <a:close/>
                </a:path>
                <a:path w="3620134" h="334644">
                  <a:moveTo>
                    <a:pt x="196494" y="271465"/>
                  </a:moveTo>
                  <a:lnTo>
                    <a:pt x="188556" y="276999"/>
                  </a:lnTo>
                  <a:lnTo>
                    <a:pt x="188556" y="285882"/>
                  </a:lnTo>
                  <a:lnTo>
                    <a:pt x="196461" y="280410"/>
                  </a:lnTo>
                  <a:lnTo>
                    <a:pt x="196494" y="271465"/>
                  </a:lnTo>
                  <a:close/>
                </a:path>
                <a:path w="3620134" h="334644">
                  <a:moveTo>
                    <a:pt x="157797" y="218528"/>
                  </a:moveTo>
                  <a:lnTo>
                    <a:pt x="152066" y="234186"/>
                  </a:lnTo>
                  <a:lnTo>
                    <a:pt x="145276" y="248908"/>
                  </a:lnTo>
                  <a:lnTo>
                    <a:pt x="137432" y="262700"/>
                  </a:lnTo>
                  <a:lnTo>
                    <a:pt x="128536" y="275564"/>
                  </a:lnTo>
                  <a:lnTo>
                    <a:pt x="129857" y="277888"/>
                  </a:lnTo>
                  <a:lnTo>
                    <a:pt x="131042" y="280410"/>
                  </a:lnTo>
                  <a:lnTo>
                    <a:pt x="132003" y="283019"/>
                  </a:lnTo>
                  <a:lnTo>
                    <a:pt x="140910" y="270362"/>
                  </a:lnTo>
                  <a:lnTo>
                    <a:pt x="147383" y="259005"/>
                  </a:lnTo>
                  <a:lnTo>
                    <a:pt x="147383" y="256730"/>
                  </a:lnTo>
                  <a:lnTo>
                    <a:pt x="148680" y="256730"/>
                  </a:lnTo>
                  <a:lnTo>
                    <a:pt x="149251" y="255727"/>
                  </a:lnTo>
                  <a:lnTo>
                    <a:pt x="157033" y="239110"/>
                  </a:lnTo>
                  <a:lnTo>
                    <a:pt x="164261" y="220510"/>
                  </a:lnTo>
                  <a:lnTo>
                    <a:pt x="157797" y="218528"/>
                  </a:lnTo>
                  <a:close/>
                </a:path>
                <a:path w="3620134" h="334644">
                  <a:moveTo>
                    <a:pt x="233705" y="235394"/>
                  </a:moveTo>
                  <a:lnTo>
                    <a:pt x="219382" y="252131"/>
                  </a:lnTo>
                  <a:lnTo>
                    <a:pt x="202701" y="267138"/>
                  </a:lnTo>
                  <a:lnTo>
                    <a:pt x="196494" y="271465"/>
                  </a:lnTo>
                  <a:lnTo>
                    <a:pt x="196494" y="280387"/>
                  </a:lnTo>
                  <a:lnTo>
                    <a:pt x="208286" y="272224"/>
                  </a:lnTo>
                  <a:lnTo>
                    <a:pt x="225493" y="256875"/>
                  </a:lnTo>
                  <a:lnTo>
                    <a:pt x="240156" y="239852"/>
                  </a:lnTo>
                  <a:lnTo>
                    <a:pt x="233705" y="235394"/>
                  </a:lnTo>
                  <a:close/>
                </a:path>
                <a:path w="3620134" h="334644">
                  <a:moveTo>
                    <a:pt x="196494" y="220002"/>
                  </a:moveTo>
                  <a:lnTo>
                    <a:pt x="188556" y="220002"/>
                  </a:lnTo>
                  <a:lnTo>
                    <a:pt x="188556" y="276999"/>
                  </a:lnTo>
                  <a:lnTo>
                    <a:pt x="196494" y="271465"/>
                  </a:lnTo>
                  <a:lnTo>
                    <a:pt x="196494" y="220002"/>
                  </a:lnTo>
                  <a:close/>
                </a:path>
                <a:path w="3620134" h="334644">
                  <a:moveTo>
                    <a:pt x="148680" y="256730"/>
                  </a:moveTo>
                  <a:lnTo>
                    <a:pt x="147383" y="256730"/>
                  </a:lnTo>
                  <a:lnTo>
                    <a:pt x="147383" y="259005"/>
                  </a:lnTo>
                  <a:lnTo>
                    <a:pt x="148680" y="256730"/>
                  </a:lnTo>
                  <a:close/>
                </a:path>
                <a:path w="3620134" h="334644">
                  <a:moveTo>
                    <a:pt x="337934" y="258203"/>
                  </a:moveTo>
                  <a:lnTo>
                    <a:pt x="331000" y="258203"/>
                  </a:lnTo>
                  <a:lnTo>
                    <a:pt x="331000" y="333121"/>
                  </a:lnTo>
                  <a:lnTo>
                    <a:pt x="337934" y="333121"/>
                  </a:lnTo>
                  <a:lnTo>
                    <a:pt x="337934" y="258203"/>
                  </a:lnTo>
                  <a:close/>
                </a:path>
                <a:path w="3620134" h="334644">
                  <a:moveTo>
                    <a:pt x="276910" y="306447"/>
                  </a:moveTo>
                  <a:lnTo>
                    <a:pt x="259562" y="311289"/>
                  </a:lnTo>
                  <a:lnTo>
                    <a:pt x="260553" y="318236"/>
                  </a:lnTo>
                  <a:lnTo>
                    <a:pt x="270092" y="315290"/>
                  </a:lnTo>
                  <a:lnTo>
                    <a:pt x="279887" y="312410"/>
                  </a:lnTo>
                  <a:lnTo>
                    <a:pt x="289937" y="309592"/>
                  </a:lnTo>
                  <a:lnTo>
                    <a:pt x="294742" y="308305"/>
                  </a:lnTo>
                  <a:lnTo>
                    <a:pt x="276910" y="308305"/>
                  </a:lnTo>
                  <a:lnTo>
                    <a:pt x="276910" y="306447"/>
                  </a:lnTo>
                  <a:close/>
                </a:path>
                <a:path w="3620134" h="334644">
                  <a:moveTo>
                    <a:pt x="283857" y="304470"/>
                  </a:moveTo>
                  <a:lnTo>
                    <a:pt x="276910" y="306447"/>
                  </a:lnTo>
                  <a:lnTo>
                    <a:pt x="276910" y="308305"/>
                  </a:lnTo>
                  <a:lnTo>
                    <a:pt x="283857" y="308305"/>
                  </a:lnTo>
                  <a:lnTo>
                    <a:pt x="283857" y="304470"/>
                  </a:lnTo>
                  <a:close/>
                </a:path>
                <a:path w="3620134" h="334644">
                  <a:moveTo>
                    <a:pt x="299732" y="299885"/>
                  </a:moveTo>
                  <a:lnTo>
                    <a:pt x="283857" y="304470"/>
                  </a:lnTo>
                  <a:lnTo>
                    <a:pt x="283857" y="308305"/>
                  </a:lnTo>
                  <a:lnTo>
                    <a:pt x="294742" y="308305"/>
                  </a:lnTo>
                  <a:lnTo>
                    <a:pt x="300240" y="306831"/>
                  </a:lnTo>
                  <a:lnTo>
                    <a:pt x="299897" y="304190"/>
                  </a:lnTo>
                  <a:lnTo>
                    <a:pt x="299801" y="302827"/>
                  </a:lnTo>
                  <a:lnTo>
                    <a:pt x="299732" y="299885"/>
                  </a:lnTo>
                  <a:close/>
                </a:path>
                <a:path w="3620134" h="334644">
                  <a:moveTo>
                    <a:pt x="283857" y="233400"/>
                  </a:moveTo>
                  <a:lnTo>
                    <a:pt x="276910" y="233400"/>
                  </a:lnTo>
                  <a:lnTo>
                    <a:pt x="276910" y="306447"/>
                  </a:lnTo>
                  <a:lnTo>
                    <a:pt x="283857" y="304470"/>
                  </a:lnTo>
                  <a:lnTo>
                    <a:pt x="283857" y="233400"/>
                  </a:lnTo>
                  <a:close/>
                </a:path>
                <a:path w="3620134" h="334644">
                  <a:moveTo>
                    <a:pt x="349351" y="259689"/>
                  </a:moveTo>
                  <a:lnTo>
                    <a:pt x="343395" y="263156"/>
                  </a:lnTo>
                  <a:lnTo>
                    <a:pt x="350624" y="273401"/>
                  </a:lnTo>
                  <a:lnTo>
                    <a:pt x="357416" y="283262"/>
                  </a:lnTo>
                  <a:lnTo>
                    <a:pt x="363769" y="292744"/>
                  </a:lnTo>
                  <a:lnTo>
                    <a:pt x="369684" y="301853"/>
                  </a:lnTo>
                  <a:lnTo>
                    <a:pt x="376631" y="297891"/>
                  </a:lnTo>
                  <a:lnTo>
                    <a:pt x="370089" y="288623"/>
                  </a:lnTo>
                  <a:lnTo>
                    <a:pt x="363362" y="279166"/>
                  </a:lnTo>
                  <a:lnTo>
                    <a:pt x="356450" y="269521"/>
                  </a:lnTo>
                  <a:lnTo>
                    <a:pt x="349351" y="259689"/>
                  </a:lnTo>
                  <a:close/>
                </a:path>
                <a:path w="3620134" h="334644">
                  <a:moveTo>
                    <a:pt x="335953" y="228447"/>
                  </a:moveTo>
                  <a:lnTo>
                    <a:pt x="329218" y="246084"/>
                  </a:lnTo>
                  <a:lnTo>
                    <a:pt x="319947" y="262797"/>
                  </a:lnTo>
                  <a:lnTo>
                    <a:pt x="308138" y="278582"/>
                  </a:lnTo>
                  <a:lnTo>
                    <a:pt x="293789" y="293433"/>
                  </a:lnTo>
                  <a:lnTo>
                    <a:pt x="295770" y="295414"/>
                  </a:lnTo>
                  <a:lnTo>
                    <a:pt x="297256" y="297408"/>
                  </a:lnTo>
                  <a:lnTo>
                    <a:pt x="298246" y="299377"/>
                  </a:lnTo>
                  <a:lnTo>
                    <a:pt x="312977" y="283722"/>
                  </a:lnTo>
                  <a:lnTo>
                    <a:pt x="325412" y="267011"/>
                  </a:lnTo>
                  <a:lnTo>
                    <a:pt x="335551" y="249242"/>
                  </a:lnTo>
                  <a:lnTo>
                    <a:pt x="343395" y="230416"/>
                  </a:lnTo>
                  <a:lnTo>
                    <a:pt x="335953" y="228447"/>
                  </a:lnTo>
                  <a:close/>
                </a:path>
                <a:path w="3620134" h="334644">
                  <a:moveTo>
                    <a:pt x="276910" y="264668"/>
                  </a:moveTo>
                  <a:lnTo>
                    <a:pt x="261543" y="264668"/>
                  </a:lnTo>
                  <a:lnTo>
                    <a:pt x="261543" y="270611"/>
                  </a:lnTo>
                  <a:lnTo>
                    <a:pt x="276910" y="270611"/>
                  </a:lnTo>
                  <a:lnTo>
                    <a:pt x="276910" y="264668"/>
                  </a:lnTo>
                  <a:close/>
                </a:path>
                <a:path w="3620134" h="334644">
                  <a:moveTo>
                    <a:pt x="298246" y="264668"/>
                  </a:moveTo>
                  <a:lnTo>
                    <a:pt x="283857" y="264668"/>
                  </a:lnTo>
                  <a:lnTo>
                    <a:pt x="283857" y="270611"/>
                  </a:lnTo>
                  <a:lnTo>
                    <a:pt x="298246" y="270611"/>
                  </a:lnTo>
                  <a:lnTo>
                    <a:pt x="298246" y="264668"/>
                  </a:lnTo>
                  <a:close/>
                </a:path>
                <a:path w="3620134" h="334644">
                  <a:moveTo>
                    <a:pt x="299732" y="230416"/>
                  </a:moveTo>
                  <a:lnTo>
                    <a:pt x="261035" y="230416"/>
                  </a:lnTo>
                  <a:lnTo>
                    <a:pt x="261035" y="236867"/>
                  </a:lnTo>
                  <a:lnTo>
                    <a:pt x="276910" y="236867"/>
                  </a:lnTo>
                  <a:lnTo>
                    <a:pt x="276910" y="233400"/>
                  </a:lnTo>
                  <a:lnTo>
                    <a:pt x="299732" y="233400"/>
                  </a:lnTo>
                  <a:lnTo>
                    <a:pt x="299732" y="230416"/>
                  </a:lnTo>
                  <a:close/>
                </a:path>
                <a:path w="3620134" h="334644">
                  <a:moveTo>
                    <a:pt x="299732" y="233400"/>
                  </a:moveTo>
                  <a:lnTo>
                    <a:pt x="283857" y="233400"/>
                  </a:lnTo>
                  <a:lnTo>
                    <a:pt x="283857" y="236867"/>
                  </a:lnTo>
                  <a:lnTo>
                    <a:pt x="299732" y="236867"/>
                  </a:lnTo>
                  <a:lnTo>
                    <a:pt x="299732" y="233400"/>
                  </a:lnTo>
                  <a:close/>
                </a:path>
                <a:path w="3620134" h="334644">
                  <a:moveTo>
                    <a:pt x="372160" y="225463"/>
                  </a:moveTo>
                  <a:lnTo>
                    <a:pt x="305193" y="225463"/>
                  </a:lnTo>
                  <a:lnTo>
                    <a:pt x="305193" y="232409"/>
                  </a:lnTo>
                  <a:lnTo>
                    <a:pt x="334440" y="232409"/>
                  </a:lnTo>
                  <a:lnTo>
                    <a:pt x="335953" y="228447"/>
                  </a:lnTo>
                  <a:lnTo>
                    <a:pt x="372160" y="228447"/>
                  </a:lnTo>
                  <a:lnTo>
                    <a:pt x="372160" y="225463"/>
                  </a:lnTo>
                  <a:close/>
                </a:path>
                <a:path w="3620134" h="334644">
                  <a:moveTo>
                    <a:pt x="372160" y="228447"/>
                  </a:moveTo>
                  <a:lnTo>
                    <a:pt x="335953" y="228447"/>
                  </a:lnTo>
                  <a:lnTo>
                    <a:pt x="343395" y="230416"/>
                  </a:lnTo>
                  <a:lnTo>
                    <a:pt x="342564" y="232409"/>
                  </a:lnTo>
                  <a:lnTo>
                    <a:pt x="372160" y="232409"/>
                  </a:lnTo>
                  <a:lnTo>
                    <a:pt x="372160" y="228447"/>
                  </a:lnTo>
                  <a:close/>
                </a:path>
                <a:path w="3620134" h="334644">
                  <a:moveTo>
                    <a:pt x="466471" y="280543"/>
                  </a:moveTo>
                  <a:lnTo>
                    <a:pt x="462508" y="280543"/>
                  </a:lnTo>
                  <a:lnTo>
                    <a:pt x="459591" y="285978"/>
                  </a:lnTo>
                  <a:lnTo>
                    <a:pt x="459524" y="333628"/>
                  </a:lnTo>
                  <a:lnTo>
                    <a:pt x="466471" y="333628"/>
                  </a:lnTo>
                  <a:lnTo>
                    <a:pt x="466471" y="287907"/>
                  </a:lnTo>
                  <a:lnTo>
                    <a:pt x="464477" y="284492"/>
                  </a:lnTo>
                  <a:lnTo>
                    <a:pt x="466471" y="283669"/>
                  </a:lnTo>
                  <a:lnTo>
                    <a:pt x="466471" y="280543"/>
                  </a:lnTo>
                  <a:close/>
                </a:path>
                <a:path w="3620134" h="334644">
                  <a:moveTo>
                    <a:pt x="410425" y="257213"/>
                  </a:moveTo>
                  <a:lnTo>
                    <a:pt x="405396" y="257213"/>
                  </a:lnTo>
                  <a:lnTo>
                    <a:pt x="404469" y="259063"/>
                  </a:lnTo>
                  <a:lnTo>
                    <a:pt x="404469" y="333121"/>
                  </a:lnTo>
                  <a:lnTo>
                    <a:pt x="410425" y="333121"/>
                  </a:lnTo>
                  <a:lnTo>
                    <a:pt x="410425" y="257213"/>
                  </a:lnTo>
                  <a:close/>
                </a:path>
                <a:path w="3620134" h="334644">
                  <a:moveTo>
                    <a:pt x="459524" y="280543"/>
                  </a:moveTo>
                  <a:lnTo>
                    <a:pt x="456539" y="280543"/>
                  </a:lnTo>
                  <a:lnTo>
                    <a:pt x="448364" y="293155"/>
                  </a:lnTo>
                  <a:lnTo>
                    <a:pt x="439192" y="304223"/>
                  </a:lnTo>
                  <a:lnTo>
                    <a:pt x="429023" y="313741"/>
                  </a:lnTo>
                  <a:lnTo>
                    <a:pt x="417855" y="321703"/>
                  </a:lnTo>
                  <a:lnTo>
                    <a:pt x="422821" y="326656"/>
                  </a:lnTo>
                  <a:lnTo>
                    <a:pt x="435530" y="316895"/>
                  </a:lnTo>
                  <a:lnTo>
                    <a:pt x="446379" y="305957"/>
                  </a:lnTo>
                  <a:lnTo>
                    <a:pt x="455371" y="293840"/>
                  </a:lnTo>
                  <a:lnTo>
                    <a:pt x="459524" y="286103"/>
                  </a:lnTo>
                  <a:lnTo>
                    <a:pt x="459524" y="280543"/>
                  </a:lnTo>
                  <a:close/>
                </a:path>
                <a:path w="3620134" h="334644">
                  <a:moveTo>
                    <a:pt x="470446" y="282028"/>
                  </a:moveTo>
                  <a:lnTo>
                    <a:pt x="466471" y="283669"/>
                  </a:lnTo>
                  <a:lnTo>
                    <a:pt x="466471" y="287907"/>
                  </a:lnTo>
                  <a:lnTo>
                    <a:pt x="471681" y="296832"/>
                  </a:lnTo>
                  <a:lnTo>
                    <a:pt x="480366" y="307562"/>
                  </a:lnTo>
                  <a:lnTo>
                    <a:pt x="490539" y="316682"/>
                  </a:lnTo>
                  <a:lnTo>
                    <a:pt x="502208" y="324192"/>
                  </a:lnTo>
                  <a:lnTo>
                    <a:pt x="503969" y="321703"/>
                  </a:lnTo>
                  <a:lnTo>
                    <a:pt x="505332" y="319722"/>
                  </a:lnTo>
                  <a:lnTo>
                    <a:pt x="506666" y="317728"/>
                  </a:lnTo>
                  <a:lnTo>
                    <a:pt x="495845" y="312154"/>
                  </a:lnTo>
                  <a:lnTo>
                    <a:pt x="486203" y="304345"/>
                  </a:lnTo>
                  <a:lnTo>
                    <a:pt x="477737" y="294304"/>
                  </a:lnTo>
                  <a:lnTo>
                    <a:pt x="470446" y="282028"/>
                  </a:lnTo>
                  <a:close/>
                </a:path>
                <a:path w="3620134" h="334644">
                  <a:moveTo>
                    <a:pt x="466471" y="283669"/>
                  </a:moveTo>
                  <a:lnTo>
                    <a:pt x="464477" y="284492"/>
                  </a:lnTo>
                  <a:lnTo>
                    <a:pt x="466471" y="287907"/>
                  </a:lnTo>
                  <a:lnTo>
                    <a:pt x="466471" y="283669"/>
                  </a:lnTo>
                  <a:close/>
                </a:path>
                <a:path w="3620134" h="334644">
                  <a:moveTo>
                    <a:pt x="466471" y="257213"/>
                  </a:moveTo>
                  <a:lnTo>
                    <a:pt x="459524" y="257213"/>
                  </a:lnTo>
                  <a:lnTo>
                    <a:pt x="459524" y="286103"/>
                  </a:lnTo>
                  <a:lnTo>
                    <a:pt x="462508" y="280543"/>
                  </a:lnTo>
                  <a:lnTo>
                    <a:pt x="466471" y="280543"/>
                  </a:lnTo>
                  <a:lnTo>
                    <a:pt x="466471" y="257213"/>
                  </a:lnTo>
                  <a:close/>
                </a:path>
                <a:path w="3620134" h="334644">
                  <a:moveTo>
                    <a:pt x="459524" y="279552"/>
                  </a:moveTo>
                  <a:lnTo>
                    <a:pt x="419836" y="279552"/>
                  </a:lnTo>
                  <a:lnTo>
                    <a:pt x="419836" y="285978"/>
                  </a:lnTo>
                  <a:lnTo>
                    <a:pt x="453016" y="285978"/>
                  </a:lnTo>
                  <a:lnTo>
                    <a:pt x="456539" y="280543"/>
                  </a:lnTo>
                  <a:lnTo>
                    <a:pt x="459524" y="280543"/>
                  </a:lnTo>
                  <a:lnTo>
                    <a:pt x="459524" y="279552"/>
                  </a:lnTo>
                  <a:close/>
                </a:path>
                <a:path w="3620134" h="334644">
                  <a:moveTo>
                    <a:pt x="505675" y="282028"/>
                  </a:moveTo>
                  <a:lnTo>
                    <a:pt x="470446" y="282028"/>
                  </a:lnTo>
                  <a:lnTo>
                    <a:pt x="472792" y="285978"/>
                  </a:lnTo>
                  <a:lnTo>
                    <a:pt x="505675" y="285978"/>
                  </a:lnTo>
                  <a:lnTo>
                    <a:pt x="505675" y="282028"/>
                  </a:lnTo>
                  <a:close/>
                </a:path>
                <a:path w="3620134" h="334644">
                  <a:moveTo>
                    <a:pt x="505675" y="279552"/>
                  </a:moveTo>
                  <a:lnTo>
                    <a:pt x="466471" y="279552"/>
                  </a:lnTo>
                  <a:lnTo>
                    <a:pt x="466471" y="283669"/>
                  </a:lnTo>
                  <a:lnTo>
                    <a:pt x="470446" y="282028"/>
                  </a:lnTo>
                  <a:lnTo>
                    <a:pt x="505675" y="282028"/>
                  </a:lnTo>
                  <a:lnTo>
                    <a:pt x="505675" y="279552"/>
                  </a:lnTo>
                  <a:close/>
                </a:path>
                <a:path w="3620134" h="334644">
                  <a:moveTo>
                    <a:pt x="413384" y="219011"/>
                  </a:moveTo>
                  <a:lnTo>
                    <a:pt x="408460" y="234487"/>
                  </a:lnTo>
                  <a:lnTo>
                    <a:pt x="402602" y="249156"/>
                  </a:lnTo>
                  <a:lnTo>
                    <a:pt x="395811" y="263018"/>
                  </a:lnTo>
                  <a:lnTo>
                    <a:pt x="388086" y="276072"/>
                  </a:lnTo>
                  <a:lnTo>
                    <a:pt x="389089" y="278041"/>
                  </a:lnTo>
                  <a:lnTo>
                    <a:pt x="390146" y="280543"/>
                  </a:lnTo>
                  <a:lnTo>
                    <a:pt x="391071" y="283019"/>
                  </a:lnTo>
                  <a:lnTo>
                    <a:pt x="398794" y="270393"/>
                  </a:lnTo>
                  <a:lnTo>
                    <a:pt x="404469" y="259063"/>
                  </a:lnTo>
                  <a:lnTo>
                    <a:pt x="404469" y="257213"/>
                  </a:lnTo>
                  <a:lnTo>
                    <a:pt x="405396" y="257213"/>
                  </a:lnTo>
                  <a:lnTo>
                    <a:pt x="406079" y="255849"/>
                  </a:lnTo>
                  <a:lnTo>
                    <a:pt x="412930" y="239383"/>
                  </a:lnTo>
                  <a:lnTo>
                    <a:pt x="419353" y="220992"/>
                  </a:lnTo>
                  <a:lnTo>
                    <a:pt x="413384" y="219011"/>
                  </a:lnTo>
                  <a:close/>
                </a:path>
                <a:path w="3620134" h="334644">
                  <a:moveTo>
                    <a:pt x="433730" y="223469"/>
                  </a:moveTo>
                  <a:lnTo>
                    <a:pt x="430758" y="223469"/>
                  </a:lnTo>
                  <a:lnTo>
                    <a:pt x="430758" y="260680"/>
                  </a:lnTo>
                  <a:lnTo>
                    <a:pt x="433730" y="260680"/>
                  </a:lnTo>
                  <a:lnTo>
                    <a:pt x="433730" y="254228"/>
                  </a:lnTo>
                  <a:lnTo>
                    <a:pt x="437197" y="254228"/>
                  </a:lnTo>
                  <a:lnTo>
                    <a:pt x="437197" y="229933"/>
                  </a:lnTo>
                  <a:lnTo>
                    <a:pt x="433730" y="229933"/>
                  </a:lnTo>
                  <a:lnTo>
                    <a:pt x="433730" y="223469"/>
                  </a:lnTo>
                  <a:close/>
                </a:path>
                <a:path w="3620134" h="334644">
                  <a:moveTo>
                    <a:pt x="437197" y="254228"/>
                  </a:moveTo>
                  <a:lnTo>
                    <a:pt x="433730" y="254228"/>
                  </a:lnTo>
                  <a:lnTo>
                    <a:pt x="433730" y="260680"/>
                  </a:lnTo>
                  <a:lnTo>
                    <a:pt x="437197" y="260680"/>
                  </a:lnTo>
                  <a:lnTo>
                    <a:pt x="437197" y="254228"/>
                  </a:lnTo>
                  <a:close/>
                </a:path>
                <a:path w="3620134" h="334644">
                  <a:moveTo>
                    <a:pt x="488797" y="254228"/>
                  </a:moveTo>
                  <a:lnTo>
                    <a:pt x="437197" y="254228"/>
                  </a:lnTo>
                  <a:lnTo>
                    <a:pt x="437197" y="260680"/>
                  </a:lnTo>
                  <a:lnTo>
                    <a:pt x="459524" y="260680"/>
                  </a:lnTo>
                  <a:lnTo>
                    <a:pt x="459524" y="257213"/>
                  </a:lnTo>
                  <a:lnTo>
                    <a:pt x="488797" y="257213"/>
                  </a:lnTo>
                  <a:lnTo>
                    <a:pt x="488797" y="254228"/>
                  </a:lnTo>
                  <a:close/>
                </a:path>
                <a:path w="3620134" h="334644">
                  <a:moveTo>
                    <a:pt x="488797" y="257213"/>
                  </a:moveTo>
                  <a:lnTo>
                    <a:pt x="466471" y="257213"/>
                  </a:lnTo>
                  <a:lnTo>
                    <a:pt x="466471" y="260680"/>
                  </a:lnTo>
                  <a:lnTo>
                    <a:pt x="488797" y="260680"/>
                  </a:lnTo>
                  <a:lnTo>
                    <a:pt x="488797" y="257213"/>
                  </a:lnTo>
                  <a:close/>
                </a:path>
                <a:path w="3620134" h="334644">
                  <a:moveTo>
                    <a:pt x="492759" y="223469"/>
                  </a:moveTo>
                  <a:lnTo>
                    <a:pt x="488797" y="223469"/>
                  </a:lnTo>
                  <a:lnTo>
                    <a:pt x="488797" y="260680"/>
                  </a:lnTo>
                  <a:lnTo>
                    <a:pt x="492277" y="260680"/>
                  </a:lnTo>
                  <a:lnTo>
                    <a:pt x="492277" y="254228"/>
                  </a:lnTo>
                  <a:lnTo>
                    <a:pt x="495261" y="254228"/>
                  </a:lnTo>
                  <a:lnTo>
                    <a:pt x="495261" y="229933"/>
                  </a:lnTo>
                  <a:lnTo>
                    <a:pt x="492759" y="229933"/>
                  </a:lnTo>
                  <a:lnTo>
                    <a:pt x="492759" y="223469"/>
                  </a:lnTo>
                  <a:close/>
                </a:path>
                <a:path w="3620134" h="334644">
                  <a:moveTo>
                    <a:pt x="495261" y="254228"/>
                  </a:moveTo>
                  <a:lnTo>
                    <a:pt x="492277" y="254228"/>
                  </a:lnTo>
                  <a:lnTo>
                    <a:pt x="492277" y="260680"/>
                  </a:lnTo>
                  <a:lnTo>
                    <a:pt x="495261" y="260680"/>
                  </a:lnTo>
                  <a:lnTo>
                    <a:pt x="495261" y="254228"/>
                  </a:lnTo>
                  <a:close/>
                </a:path>
                <a:path w="3620134" h="334644">
                  <a:moveTo>
                    <a:pt x="405396" y="257213"/>
                  </a:moveTo>
                  <a:lnTo>
                    <a:pt x="404469" y="257213"/>
                  </a:lnTo>
                  <a:lnTo>
                    <a:pt x="404469" y="259063"/>
                  </a:lnTo>
                  <a:lnTo>
                    <a:pt x="405396" y="257213"/>
                  </a:lnTo>
                  <a:close/>
                </a:path>
                <a:path w="3620134" h="334644">
                  <a:moveTo>
                    <a:pt x="437197" y="223469"/>
                  </a:moveTo>
                  <a:lnTo>
                    <a:pt x="433730" y="223469"/>
                  </a:lnTo>
                  <a:lnTo>
                    <a:pt x="433730" y="229933"/>
                  </a:lnTo>
                  <a:lnTo>
                    <a:pt x="437197" y="229933"/>
                  </a:lnTo>
                  <a:lnTo>
                    <a:pt x="437197" y="223469"/>
                  </a:lnTo>
                  <a:close/>
                </a:path>
                <a:path w="3620134" h="334644">
                  <a:moveTo>
                    <a:pt x="488797" y="223469"/>
                  </a:moveTo>
                  <a:lnTo>
                    <a:pt x="437197" y="223469"/>
                  </a:lnTo>
                  <a:lnTo>
                    <a:pt x="437197" y="229933"/>
                  </a:lnTo>
                  <a:lnTo>
                    <a:pt x="488797" y="229933"/>
                  </a:lnTo>
                  <a:lnTo>
                    <a:pt x="488797" y="223469"/>
                  </a:lnTo>
                  <a:close/>
                </a:path>
                <a:path w="3620134" h="334644">
                  <a:moveTo>
                    <a:pt x="495261" y="223469"/>
                  </a:moveTo>
                  <a:lnTo>
                    <a:pt x="492759" y="223469"/>
                  </a:lnTo>
                  <a:lnTo>
                    <a:pt x="492759" y="229933"/>
                  </a:lnTo>
                  <a:lnTo>
                    <a:pt x="495261" y="229933"/>
                  </a:lnTo>
                  <a:lnTo>
                    <a:pt x="495261" y="223469"/>
                  </a:lnTo>
                  <a:close/>
                </a:path>
                <a:path w="3620134" h="334644">
                  <a:moveTo>
                    <a:pt x="548208" y="315760"/>
                  </a:moveTo>
                  <a:lnTo>
                    <a:pt x="537959" y="315760"/>
                  </a:lnTo>
                  <a:lnTo>
                    <a:pt x="543202" y="321241"/>
                  </a:lnTo>
                  <a:lnTo>
                    <a:pt x="591418" y="329777"/>
                  </a:lnTo>
                  <a:lnTo>
                    <a:pt x="610735" y="329808"/>
                  </a:lnTo>
                  <a:lnTo>
                    <a:pt x="634199" y="329653"/>
                  </a:lnTo>
                  <a:lnTo>
                    <a:pt x="634860" y="327342"/>
                  </a:lnTo>
                  <a:lnTo>
                    <a:pt x="635850" y="325005"/>
                  </a:lnTo>
                  <a:lnTo>
                    <a:pt x="636897" y="323202"/>
                  </a:lnTo>
                  <a:lnTo>
                    <a:pt x="592907" y="323202"/>
                  </a:lnTo>
                  <a:lnTo>
                    <a:pt x="577746" y="323078"/>
                  </a:lnTo>
                  <a:lnTo>
                    <a:pt x="567232" y="322706"/>
                  </a:lnTo>
                  <a:lnTo>
                    <a:pt x="558859" y="321058"/>
                  </a:lnTo>
                  <a:lnTo>
                    <a:pt x="551605" y="318111"/>
                  </a:lnTo>
                  <a:lnTo>
                    <a:pt x="548208" y="315760"/>
                  </a:lnTo>
                  <a:close/>
                </a:path>
                <a:path w="3620134" h="334644">
                  <a:moveTo>
                    <a:pt x="535482" y="309134"/>
                  </a:moveTo>
                  <a:lnTo>
                    <a:pt x="530529" y="313283"/>
                  </a:lnTo>
                  <a:lnTo>
                    <a:pt x="524903" y="318236"/>
                  </a:lnTo>
                  <a:lnTo>
                    <a:pt x="519726" y="323078"/>
                  </a:lnTo>
                  <a:lnTo>
                    <a:pt x="524065" y="329653"/>
                  </a:lnTo>
                  <a:lnTo>
                    <a:pt x="528713" y="324700"/>
                  </a:lnTo>
                  <a:lnTo>
                    <a:pt x="533323" y="320052"/>
                  </a:lnTo>
                  <a:lnTo>
                    <a:pt x="537959" y="315760"/>
                  </a:lnTo>
                  <a:lnTo>
                    <a:pt x="548208" y="315760"/>
                  </a:lnTo>
                  <a:lnTo>
                    <a:pt x="545465" y="313861"/>
                  </a:lnTo>
                  <a:lnTo>
                    <a:pt x="544942" y="313283"/>
                  </a:lnTo>
                  <a:lnTo>
                    <a:pt x="535482" y="313283"/>
                  </a:lnTo>
                  <a:lnTo>
                    <a:pt x="535482" y="309134"/>
                  </a:lnTo>
                  <a:close/>
                </a:path>
                <a:path w="3620134" h="334644">
                  <a:moveTo>
                    <a:pt x="637184" y="322706"/>
                  </a:moveTo>
                  <a:lnTo>
                    <a:pt x="592907" y="323202"/>
                  </a:lnTo>
                  <a:lnTo>
                    <a:pt x="636897" y="323202"/>
                  </a:lnTo>
                  <a:lnTo>
                    <a:pt x="637184" y="322706"/>
                  </a:lnTo>
                  <a:close/>
                </a:path>
                <a:path w="3620134" h="334644">
                  <a:moveTo>
                    <a:pt x="540435" y="308305"/>
                  </a:moveTo>
                  <a:lnTo>
                    <a:pt x="536473" y="308305"/>
                  </a:lnTo>
                  <a:lnTo>
                    <a:pt x="535482" y="309134"/>
                  </a:lnTo>
                  <a:lnTo>
                    <a:pt x="535482" y="313283"/>
                  </a:lnTo>
                  <a:lnTo>
                    <a:pt x="542429" y="313283"/>
                  </a:lnTo>
                  <a:lnTo>
                    <a:pt x="542429" y="310507"/>
                  </a:lnTo>
                  <a:lnTo>
                    <a:pt x="540435" y="308305"/>
                  </a:lnTo>
                  <a:close/>
                </a:path>
                <a:path w="3620134" h="334644">
                  <a:moveTo>
                    <a:pt x="542429" y="310507"/>
                  </a:moveTo>
                  <a:lnTo>
                    <a:pt x="542429" y="313283"/>
                  </a:lnTo>
                  <a:lnTo>
                    <a:pt x="544942" y="313283"/>
                  </a:lnTo>
                  <a:lnTo>
                    <a:pt x="542429" y="310507"/>
                  </a:lnTo>
                  <a:close/>
                </a:path>
                <a:path w="3620134" h="334644">
                  <a:moveTo>
                    <a:pt x="582117" y="305828"/>
                  </a:moveTo>
                  <a:lnTo>
                    <a:pt x="582798" y="308305"/>
                  </a:lnTo>
                  <a:lnTo>
                    <a:pt x="583272" y="310642"/>
                  </a:lnTo>
                  <a:lnTo>
                    <a:pt x="583590" y="313283"/>
                  </a:lnTo>
                  <a:lnTo>
                    <a:pt x="609396" y="313283"/>
                  </a:lnTo>
                  <a:lnTo>
                    <a:pt x="614857" y="307822"/>
                  </a:lnTo>
                  <a:lnTo>
                    <a:pt x="614857" y="306324"/>
                  </a:lnTo>
                  <a:lnTo>
                    <a:pt x="593204" y="306324"/>
                  </a:lnTo>
                  <a:lnTo>
                    <a:pt x="588060" y="306171"/>
                  </a:lnTo>
                  <a:lnTo>
                    <a:pt x="582117" y="305828"/>
                  </a:lnTo>
                  <a:close/>
                </a:path>
                <a:path w="3620134" h="334644">
                  <a:moveTo>
                    <a:pt x="542429" y="308305"/>
                  </a:moveTo>
                  <a:lnTo>
                    <a:pt x="540435" y="308305"/>
                  </a:lnTo>
                  <a:lnTo>
                    <a:pt x="542429" y="310507"/>
                  </a:lnTo>
                  <a:lnTo>
                    <a:pt x="542429" y="308305"/>
                  </a:lnTo>
                  <a:close/>
                </a:path>
                <a:path w="3620134" h="334644">
                  <a:moveTo>
                    <a:pt x="539445" y="259206"/>
                  </a:moveTo>
                  <a:lnTo>
                    <a:pt x="535482" y="259206"/>
                  </a:lnTo>
                  <a:lnTo>
                    <a:pt x="535482" y="309134"/>
                  </a:lnTo>
                  <a:lnTo>
                    <a:pt x="536473" y="308305"/>
                  </a:lnTo>
                  <a:lnTo>
                    <a:pt x="542429" y="308305"/>
                  </a:lnTo>
                  <a:lnTo>
                    <a:pt x="542429" y="265658"/>
                  </a:lnTo>
                  <a:lnTo>
                    <a:pt x="539445" y="265658"/>
                  </a:lnTo>
                  <a:lnTo>
                    <a:pt x="539445" y="259206"/>
                  </a:lnTo>
                  <a:close/>
                </a:path>
                <a:path w="3620134" h="334644">
                  <a:moveTo>
                    <a:pt x="614857" y="218033"/>
                  </a:moveTo>
                  <a:lnTo>
                    <a:pt x="607910" y="218033"/>
                  </a:lnTo>
                  <a:lnTo>
                    <a:pt x="607910" y="303022"/>
                  </a:lnTo>
                  <a:lnTo>
                    <a:pt x="604443" y="306324"/>
                  </a:lnTo>
                  <a:lnTo>
                    <a:pt x="614857" y="306324"/>
                  </a:lnTo>
                  <a:lnTo>
                    <a:pt x="614857" y="218033"/>
                  </a:lnTo>
                  <a:close/>
                </a:path>
                <a:path w="3620134" h="334644">
                  <a:moveTo>
                    <a:pt x="567715" y="260197"/>
                  </a:moveTo>
                  <a:lnTo>
                    <a:pt x="562279" y="264159"/>
                  </a:lnTo>
                  <a:lnTo>
                    <a:pt x="566428" y="269903"/>
                  </a:lnTo>
                  <a:lnTo>
                    <a:pt x="570455" y="275705"/>
                  </a:lnTo>
                  <a:lnTo>
                    <a:pt x="574363" y="281567"/>
                  </a:lnTo>
                  <a:lnTo>
                    <a:pt x="578154" y="287489"/>
                  </a:lnTo>
                  <a:lnTo>
                    <a:pt x="584098" y="283019"/>
                  </a:lnTo>
                  <a:lnTo>
                    <a:pt x="580097" y="277306"/>
                  </a:lnTo>
                  <a:lnTo>
                    <a:pt x="576035" y="271599"/>
                  </a:lnTo>
                  <a:lnTo>
                    <a:pt x="571909" y="265895"/>
                  </a:lnTo>
                  <a:lnTo>
                    <a:pt x="567715" y="260197"/>
                  </a:lnTo>
                  <a:close/>
                </a:path>
                <a:path w="3620134" h="334644">
                  <a:moveTo>
                    <a:pt x="535482" y="259206"/>
                  </a:moveTo>
                  <a:lnTo>
                    <a:pt x="520598" y="259206"/>
                  </a:lnTo>
                  <a:lnTo>
                    <a:pt x="520598" y="265658"/>
                  </a:lnTo>
                  <a:lnTo>
                    <a:pt x="535482" y="265658"/>
                  </a:lnTo>
                  <a:lnTo>
                    <a:pt x="535482" y="259206"/>
                  </a:lnTo>
                  <a:close/>
                </a:path>
                <a:path w="3620134" h="334644">
                  <a:moveTo>
                    <a:pt x="542429" y="259206"/>
                  </a:moveTo>
                  <a:lnTo>
                    <a:pt x="539445" y="259206"/>
                  </a:lnTo>
                  <a:lnTo>
                    <a:pt x="539445" y="265658"/>
                  </a:lnTo>
                  <a:lnTo>
                    <a:pt x="542429" y="265658"/>
                  </a:lnTo>
                  <a:lnTo>
                    <a:pt x="542429" y="259206"/>
                  </a:lnTo>
                  <a:close/>
                </a:path>
                <a:path w="3620134" h="334644">
                  <a:moveTo>
                    <a:pt x="607910" y="241338"/>
                  </a:moveTo>
                  <a:lnTo>
                    <a:pt x="555828" y="241338"/>
                  </a:lnTo>
                  <a:lnTo>
                    <a:pt x="555828" y="247789"/>
                  </a:lnTo>
                  <a:lnTo>
                    <a:pt x="607910" y="247789"/>
                  </a:lnTo>
                  <a:lnTo>
                    <a:pt x="607910" y="241338"/>
                  </a:lnTo>
                  <a:close/>
                </a:path>
                <a:path w="3620134" h="334644">
                  <a:moveTo>
                    <a:pt x="635685" y="241338"/>
                  </a:moveTo>
                  <a:lnTo>
                    <a:pt x="614857" y="241338"/>
                  </a:lnTo>
                  <a:lnTo>
                    <a:pt x="614857" y="247789"/>
                  </a:lnTo>
                  <a:lnTo>
                    <a:pt x="635685" y="247789"/>
                  </a:lnTo>
                  <a:lnTo>
                    <a:pt x="635685" y="241338"/>
                  </a:lnTo>
                  <a:close/>
                </a:path>
                <a:path w="3620134" h="334644">
                  <a:moveTo>
                    <a:pt x="533006" y="220002"/>
                  </a:moveTo>
                  <a:lnTo>
                    <a:pt x="527062" y="223989"/>
                  </a:lnTo>
                  <a:lnTo>
                    <a:pt x="531672" y="229933"/>
                  </a:lnTo>
                  <a:lnTo>
                    <a:pt x="536143" y="236550"/>
                  </a:lnTo>
                  <a:lnTo>
                    <a:pt x="540435" y="243814"/>
                  </a:lnTo>
                  <a:lnTo>
                    <a:pt x="546887" y="239344"/>
                  </a:lnTo>
                  <a:lnTo>
                    <a:pt x="542251" y="232409"/>
                  </a:lnTo>
                  <a:lnTo>
                    <a:pt x="537641" y="225971"/>
                  </a:lnTo>
                  <a:lnTo>
                    <a:pt x="533006" y="220002"/>
                  </a:lnTo>
                  <a:close/>
                </a:path>
                <a:path w="3620134" h="334644">
                  <a:moveTo>
                    <a:pt x="684860" y="242328"/>
                  </a:moveTo>
                  <a:lnTo>
                    <a:pt x="683869" y="242328"/>
                  </a:lnTo>
                  <a:lnTo>
                    <a:pt x="683841" y="279552"/>
                  </a:lnTo>
                  <a:lnTo>
                    <a:pt x="683000" y="294579"/>
                  </a:lnTo>
                  <a:lnTo>
                    <a:pt x="680392" y="307944"/>
                  </a:lnTo>
                  <a:lnTo>
                    <a:pt x="676100" y="319004"/>
                  </a:lnTo>
                  <a:lnTo>
                    <a:pt x="675988" y="319227"/>
                  </a:lnTo>
                  <a:lnTo>
                    <a:pt x="669963" y="328168"/>
                  </a:lnTo>
                  <a:lnTo>
                    <a:pt x="671956" y="330136"/>
                  </a:lnTo>
                  <a:lnTo>
                    <a:pt x="673595" y="332117"/>
                  </a:lnTo>
                  <a:lnTo>
                    <a:pt x="674941" y="334111"/>
                  </a:lnTo>
                  <a:lnTo>
                    <a:pt x="681883" y="323938"/>
                  </a:lnTo>
                  <a:lnTo>
                    <a:pt x="690747" y="279552"/>
                  </a:lnTo>
                  <a:lnTo>
                    <a:pt x="690803" y="247789"/>
                  </a:lnTo>
                  <a:lnTo>
                    <a:pt x="684860" y="247789"/>
                  </a:lnTo>
                  <a:lnTo>
                    <a:pt x="684860" y="242328"/>
                  </a:lnTo>
                  <a:close/>
                </a:path>
                <a:path w="3620134" h="334644">
                  <a:moveTo>
                    <a:pt x="664527" y="285978"/>
                  </a:moveTo>
                  <a:lnTo>
                    <a:pt x="662353" y="296528"/>
                  </a:lnTo>
                  <a:lnTo>
                    <a:pt x="659778" y="307440"/>
                  </a:lnTo>
                  <a:lnTo>
                    <a:pt x="656894" y="318361"/>
                  </a:lnTo>
                  <a:lnTo>
                    <a:pt x="653605" y="329653"/>
                  </a:lnTo>
                  <a:lnTo>
                    <a:pt x="660539" y="332117"/>
                  </a:lnTo>
                  <a:lnTo>
                    <a:pt x="666648" y="307314"/>
                  </a:lnTo>
                  <a:lnTo>
                    <a:pt x="669659" y="294579"/>
                  </a:lnTo>
                  <a:lnTo>
                    <a:pt x="670953" y="288963"/>
                  </a:lnTo>
                  <a:lnTo>
                    <a:pt x="669302" y="288302"/>
                  </a:lnTo>
                  <a:lnTo>
                    <a:pt x="667169" y="287312"/>
                  </a:lnTo>
                  <a:lnTo>
                    <a:pt x="664527" y="285978"/>
                  </a:lnTo>
                  <a:close/>
                </a:path>
                <a:path w="3620134" h="334644">
                  <a:moveTo>
                    <a:pt x="718578" y="296418"/>
                  </a:moveTo>
                  <a:lnTo>
                    <a:pt x="712635" y="296418"/>
                  </a:lnTo>
                  <a:lnTo>
                    <a:pt x="712635" y="326999"/>
                  </a:lnTo>
                  <a:lnTo>
                    <a:pt x="716610" y="331127"/>
                  </a:lnTo>
                  <a:lnTo>
                    <a:pt x="744042" y="331127"/>
                  </a:lnTo>
                  <a:lnTo>
                    <a:pt x="748195" y="327825"/>
                  </a:lnTo>
                  <a:lnTo>
                    <a:pt x="748855" y="325183"/>
                  </a:lnTo>
                  <a:lnTo>
                    <a:pt x="720737" y="325183"/>
                  </a:lnTo>
                  <a:lnTo>
                    <a:pt x="718578" y="322872"/>
                  </a:lnTo>
                  <a:lnTo>
                    <a:pt x="718578" y="296418"/>
                  </a:lnTo>
                  <a:close/>
                </a:path>
                <a:path w="3620134" h="334644">
                  <a:moveTo>
                    <a:pt x="700227" y="299377"/>
                  </a:moveTo>
                  <a:lnTo>
                    <a:pt x="698194" y="307440"/>
                  </a:lnTo>
                  <a:lnTo>
                    <a:pt x="695756" y="315252"/>
                  </a:lnTo>
                  <a:lnTo>
                    <a:pt x="692797" y="323189"/>
                  </a:lnTo>
                  <a:lnTo>
                    <a:pt x="698741" y="325691"/>
                  </a:lnTo>
                  <a:lnTo>
                    <a:pt x="701772" y="317893"/>
                  </a:lnTo>
                  <a:lnTo>
                    <a:pt x="704354" y="310133"/>
                  </a:lnTo>
                  <a:lnTo>
                    <a:pt x="706691" y="301853"/>
                  </a:lnTo>
                  <a:lnTo>
                    <a:pt x="700227" y="299377"/>
                  </a:lnTo>
                  <a:close/>
                </a:path>
                <a:path w="3620134" h="334644">
                  <a:moveTo>
                    <a:pt x="745858" y="307314"/>
                  </a:moveTo>
                  <a:lnTo>
                    <a:pt x="740575" y="325183"/>
                  </a:lnTo>
                  <a:lnTo>
                    <a:pt x="748855" y="325183"/>
                  </a:lnTo>
                  <a:lnTo>
                    <a:pt x="749846" y="321221"/>
                  </a:lnTo>
                  <a:lnTo>
                    <a:pt x="750836" y="317893"/>
                  </a:lnTo>
                  <a:lnTo>
                    <a:pt x="751687" y="314109"/>
                  </a:lnTo>
                  <a:lnTo>
                    <a:pt x="752322" y="310299"/>
                  </a:lnTo>
                  <a:lnTo>
                    <a:pt x="749680" y="309308"/>
                  </a:lnTo>
                  <a:lnTo>
                    <a:pt x="747534" y="308305"/>
                  </a:lnTo>
                  <a:lnTo>
                    <a:pt x="745858" y="307314"/>
                  </a:lnTo>
                  <a:close/>
                </a:path>
                <a:path w="3620134" h="334644">
                  <a:moveTo>
                    <a:pt x="759777" y="297891"/>
                  </a:moveTo>
                  <a:lnTo>
                    <a:pt x="753313" y="299377"/>
                  </a:lnTo>
                  <a:lnTo>
                    <a:pt x="758512" y="314261"/>
                  </a:lnTo>
                  <a:lnTo>
                    <a:pt x="760602" y="320382"/>
                  </a:lnTo>
                  <a:lnTo>
                    <a:pt x="761250" y="322706"/>
                  </a:lnTo>
                  <a:lnTo>
                    <a:pt x="767714" y="320713"/>
                  </a:lnTo>
                  <a:lnTo>
                    <a:pt x="765721" y="314109"/>
                  </a:lnTo>
                  <a:lnTo>
                    <a:pt x="763079" y="306489"/>
                  </a:lnTo>
                  <a:lnTo>
                    <a:pt x="759777" y="297891"/>
                  </a:lnTo>
                  <a:close/>
                </a:path>
                <a:path w="3620134" h="334644">
                  <a:moveTo>
                    <a:pt x="732980" y="288480"/>
                  </a:moveTo>
                  <a:lnTo>
                    <a:pt x="727519" y="289953"/>
                  </a:lnTo>
                  <a:lnTo>
                    <a:pt x="729500" y="295909"/>
                  </a:lnTo>
                  <a:lnTo>
                    <a:pt x="730986" y="302196"/>
                  </a:lnTo>
                  <a:lnTo>
                    <a:pt x="731977" y="308813"/>
                  </a:lnTo>
                  <a:lnTo>
                    <a:pt x="737920" y="307314"/>
                  </a:lnTo>
                  <a:lnTo>
                    <a:pt x="736955" y="301371"/>
                  </a:lnTo>
                  <a:lnTo>
                    <a:pt x="735279" y="295084"/>
                  </a:lnTo>
                  <a:lnTo>
                    <a:pt x="732980" y="288480"/>
                  </a:lnTo>
                  <a:close/>
                </a:path>
                <a:path w="3620134" h="334644">
                  <a:moveTo>
                    <a:pt x="723557" y="267814"/>
                  </a:moveTo>
                  <a:lnTo>
                    <a:pt x="717105" y="268386"/>
                  </a:lnTo>
                  <a:lnTo>
                    <a:pt x="717105" y="281685"/>
                  </a:lnTo>
                  <a:lnTo>
                    <a:pt x="721398" y="285496"/>
                  </a:lnTo>
                  <a:lnTo>
                    <a:pt x="750671" y="285496"/>
                  </a:lnTo>
                  <a:lnTo>
                    <a:pt x="755141" y="282359"/>
                  </a:lnTo>
                  <a:lnTo>
                    <a:pt x="755879" y="279552"/>
                  </a:lnTo>
                  <a:lnTo>
                    <a:pt x="725690" y="279552"/>
                  </a:lnTo>
                  <a:lnTo>
                    <a:pt x="723557" y="277558"/>
                  </a:lnTo>
                  <a:lnTo>
                    <a:pt x="723557" y="267814"/>
                  </a:lnTo>
                  <a:close/>
                </a:path>
                <a:path w="3620134" h="334644">
                  <a:moveTo>
                    <a:pt x="752322" y="263156"/>
                  </a:moveTo>
                  <a:lnTo>
                    <a:pt x="746696" y="279552"/>
                  </a:lnTo>
                  <a:lnTo>
                    <a:pt x="755879" y="279552"/>
                  </a:lnTo>
                  <a:lnTo>
                    <a:pt x="756793" y="276072"/>
                  </a:lnTo>
                  <a:lnTo>
                    <a:pt x="757783" y="272745"/>
                  </a:lnTo>
                  <a:lnTo>
                    <a:pt x="758609" y="269278"/>
                  </a:lnTo>
                  <a:lnTo>
                    <a:pt x="759256" y="265658"/>
                  </a:lnTo>
                  <a:lnTo>
                    <a:pt x="756615" y="264985"/>
                  </a:lnTo>
                  <a:lnTo>
                    <a:pt x="754303" y="264159"/>
                  </a:lnTo>
                  <a:lnTo>
                    <a:pt x="752322" y="263156"/>
                  </a:lnTo>
                  <a:close/>
                </a:path>
                <a:path w="3620134" h="334644">
                  <a:moveTo>
                    <a:pt x="655078" y="251269"/>
                  </a:moveTo>
                  <a:lnTo>
                    <a:pt x="651116" y="255727"/>
                  </a:lnTo>
                  <a:lnTo>
                    <a:pt x="657072" y="260680"/>
                  </a:lnTo>
                  <a:lnTo>
                    <a:pt x="662533" y="265493"/>
                  </a:lnTo>
                  <a:lnTo>
                    <a:pt x="667486" y="270103"/>
                  </a:lnTo>
                  <a:lnTo>
                    <a:pt x="672464" y="264668"/>
                  </a:lnTo>
                  <a:lnTo>
                    <a:pt x="667829" y="261023"/>
                  </a:lnTo>
                  <a:lnTo>
                    <a:pt x="655078" y="251269"/>
                  </a:lnTo>
                  <a:close/>
                </a:path>
                <a:path w="3620134" h="334644">
                  <a:moveTo>
                    <a:pt x="717105" y="263189"/>
                  </a:moveTo>
                  <a:lnTo>
                    <a:pt x="697268" y="265150"/>
                  </a:lnTo>
                  <a:lnTo>
                    <a:pt x="697750" y="270103"/>
                  </a:lnTo>
                  <a:lnTo>
                    <a:pt x="717105" y="268386"/>
                  </a:lnTo>
                  <a:lnTo>
                    <a:pt x="717105" y="263189"/>
                  </a:lnTo>
                  <a:close/>
                </a:path>
                <a:path w="3620134" h="334644">
                  <a:moveTo>
                    <a:pt x="723557" y="262551"/>
                  </a:moveTo>
                  <a:lnTo>
                    <a:pt x="717105" y="263189"/>
                  </a:lnTo>
                  <a:lnTo>
                    <a:pt x="717105" y="268386"/>
                  </a:lnTo>
                  <a:lnTo>
                    <a:pt x="723557" y="267814"/>
                  </a:lnTo>
                  <a:lnTo>
                    <a:pt x="723557" y="262551"/>
                  </a:lnTo>
                  <a:close/>
                </a:path>
                <a:path w="3620134" h="334644">
                  <a:moveTo>
                    <a:pt x="747369" y="260197"/>
                  </a:moveTo>
                  <a:lnTo>
                    <a:pt x="723557" y="262551"/>
                  </a:lnTo>
                  <a:lnTo>
                    <a:pt x="723557" y="267814"/>
                  </a:lnTo>
                  <a:lnTo>
                    <a:pt x="747852" y="265658"/>
                  </a:lnTo>
                  <a:lnTo>
                    <a:pt x="747369" y="260197"/>
                  </a:lnTo>
                  <a:close/>
                </a:path>
                <a:path w="3620134" h="334644">
                  <a:moveTo>
                    <a:pt x="723557" y="252742"/>
                  </a:moveTo>
                  <a:lnTo>
                    <a:pt x="717105" y="252742"/>
                  </a:lnTo>
                  <a:lnTo>
                    <a:pt x="717105" y="263189"/>
                  </a:lnTo>
                  <a:lnTo>
                    <a:pt x="723557" y="262551"/>
                  </a:lnTo>
                  <a:lnTo>
                    <a:pt x="723557" y="252742"/>
                  </a:lnTo>
                  <a:close/>
                </a:path>
                <a:path w="3620134" h="334644">
                  <a:moveTo>
                    <a:pt x="762736" y="242328"/>
                  </a:moveTo>
                  <a:lnTo>
                    <a:pt x="759777" y="242328"/>
                  </a:lnTo>
                  <a:lnTo>
                    <a:pt x="757783" y="259206"/>
                  </a:lnTo>
                  <a:lnTo>
                    <a:pt x="760082" y="259206"/>
                  </a:lnTo>
                  <a:lnTo>
                    <a:pt x="762253" y="259372"/>
                  </a:lnTo>
                  <a:lnTo>
                    <a:pt x="764235" y="259689"/>
                  </a:lnTo>
                  <a:lnTo>
                    <a:pt x="765253" y="247789"/>
                  </a:lnTo>
                  <a:lnTo>
                    <a:pt x="762736" y="247789"/>
                  </a:lnTo>
                  <a:lnTo>
                    <a:pt x="762736" y="242328"/>
                  </a:lnTo>
                  <a:close/>
                </a:path>
                <a:path w="3620134" h="334644">
                  <a:moveTo>
                    <a:pt x="690803" y="242328"/>
                  </a:moveTo>
                  <a:lnTo>
                    <a:pt x="684860" y="242328"/>
                  </a:lnTo>
                  <a:lnTo>
                    <a:pt x="684860" y="247789"/>
                  </a:lnTo>
                  <a:lnTo>
                    <a:pt x="690803" y="247789"/>
                  </a:lnTo>
                  <a:lnTo>
                    <a:pt x="690803" y="242328"/>
                  </a:lnTo>
                  <a:close/>
                </a:path>
                <a:path w="3620134" h="334644">
                  <a:moveTo>
                    <a:pt x="716610" y="242328"/>
                  </a:moveTo>
                  <a:lnTo>
                    <a:pt x="690803" y="242328"/>
                  </a:lnTo>
                  <a:lnTo>
                    <a:pt x="690803" y="247789"/>
                  </a:lnTo>
                  <a:lnTo>
                    <a:pt x="759132" y="247789"/>
                  </a:lnTo>
                  <a:lnTo>
                    <a:pt x="759541" y="244322"/>
                  </a:lnTo>
                  <a:lnTo>
                    <a:pt x="716610" y="244322"/>
                  </a:lnTo>
                  <a:lnTo>
                    <a:pt x="716610" y="242328"/>
                  </a:lnTo>
                  <a:close/>
                </a:path>
                <a:path w="3620134" h="334644">
                  <a:moveTo>
                    <a:pt x="765721" y="242328"/>
                  </a:moveTo>
                  <a:lnTo>
                    <a:pt x="762736" y="242328"/>
                  </a:lnTo>
                  <a:lnTo>
                    <a:pt x="762736" y="247789"/>
                  </a:lnTo>
                  <a:lnTo>
                    <a:pt x="765253" y="247789"/>
                  </a:lnTo>
                  <a:lnTo>
                    <a:pt x="765721" y="242328"/>
                  </a:lnTo>
                  <a:close/>
                </a:path>
                <a:path w="3620134" h="334644">
                  <a:moveTo>
                    <a:pt x="723049" y="218528"/>
                  </a:moveTo>
                  <a:lnTo>
                    <a:pt x="716610" y="218528"/>
                  </a:lnTo>
                  <a:lnTo>
                    <a:pt x="716610" y="244322"/>
                  </a:lnTo>
                  <a:lnTo>
                    <a:pt x="723049" y="244322"/>
                  </a:lnTo>
                  <a:lnTo>
                    <a:pt x="723049" y="231914"/>
                  </a:lnTo>
                  <a:lnTo>
                    <a:pt x="719086" y="231914"/>
                  </a:lnTo>
                  <a:lnTo>
                    <a:pt x="719086" y="226949"/>
                  </a:lnTo>
                  <a:lnTo>
                    <a:pt x="723049" y="226949"/>
                  </a:lnTo>
                  <a:lnTo>
                    <a:pt x="723049" y="218528"/>
                  </a:lnTo>
                  <a:close/>
                </a:path>
                <a:path w="3620134" h="334644">
                  <a:moveTo>
                    <a:pt x="759777" y="242328"/>
                  </a:moveTo>
                  <a:lnTo>
                    <a:pt x="723049" y="242328"/>
                  </a:lnTo>
                  <a:lnTo>
                    <a:pt x="723049" y="244322"/>
                  </a:lnTo>
                  <a:lnTo>
                    <a:pt x="759541" y="244322"/>
                  </a:lnTo>
                  <a:lnTo>
                    <a:pt x="759777" y="242328"/>
                  </a:lnTo>
                  <a:close/>
                </a:path>
                <a:path w="3620134" h="334644">
                  <a:moveTo>
                    <a:pt x="660539" y="220992"/>
                  </a:moveTo>
                  <a:lnTo>
                    <a:pt x="656081" y="225463"/>
                  </a:lnTo>
                  <a:lnTo>
                    <a:pt x="661708" y="230098"/>
                  </a:lnTo>
                  <a:lnTo>
                    <a:pt x="667321" y="235394"/>
                  </a:lnTo>
                  <a:lnTo>
                    <a:pt x="672947" y="241338"/>
                  </a:lnTo>
                  <a:lnTo>
                    <a:pt x="678408" y="235877"/>
                  </a:lnTo>
                  <a:lnTo>
                    <a:pt x="672769" y="230924"/>
                  </a:lnTo>
                  <a:lnTo>
                    <a:pt x="666826" y="225971"/>
                  </a:lnTo>
                  <a:lnTo>
                    <a:pt x="660539" y="220992"/>
                  </a:lnTo>
                  <a:close/>
                </a:path>
                <a:path w="3620134" h="334644">
                  <a:moveTo>
                    <a:pt x="723049" y="226949"/>
                  </a:moveTo>
                  <a:lnTo>
                    <a:pt x="719086" y="226949"/>
                  </a:lnTo>
                  <a:lnTo>
                    <a:pt x="719086" y="231914"/>
                  </a:lnTo>
                  <a:lnTo>
                    <a:pt x="723049" y="231914"/>
                  </a:lnTo>
                  <a:lnTo>
                    <a:pt x="723049" y="226949"/>
                  </a:lnTo>
                  <a:close/>
                </a:path>
                <a:path w="3620134" h="334644">
                  <a:moveTo>
                    <a:pt x="761733" y="226949"/>
                  </a:moveTo>
                  <a:lnTo>
                    <a:pt x="723049" y="226949"/>
                  </a:lnTo>
                  <a:lnTo>
                    <a:pt x="723049" y="231914"/>
                  </a:lnTo>
                  <a:lnTo>
                    <a:pt x="761733" y="231914"/>
                  </a:lnTo>
                  <a:lnTo>
                    <a:pt x="761733" y="226949"/>
                  </a:lnTo>
                  <a:close/>
                </a:path>
                <a:path w="3620134" h="334644">
                  <a:moveTo>
                    <a:pt x="807935" y="218033"/>
                  </a:moveTo>
                  <a:lnTo>
                    <a:pt x="800988" y="218033"/>
                  </a:lnTo>
                  <a:lnTo>
                    <a:pt x="800988" y="245629"/>
                  </a:lnTo>
                  <a:lnTo>
                    <a:pt x="804456" y="247789"/>
                  </a:lnTo>
                  <a:lnTo>
                    <a:pt x="800988" y="260586"/>
                  </a:lnTo>
                  <a:lnTo>
                    <a:pt x="800988" y="333121"/>
                  </a:lnTo>
                  <a:lnTo>
                    <a:pt x="807935" y="333121"/>
                  </a:lnTo>
                  <a:lnTo>
                    <a:pt x="807935" y="267738"/>
                  </a:lnTo>
                  <a:lnTo>
                    <a:pt x="806450" y="266153"/>
                  </a:lnTo>
                  <a:lnTo>
                    <a:pt x="807935" y="264957"/>
                  </a:lnTo>
                  <a:lnTo>
                    <a:pt x="807935" y="218033"/>
                  </a:lnTo>
                  <a:close/>
                </a:path>
                <a:path w="3620134" h="334644">
                  <a:moveTo>
                    <a:pt x="837209" y="323189"/>
                  </a:moveTo>
                  <a:lnTo>
                    <a:pt x="837927" y="326517"/>
                  </a:lnTo>
                  <a:lnTo>
                    <a:pt x="838365" y="328650"/>
                  </a:lnTo>
                  <a:lnTo>
                    <a:pt x="838695" y="330644"/>
                  </a:lnTo>
                  <a:lnTo>
                    <a:pt x="846302" y="330961"/>
                  </a:lnTo>
                  <a:lnTo>
                    <a:pt x="853566" y="331127"/>
                  </a:lnTo>
                  <a:lnTo>
                    <a:pt x="872096" y="331127"/>
                  </a:lnTo>
                  <a:lnTo>
                    <a:pt x="877887" y="326517"/>
                  </a:lnTo>
                  <a:lnTo>
                    <a:pt x="877887" y="324103"/>
                  </a:lnTo>
                  <a:lnTo>
                    <a:pt x="866139" y="324103"/>
                  </a:lnTo>
                  <a:lnTo>
                    <a:pt x="850925" y="323786"/>
                  </a:lnTo>
                  <a:lnTo>
                    <a:pt x="843813" y="323532"/>
                  </a:lnTo>
                  <a:lnTo>
                    <a:pt x="837209" y="323189"/>
                  </a:lnTo>
                  <a:close/>
                </a:path>
                <a:path w="3620134" h="334644">
                  <a:moveTo>
                    <a:pt x="877887" y="218033"/>
                  </a:moveTo>
                  <a:lnTo>
                    <a:pt x="869950" y="218033"/>
                  </a:lnTo>
                  <a:lnTo>
                    <a:pt x="869950" y="244049"/>
                  </a:lnTo>
                  <a:lnTo>
                    <a:pt x="877379" y="245808"/>
                  </a:lnTo>
                  <a:lnTo>
                    <a:pt x="869993" y="260586"/>
                  </a:lnTo>
                  <a:lnTo>
                    <a:pt x="869950" y="321373"/>
                  </a:lnTo>
                  <a:lnTo>
                    <a:pt x="866139" y="324103"/>
                  </a:lnTo>
                  <a:lnTo>
                    <a:pt x="877887" y="324103"/>
                  </a:lnTo>
                  <a:lnTo>
                    <a:pt x="877887" y="218033"/>
                  </a:lnTo>
                  <a:close/>
                </a:path>
                <a:path w="3620134" h="334644">
                  <a:moveTo>
                    <a:pt x="868959" y="243814"/>
                  </a:moveTo>
                  <a:lnTo>
                    <a:pt x="861051" y="260745"/>
                  </a:lnTo>
                  <a:lnTo>
                    <a:pt x="850228" y="276807"/>
                  </a:lnTo>
                  <a:lnTo>
                    <a:pt x="836492" y="292000"/>
                  </a:lnTo>
                  <a:lnTo>
                    <a:pt x="819848" y="306324"/>
                  </a:lnTo>
                  <a:lnTo>
                    <a:pt x="821816" y="308305"/>
                  </a:lnTo>
                  <a:lnTo>
                    <a:pt x="823468" y="310299"/>
                  </a:lnTo>
                  <a:lnTo>
                    <a:pt x="824801" y="312293"/>
                  </a:lnTo>
                  <a:lnTo>
                    <a:pt x="842044" y="297157"/>
                  </a:lnTo>
                  <a:lnTo>
                    <a:pt x="856553" y="281031"/>
                  </a:lnTo>
                  <a:lnTo>
                    <a:pt x="868330" y="263915"/>
                  </a:lnTo>
                  <a:lnTo>
                    <a:pt x="869914" y="260745"/>
                  </a:lnTo>
                  <a:lnTo>
                    <a:pt x="869950" y="244049"/>
                  </a:lnTo>
                  <a:lnTo>
                    <a:pt x="868959" y="243814"/>
                  </a:lnTo>
                  <a:close/>
                </a:path>
                <a:path w="3620134" h="334644">
                  <a:moveTo>
                    <a:pt x="800480" y="245313"/>
                  </a:moveTo>
                  <a:lnTo>
                    <a:pt x="796797" y="257740"/>
                  </a:lnTo>
                  <a:lnTo>
                    <a:pt x="792183" y="269738"/>
                  </a:lnTo>
                  <a:lnTo>
                    <a:pt x="786638" y="281303"/>
                  </a:lnTo>
                  <a:lnTo>
                    <a:pt x="780160" y="292430"/>
                  </a:lnTo>
                  <a:lnTo>
                    <a:pt x="781138" y="296075"/>
                  </a:lnTo>
                  <a:lnTo>
                    <a:pt x="781964" y="299377"/>
                  </a:lnTo>
                  <a:lnTo>
                    <a:pt x="782637" y="302361"/>
                  </a:lnTo>
                  <a:lnTo>
                    <a:pt x="789395" y="290393"/>
                  </a:lnTo>
                  <a:lnTo>
                    <a:pt x="795285" y="277309"/>
                  </a:lnTo>
                  <a:lnTo>
                    <a:pt x="800305" y="263108"/>
                  </a:lnTo>
                  <a:lnTo>
                    <a:pt x="800946" y="260745"/>
                  </a:lnTo>
                  <a:lnTo>
                    <a:pt x="800988" y="245629"/>
                  </a:lnTo>
                  <a:lnTo>
                    <a:pt x="800480" y="245313"/>
                  </a:lnTo>
                  <a:close/>
                </a:path>
                <a:path w="3620134" h="334644">
                  <a:moveTo>
                    <a:pt x="811402" y="262166"/>
                  </a:moveTo>
                  <a:lnTo>
                    <a:pt x="807935" y="264957"/>
                  </a:lnTo>
                  <a:lnTo>
                    <a:pt x="807935" y="267738"/>
                  </a:lnTo>
                  <a:lnTo>
                    <a:pt x="811402" y="271437"/>
                  </a:lnTo>
                  <a:lnTo>
                    <a:pt x="817041" y="277723"/>
                  </a:lnTo>
                  <a:lnTo>
                    <a:pt x="823328" y="285013"/>
                  </a:lnTo>
                  <a:lnTo>
                    <a:pt x="828763" y="280543"/>
                  </a:lnTo>
                  <a:lnTo>
                    <a:pt x="823810" y="274904"/>
                  </a:lnTo>
                  <a:lnTo>
                    <a:pt x="818032" y="268795"/>
                  </a:lnTo>
                  <a:lnTo>
                    <a:pt x="811402" y="262166"/>
                  </a:lnTo>
                  <a:close/>
                </a:path>
                <a:path w="3620134" h="334644">
                  <a:moveTo>
                    <a:pt x="807935" y="264957"/>
                  </a:moveTo>
                  <a:lnTo>
                    <a:pt x="806450" y="266153"/>
                  </a:lnTo>
                  <a:lnTo>
                    <a:pt x="807935" y="267738"/>
                  </a:lnTo>
                  <a:lnTo>
                    <a:pt x="807935" y="264957"/>
                  </a:lnTo>
                  <a:close/>
                </a:path>
                <a:path w="3620134" h="334644">
                  <a:moveTo>
                    <a:pt x="869950" y="244049"/>
                  </a:moveTo>
                  <a:lnTo>
                    <a:pt x="869950" y="260674"/>
                  </a:lnTo>
                  <a:lnTo>
                    <a:pt x="877379" y="245808"/>
                  </a:lnTo>
                  <a:lnTo>
                    <a:pt x="869950" y="244049"/>
                  </a:lnTo>
                  <a:close/>
                </a:path>
                <a:path w="3620134" h="334644">
                  <a:moveTo>
                    <a:pt x="800988" y="245629"/>
                  </a:moveTo>
                  <a:lnTo>
                    <a:pt x="800988" y="260586"/>
                  </a:lnTo>
                  <a:lnTo>
                    <a:pt x="804456" y="247789"/>
                  </a:lnTo>
                  <a:lnTo>
                    <a:pt x="800988" y="245629"/>
                  </a:lnTo>
                  <a:close/>
                </a:path>
                <a:path w="3620134" h="334644">
                  <a:moveTo>
                    <a:pt x="869950" y="242824"/>
                  </a:moveTo>
                  <a:lnTo>
                    <a:pt x="830262" y="242824"/>
                  </a:lnTo>
                  <a:lnTo>
                    <a:pt x="830262" y="249275"/>
                  </a:lnTo>
                  <a:lnTo>
                    <a:pt x="866408" y="249275"/>
                  </a:lnTo>
                  <a:lnTo>
                    <a:pt x="868959" y="243814"/>
                  </a:lnTo>
                  <a:lnTo>
                    <a:pt x="869950" y="243814"/>
                  </a:lnTo>
                  <a:lnTo>
                    <a:pt x="869950" y="242824"/>
                  </a:lnTo>
                  <a:close/>
                </a:path>
                <a:path w="3620134" h="334644">
                  <a:moveTo>
                    <a:pt x="897724" y="242824"/>
                  </a:moveTo>
                  <a:lnTo>
                    <a:pt x="877887" y="242824"/>
                  </a:lnTo>
                  <a:lnTo>
                    <a:pt x="877887" y="249275"/>
                  </a:lnTo>
                  <a:lnTo>
                    <a:pt x="897724" y="249275"/>
                  </a:lnTo>
                  <a:lnTo>
                    <a:pt x="897724" y="242824"/>
                  </a:lnTo>
                  <a:close/>
                </a:path>
                <a:path w="3620134" h="334644">
                  <a:moveTo>
                    <a:pt x="800988" y="242328"/>
                  </a:moveTo>
                  <a:lnTo>
                    <a:pt x="782637" y="242328"/>
                  </a:lnTo>
                  <a:lnTo>
                    <a:pt x="782637" y="248284"/>
                  </a:lnTo>
                  <a:lnTo>
                    <a:pt x="799600" y="248284"/>
                  </a:lnTo>
                  <a:lnTo>
                    <a:pt x="800480" y="245313"/>
                  </a:lnTo>
                  <a:lnTo>
                    <a:pt x="800988" y="245313"/>
                  </a:lnTo>
                  <a:lnTo>
                    <a:pt x="800988" y="242328"/>
                  </a:lnTo>
                  <a:close/>
                </a:path>
                <a:path w="3620134" h="334644">
                  <a:moveTo>
                    <a:pt x="827277" y="242328"/>
                  </a:moveTo>
                  <a:lnTo>
                    <a:pt x="807935" y="242328"/>
                  </a:lnTo>
                  <a:lnTo>
                    <a:pt x="807935" y="248284"/>
                  </a:lnTo>
                  <a:lnTo>
                    <a:pt x="827277" y="248284"/>
                  </a:lnTo>
                  <a:lnTo>
                    <a:pt x="827277" y="242328"/>
                  </a:lnTo>
                  <a:close/>
                </a:path>
                <a:path w="3620134" h="334644">
                  <a:moveTo>
                    <a:pt x="800988" y="245313"/>
                  </a:moveTo>
                  <a:lnTo>
                    <a:pt x="800480" y="245313"/>
                  </a:lnTo>
                  <a:lnTo>
                    <a:pt x="800988" y="245629"/>
                  </a:lnTo>
                  <a:lnTo>
                    <a:pt x="800988" y="245313"/>
                  </a:lnTo>
                  <a:close/>
                </a:path>
                <a:path w="3620134" h="334644">
                  <a:moveTo>
                    <a:pt x="869950" y="243814"/>
                  </a:moveTo>
                  <a:lnTo>
                    <a:pt x="868959" y="243814"/>
                  </a:lnTo>
                  <a:lnTo>
                    <a:pt x="869950" y="244049"/>
                  </a:lnTo>
                  <a:lnTo>
                    <a:pt x="869950" y="243814"/>
                  </a:lnTo>
                  <a:close/>
                </a:path>
                <a:path w="3620134" h="334644">
                  <a:moveTo>
                    <a:pt x="1009891" y="294059"/>
                  </a:moveTo>
                  <a:lnTo>
                    <a:pt x="1002944" y="294976"/>
                  </a:lnTo>
                  <a:lnTo>
                    <a:pt x="1002944" y="333628"/>
                  </a:lnTo>
                  <a:lnTo>
                    <a:pt x="1009891" y="333628"/>
                  </a:lnTo>
                  <a:lnTo>
                    <a:pt x="1009891" y="294059"/>
                  </a:lnTo>
                  <a:close/>
                </a:path>
                <a:path w="3620134" h="334644">
                  <a:moveTo>
                    <a:pt x="1002944" y="288435"/>
                  </a:moveTo>
                  <a:lnTo>
                    <a:pt x="965250" y="293433"/>
                  </a:lnTo>
                  <a:lnTo>
                    <a:pt x="965733" y="299885"/>
                  </a:lnTo>
                  <a:lnTo>
                    <a:pt x="1002944" y="294976"/>
                  </a:lnTo>
                  <a:lnTo>
                    <a:pt x="1002944" y="288435"/>
                  </a:lnTo>
                  <a:close/>
                </a:path>
                <a:path w="3620134" h="334644">
                  <a:moveTo>
                    <a:pt x="1009891" y="287514"/>
                  </a:moveTo>
                  <a:lnTo>
                    <a:pt x="1002944" y="288435"/>
                  </a:lnTo>
                  <a:lnTo>
                    <a:pt x="1002944" y="294976"/>
                  </a:lnTo>
                  <a:lnTo>
                    <a:pt x="1009891" y="294059"/>
                  </a:lnTo>
                  <a:lnTo>
                    <a:pt x="1009891" y="287514"/>
                  </a:lnTo>
                  <a:close/>
                </a:path>
                <a:path w="3620134" h="334644">
                  <a:moveTo>
                    <a:pt x="1028750" y="285013"/>
                  </a:moveTo>
                  <a:lnTo>
                    <a:pt x="1009891" y="287514"/>
                  </a:lnTo>
                  <a:lnTo>
                    <a:pt x="1009891" y="294059"/>
                  </a:lnTo>
                  <a:lnTo>
                    <a:pt x="1029754" y="291439"/>
                  </a:lnTo>
                  <a:lnTo>
                    <a:pt x="1028750" y="285013"/>
                  </a:lnTo>
                  <a:close/>
                </a:path>
                <a:path w="3620134" h="334644">
                  <a:moveTo>
                    <a:pt x="1009891" y="218033"/>
                  </a:moveTo>
                  <a:lnTo>
                    <a:pt x="1002944" y="218033"/>
                  </a:lnTo>
                  <a:lnTo>
                    <a:pt x="1002944" y="288435"/>
                  </a:lnTo>
                  <a:lnTo>
                    <a:pt x="1009891" y="287514"/>
                  </a:lnTo>
                  <a:lnTo>
                    <a:pt x="1009891" y="218033"/>
                  </a:lnTo>
                  <a:close/>
                </a:path>
                <a:path w="3620134" h="334644">
                  <a:moveTo>
                    <a:pt x="972197" y="259689"/>
                  </a:moveTo>
                  <a:lnTo>
                    <a:pt x="968209" y="264668"/>
                  </a:lnTo>
                  <a:lnTo>
                    <a:pt x="973859" y="268193"/>
                  </a:lnTo>
                  <a:lnTo>
                    <a:pt x="979379" y="271853"/>
                  </a:lnTo>
                  <a:lnTo>
                    <a:pt x="984776" y="275640"/>
                  </a:lnTo>
                  <a:lnTo>
                    <a:pt x="990053" y="279552"/>
                  </a:lnTo>
                  <a:lnTo>
                    <a:pt x="994016" y="274078"/>
                  </a:lnTo>
                  <a:lnTo>
                    <a:pt x="988560" y="270392"/>
                  </a:lnTo>
                  <a:lnTo>
                    <a:pt x="983107" y="266765"/>
                  </a:lnTo>
                  <a:lnTo>
                    <a:pt x="977653" y="263196"/>
                  </a:lnTo>
                  <a:lnTo>
                    <a:pt x="972197" y="259689"/>
                  </a:lnTo>
                  <a:close/>
                </a:path>
                <a:path w="3620134" h="334644">
                  <a:moveTo>
                    <a:pt x="974674" y="229933"/>
                  </a:moveTo>
                  <a:lnTo>
                    <a:pt x="970686" y="234886"/>
                  </a:lnTo>
                  <a:lnTo>
                    <a:pt x="976344" y="238211"/>
                  </a:lnTo>
                  <a:lnTo>
                    <a:pt x="981870" y="241714"/>
                  </a:lnTo>
                  <a:lnTo>
                    <a:pt x="987265" y="245400"/>
                  </a:lnTo>
                  <a:lnTo>
                    <a:pt x="992530" y="249275"/>
                  </a:lnTo>
                  <a:lnTo>
                    <a:pt x="996492" y="244322"/>
                  </a:lnTo>
                  <a:lnTo>
                    <a:pt x="991036" y="240625"/>
                  </a:lnTo>
                  <a:lnTo>
                    <a:pt x="985583" y="236999"/>
                  </a:lnTo>
                  <a:lnTo>
                    <a:pt x="980130" y="233437"/>
                  </a:lnTo>
                  <a:lnTo>
                    <a:pt x="974674" y="229933"/>
                  </a:lnTo>
                  <a:close/>
                </a:path>
                <a:path w="3620134" h="334644">
                  <a:moveTo>
                    <a:pt x="940447" y="217525"/>
                  </a:moveTo>
                  <a:lnTo>
                    <a:pt x="933983" y="217525"/>
                  </a:lnTo>
                  <a:lnTo>
                    <a:pt x="933983" y="262893"/>
                  </a:lnTo>
                  <a:lnTo>
                    <a:pt x="937463" y="263664"/>
                  </a:lnTo>
                  <a:lnTo>
                    <a:pt x="933983" y="276924"/>
                  </a:lnTo>
                  <a:lnTo>
                    <a:pt x="933983" y="333121"/>
                  </a:lnTo>
                  <a:lnTo>
                    <a:pt x="940447" y="333121"/>
                  </a:lnTo>
                  <a:lnTo>
                    <a:pt x="940447" y="283094"/>
                  </a:lnTo>
                  <a:lnTo>
                    <a:pt x="939444" y="282028"/>
                  </a:lnTo>
                  <a:lnTo>
                    <a:pt x="940447" y="281325"/>
                  </a:lnTo>
                  <a:lnTo>
                    <a:pt x="940447" y="217525"/>
                  </a:lnTo>
                  <a:close/>
                </a:path>
                <a:path w="3620134" h="334644">
                  <a:moveTo>
                    <a:pt x="932992" y="262674"/>
                  </a:moveTo>
                  <a:lnTo>
                    <a:pt x="929430" y="275354"/>
                  </a:lnTo>
                  <a:lnTo>
                    <a:pt x="924659" y="287654"/>
                  </a:lnTo>
                  <a:lnTo>
                    <a:pt x="918762" y="299409"/>
                  </a:lnTo>
                  <a:lnTo>
                    <a:pt x="911656" y="310781"/>
                  </a:lnTo>
                  <a:lnTo>
                    <a:pt x="913333" y="312127"/>
                  </a:lnTo>
                  <a:lnTo>
                    <a:pt x="914984" y="313601"/>
                  </a:lnTo>
                  <a:lnTo>
                    <a:pt x="916635" y="315252"/>
                  </a:lnTo>
                  <a:lnTo>
                    <a:pt x="923516" y="302917"/>
                  </a:lnTo>
                  <a:lnTo>
                    <a:pt x="929282" y="290206"/>
                  </a:lnTo>
                  <a:lnTo>
                    <a:pt x="933932" y="277120"/>
                  </a:lnTo>
                  <a:lnTo>
                    <a:pt x="933983" y="262893"/>
                  </a:lnTo>
                  <a:lnTo>
                    <a:pt x="932992" y="262674"/>
                  </a:lnTo>
                  <a:close/>
                </a:path>
                <a:path w="3620134" h="334644">
                  <a:moveTo>
                    <a:pt x="944410" y="278549"/>
                  </a:moveTo>
                  <a:lnTo>
                    <a:pt x="940447" y="281325"/>
                  </a:lnTo>
                  <a:lnTo>
                    <a:pt x="940447" y="283094"/>
                  </a:lnTo>
                  <a:lnTo>
                    <a:pt x="944740" y="287654"/>
                  </a:lnTo>
                  <a:lnTo>
                    <a:pt x="950379" y="293916"/>
                  </a:lnTo>
                  <a:lnTo>
                    <a:pt x="956322" y="300875"/>
                  </a:lnTo>
                  <a:lnTo>
                    <a:pt x="961783" y="296418"/>
                  </a:lnTo>
                  <a:lnTo>
                    <a:pt x="956805" y="291122"/>
                  </a:lnTo>
                  <a:lnTo>
                    <a:pt x="951026" y="285153"/>
                  </a:lnTo>
                  <a:lnTo>
                    <a:pt x="944410" y="278549"/>
                  </a:lnTo>
                  <a:close/>
                </a:path>
                <a:path w="3620134" h="334644">
                  <a:moveTo>
                    <a:pt x="940447" y="281325"/>
                  </a:moveTo>
                  <a:lnTo>
                    <a:pt x="939444" y="282028"/>
                  </a:lnTo>
                  <a:lnTo>
                    <a:pt x="940447" y="283094"/>
                  </a:lnTo>
                  <a:lnTo>
                    <a:pt x="940447" y="281325"/>
                  </a:lnTo>
                  <a:close/>
                </a:path>
                <a:path w="3620134" h="334644">
                  <a:moveTo>
                    <a:pt x="933983" y="262893"/>
                  </a:moveTo>
                  <a:lnTo>
                    <a:pt x="933983" y="276924"/>
                  </a:lnTo>
                  <a:lnTo>
                    <a:pt x="937463" y="263664"/>
                  </a:lnTo>
                  <a:lnTo>
                    <a:pt x="933983" y="262893"/>
                  </a:lnTo>
                  <a:close/>
                </a:path>
                <a:path w="3620134" h="334644">
                  <a:moveTo>
                    <a:pt x="933983" y="261200"/>
                  </a:moveTo>
                  <a:lnTo>
                    <a:pt x="912647" y="261200"/>
                  </a:lnTo>
                  <a:lnTo>
                    <a:pt x="912647" y="267144"/>
                  </a:lnTo>
                  <a:lnTo>
                    <a:pt x="931736" y="267144"/>
                  </a:lnTo>
                  <a:lnTo>
                    <a:pt x="932992" y="262674"/>
                  </a:lnTo>
                  <a:lnTo>
                    <a:pt x="933983" y="262674"/>
                  </a:lnTo>
                  <a:lnTo>
                    <a:pt x="933983" y="261200"/>
                  </a:lnTo>
                  <a:close/>
                </a:path>
                <a:path w="3620134" h="334644">
                  <a:moveTo>
                    <a:pt x="961783" y="261200"/>
                  </a:moveTo>
                  <a:lnTo>
                    <a:pt x="940447" y="261200"/>
                  </a:lnTo>
                  <a:lnTo>
                    <a:pt x="940447" y="267144"/>
                  </a:lnTo>
                  <a:lnTo>
                    <a:pt x="961783" y="267144"/>
                  </a:lnTo>
                  <a:lnTo>
                    <a:pt x="961783" y="261200"/>
                  </a:lnTo>
                  <a:close/>
                </a:path>
                <a:path w="3620134" h="334644">
                  <a:moveTo>
                    <a:pt x="933983" y="262674"/>
                  </a:moveTo>
                  <a:lnTo>
                    <a:pt x="932992" y="262674"/>
                  </a:lnTo>
                  <a:lnTo>
                    <a:pt x="933983" y="262893"/>
                  </a:lnTo>
                  <a:lnTo>
                    <a:pt x="933983" y="262674"/>
                  </a:lnTo>
                  <a:close/>
                </a:path>
                <a:path w="3620134" h="334644">
                  <a:moveTo>
                    <a:pt x="919594" y="227939"/>
                  </a:moveTo>
                  <a:lnTo>
                    <a:pt x="913650" y="229933"/>
                  </a:lnTo>
                  <a:lnTo>
                    <a:pt x="917943" y="243166"/>
                  </a:lnTo>
                  <a:lnTo>
                    <a:pt x="920519" y="251269"/>
                  </a:lnTo>
                  <a:lnTo>
                    <a:pt x="921092" y="253250"/>
                  </a:lnTo>
                  <a:lnTo>
                    <a:pt x="927049" y="251269"/>
                  </a:lnTo>
                  <a:lnTo>
                    <a:pt x="925055" y="244640"/>
                  </a:lnTo>
                  <a:lnTo>
                    <a:pt x="922578" y="236867"/>
                  </a:lnTo>
                  <a:lnTo>
                    <a:pt x="919594" y="227939"/>
                  </a:lnTo>
                  <a:close/>
                </a:path>
                <a:path w="3620134" h="334644">
                  <a:moveTo>
                    <a:pt x="953338" y="227456"/>
                  </a:moveTo>
                  <a:lnTo>
                    <a:pt x="952017" y="235051"/>
                  </a:lnTo>
                  <a:lnTo>
                    <a:pt x="950201" y="242824"/>
                  </a:lnTo>
                  <a:lnTo>
                    <a:pt x="947877" y="250761"/>
                  </a:lnTo>
                  <a:lnTo>
                    <a:pt x="954328" y="252742"/>
                  </a:lnTo>
                  <a:lnTo>
                    <a:pt x="956640" y="244157"/>
                  </a:lnTo>
                  <a:lnTo>
                    <a:pt x="958456" y="236220"/>
                  </a:lnTo>
                  <a:lnTo>
                    <a:pt x="959789" y="228930"/>
                  </a:lnTo>
                  <a:lnTo>
                    <a:pt x="953338" y="227456"/>
                  </a:lnTo>
                  <a:close/>
                </a:path>
                <a:path w="3620134" h="334644">
                  <a:moveTo>
                    <a:pt x="1071968" y="297408"/>
                  </a:moveTo>
                  <a:lnTo>
                    <a:pt x="1061694" y="298386"/>
                  </a:lnTo>
                  <a:lnTo>
                    <a:pt x="1056081" y="304190"/>
                  </a:lnTo>
                  <a:lnTo>
                    <a:pt x="1055090" y="314769"/>
                  </a:lnTo>
                  <a:lnTo>
                    <a:pt x="1056398" y="324700"/>
                  </a:lnTo>
                  <a:lnTo>
                    <a:pt x="1062037" y="329984"/>
                  </a:lnTo>
                  <a:lnTo>
                    <a:pt x="1071968" y="330644"/>
                  </a:lnTo>
                  <a:lnTo>
                    <a:pt x="1082205" y="329984"/>
                  </a:lnTo>
                  <a:lnTo>
                    <a:pt x="1087317" y="325183"/>
                  </a:lnTo>
                  <a:lnTo>
                    <a:pt x="1071968" y="325183"/>
                  </a:lnTo>
                  <a:lnTo>
                    <a:pt x="1064679" y="324523"/>
                  </a:lnTo>
                  <a:lnTo>
                    <a:pt x="1060703" y="321055"/>
                  </a:lnTo>
                  <a:lnTo>
                    <a:pt x="1060043" y="314769"/>
                  </a:lnTo>
                  <a:lnTo>
                    <a:pt x="1060703" y="307479"/>
                  </a:lnTo>
                  <a:lnTo>
                    <a:pt x="1064679" y="303352"/>
                  </a:lnTo>
                  <a:lnTo>
                    <a:pt x="1071968" y="302361"/>
                  </a:lnTo>
                  <a:lnTo>
                    <a:pt x="1086058" y="302361"/>
                  </a:lnTo>
                  <a:lnTo>
                    <a:pt x="1082205" y="298386"/>
                  </a:lnTo>
                  <a:lnTo>
                    <a:pt x="1071968" y="297408"/>
                  </a:lnTo>
                  <a:close/>
                </a:path>
                <a:path w="3620134" h="334644">
                  <a:moveTo>
                    <a:pt x="1086058" y="302361"/>
                  </a:moveTo>
                  <a:lnTo>
                    <a:pt x="1071968" y="302361"/>
                  </a:lnTo>
                  <a:lnTo>
                    <a:pt x="1079220" y="303352"/>
                  </a:lnTo>
                  <a:lnTo>
                    <a:pt x="1083195" y="307479"/>
                  </a:lnTo>
                  <a:lnTo>
                    <a:pt x="1083856" y="314769"/>
                  </a:lnTo>
                  <a:lnTo>
                    <a:pt x="1083195" y="321055"/>
                  </a:lnTo>
                  <a:lnTo>
                    <a:pt x="1079220" y="324523"/>
                  </a:lnTo>
                  <a:lnTo>
                    <a:pt x="1071968" y="325183"/>
                  </a:lnTo>
                  <a:lnTo>
                    <a:pt x="1087317" y="325183"/>
                  </a:lnTo>
                  <a:lnTo>
                    <a:pt x="1087831" y="324700"/>
                  </a:lnTo>
                  <a:lnTo>
                    <a:pt x="1088834" y="314769"/>
                  </a:lnTo>
                  <a:lnTo>
                    <a:pt x="1087831" y="304190"/>
                  </a:lnTo>
                  <a:lnTo>
                    <a:pt x="1086058" y="302361"/>
                  </a:lnTo>
                  <a:close/>
                </a:path>
              </a:pathLst>
            </a:custGeom>
            <a:solidFill>
              <a:srgbClr val="5F5D5D"/>
            </a:solidFill>
          </p:spPr>
          <p:txBody>
            <a:bodyPr wrap="square" lIns="0" tIns="0" rIns="0" bIns="0" rtlCol="0"/>
            <a:lstStyle/>
            <a:p>
              <a:endParaRPr/>
            </a:p>
          </p:txBody>
        </p:sp>
      </p:grpSp>
      <p:pic>
        <p:nvPicPr>
          <p:cNvPr id="35" name="object 35"/>
          <p:cNvPicPr/>
          <p:nvPr/>
        </p:nvPicPr>
        <p:blipFill>
          <a:blip r:embed="rId22" cstate="print"/>
          <a:stretch>
            <a:fillRect/>
          </a:stretch>
        </p:blipFill>
        <p:spPr>
          <a:xfrm>
            <a:off x="12258116" y="1989328"/>
            <a:ext cx="2141905" cy="210731"/>
          </a:xfrm>
          <a:prstGeom prst="rect">
            <a:avLst/>
          </a:prstGeom>
        </p:spPr>
      </p:pic>
      <p:pic>
        <p:nvPicPr>
          <p:cNvPr id="36" name="object 36"/>
          <p:cNvPicPr/>
          <p:nvPr/>
        </p:nvPicPr>
        <p:blipFill>
          <a:blip r:embed="rId23" cstate="print"/>
          <a:stretch>
            <a:fillRect/>
          </a:stretch>
        </p:blipFill>
        <p:spPr>
          <a:xfrm>
            <a:off x="12258120" y="539623"/>
            <a:ext cx="2145838" cy="1307071"/>
          </a:xfrm>
          <a:prstGeom prst="rect">
            <a:avLst/>
          </a:prstGeom>
        </p:spPr>
      </p:pic>
      <p:pic>
        <p:nvPicPr>
          <p:cNvPr id="37" name="object 37"/>
          <p:cNvPicPr/>
          <p:nvPr/>
        </p:nvPicPr>
        <p:blipFill>
          <a:blip r:embed="rId24" cstate="print"/>
          <a:stretch>
            <a:fillRect/>
          </a:stretch>
        </p:blipFill>
        <p:spPr>
          <a:xfrm>
            <a:off x="8103869" y="1828101"/>
            <a:ext cx="3619195" cy="1182408"/>
          </a:xfrm>
          <a:prstGeom prst="rect">
            <a:avLst/>
          </a:prstGeom>
        </p:spPr>
      </p:pic>
      <p:pic>
        <p:nvPicPr>
          <p:cNvPr id="38" name="object 38"/>
          <p:cNvPicPr/>
          <p:nvPr/>
        </p:nvPicPr>
        <p:blipFill>
          <a:blip r:embed="rId25" cstate="print"/>
          <a:stretch>
            <a:fillRect/>
          </a:stretch>
        </p:blipFill>
        <p:spPr>
          <a:xfrm>
            <a:off x="8100403" y="4005427"/>
            <a:ext cx="6299593" cy="4301680"/>
          </a:xfrm>
          <a:prstGeom prst="rect">
            <a:avLst/>
          </a:prstGeom>
        </p:spPr>
      </p:pic>
      <p:pic>
        <p:nvPicPr>
          <p:cNvPr id="39" name="object 39"/>
          <p:cNvPicPr/>
          <p:nvPr/>
        </p:nvPicPr>
        <p:blipFill>
          <a:blip r:embed="rId26" cstate="print"/>
          <a:stretch>
            <a:fillRect/>
          </a:stretch>
        </p:blipFill>
        <p:spPr>
          <a:xfrm>
            <a:off x="8104949" y="8604656"/>
            <a:ext cx="6289992" cy="554621"/>
          </a:xfrm>
          <a:prstGeom prst="rect">
            <a:avLst/>
          </a:prstGeom>
        </p:spPr>
      </p:pic>
      <p:pic>
        <p:nvPicPr>
          <p:cNvPr id="40" name="object 40"/>
          <p:cNvPicPr/>
          <p:nvPr/>
        </p:nvPicPr>
        <p:blipFill>
          <a:blip r:embed="rId27" cstate="print"/>
          <a:stretch>
            <a:fillRect/>
          </a:stretch>
        </p:blipFill>
        <p:spPr>
          <a:xfrm>
            <a:off x="8103349" y="9457004"/>
            <a:ext cx="6291973" cy="2931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5119985" cy="5130000"/>
          </a:xfrm>
          <a:prstGeom prst="rect">
            <a:avLst/>
          </a:prstGeom>
        </p:spPr>
      </p:pic>
      <p:pic>
        <p:nvPicPr>
          <p:cNvPr id="3" name="object 3"/>
          <p:cNvPicPr/>
          <p:nvPr/>
        </p:nvPicPr>
        <p:blipFill>
          <a:blip r:embed="rId3" cstate="print"/>
          <a:stretch>
            <a:fillRect/>
          </a:stretch>
        </p:blipFill>
        <p:spPr>
          <a:xfrm>
            <a:off x="724954" y="7268654"/>
            <a:ext cx="3618636" cy="774115"/>
          </a:xfrm>
          <a:prstGeom prst="rect">
            <a:avLst/>
          </a:prstGeom>
        </p:spPr>
      </p:pic>
      <p:pic>
        <p:nvPicPr>
          <p:cNvPr id="4" name="object 4"/>
          <p:cNvPicPr/>
          <p:nvPr/>
        </p:nvPicPr>
        <p:blipFill>
          <a:blip r:embed="rId4" cstate="print"/>
          <a:stretch>
            <a:fillRect/>
          </a:stretch>
        </p:blipFill>
        <p:spPr>
          <a:xfrm>
            <a:off x="726935" y="8312810"/>
            <a:ext cx="3617112" cy="120180"/>
          </a:xfrm>
          <a:prstGeom prst="rect">
            <a:avLst/>
          </a:prstGeom>
        </p:spPr>
      </p:pic>
      <p:pic>
        <p:nvPicPr>
          <p:cNvPr id="5" name="object 5"/>
          <p:cNvPicPr/>
          <p:nvPr/>
        </p:nvPicPr>
        <p:blipFill>
          <a:blip r:embed="rId5" cstate="print"/>
          <a:stretch>
            <a:fillRect/>
          </a:stretch>
        </p:blipFill>
        <p:spPr>
          <a:xfrm>
            <a:off x="725817" y="8490445"/>
            <a:ext cx="3617264" cy="1002449"/>
          </a:xfrm>
          <a:prstGeom prst="rect">
            <a:avLst/>
          </a:prstGeom>
        </p:spPr>
      </p:pic>
      <p:sp>
        <p:nvSpPr>
          <p:cNvPr id="6" name="object 6"/>
          <p:cNvSpPr/>
          <p:nvPr/>
        </p:nvSpPr>
        <p:spPr>
          <a:xfrm>
            <a:off x="720001" y="6759905"/>
            <a:ext cx="1273175" cy="241935"/>
          </a:xfrm>
          <a:custGeom>
            <a:avLst/>
            <a:gdLst/>
            <a:ahLst/>
            <a:cxnLst/>
            <a:rect l="l" t="t" r="r" b="b"/>
            <a:pathLst>
              <a:path w="1273175" h="241934">
                <a:moveTo>
                  <a:pt x="83985" y="0"/>
                </a:moveTo>
                <a:lnTo>
                  <a:pt x="62877" y="0"/>
                </a:lnTo>
                <a:lnTo>
                  <a:pt x="0" y="186093"/>
                </a:lnTo>
                <a:lnTo>
                  <a:pt x="21628" y="186093"/>
                </a:lnTo>
                <a:lnTo>
                  <a:pt x="41503" y="124713"/>
                </a:lnTo>
                <a:lnTo>
                  <a:pt x="126123" y="124713"/>
                </a:lnTo>
                <a:lnTo>
                  <a:pt x="121034" y="109651"/>
                </a:lnTo>
                <a:lnTo>
                  <a:pt x="45745" y="109651"/>
                </a:lnTo>
                <a:lnTo>
                  <a:pt x="45825" y="108889"/>
                </a:lnTo>
                <a:lnTo>
                  <a:pt x="66865" y="42024"/>
                </a:lnTo>
                <a:lnTo>
                  <a:pt x="69392" y="32626"/>
                </a:lnTo>
                <a:lnTo>
                  <a:pt x="71158" y="25577"/>
                </a:lnTo>
                <a:lnTo>
                  <a:pt x="72186" y="20866"/>
                </a:lnTo>
                <a:lnTo>
                  <a:pt x="91035" y="20866"/>
                </a:lnTo>
                <a:lnTo>
                  <a:pt x="83985" y="0"/>
                </a:lnTo>
                <a:close/>
              </a:path>
              <a:path w="1273175" h="241934">
                <a:moveTo>
                  <a:pt x="126123" y="124713"/>
                </a:moveTo>
                <a:lnTo>
                  <a:pt x="102831" y="124713"/>
                </a:lnTo>
                <a:lnTo>
                  <a:pt x="122440" y="186093"/>
                </a:lnTo>
                <a:lnTo>
                  <a:pt x="146862" y="186093"/>
                </a:lnTo>
                <a:lnTo>
                  <a:pt x="126123" y="124713"/>
                </a:lnTo>
                <a:close/>
              </a:path>
              <a:path w="1273175" h="241934">
                <a:moveTo>
                  <a:pt x="91035" y="20866"/>
                </a:moveTo>
                <a:lnTo>
                  <a:pt x="72656" y="20866"/>
                </a:lnTo>
                <a:lnTo>
                  <a:pt x="73177" y="25920"/>
                </a:lnTo>
                <a:lnTo>
                  <a:pt x="74930" y="33096"/>
                </a:lnTo>
                <a:lnTo>
                  <a:pt x="77939" y="42494"/>
                </a:lnTo>
                <a:lnTo>
                  <a:pt x="98577" y="109651"/>
                </a:lnTo>
                <a:lnTo>
                  <a:pt x="121034" y="109651"/>
                </a:lnTo>
                <a:lnTo>
                  <a:pt x="91035" y="20866"/>
                </a:lnTo>
                <a:close/>
              </a:path>
              <a:path w="1273175" h="241934">
                <a:moveTo>
                  <a:pt x="45825" y="108889"/>
                </a:moveTo>
                <a:lnTo>
                  <a:pt x="45745" y="109143"/>
                </a:lnTo>
                <a:lnTo>
                  <a:pt x="45825" y="108889"/>
                </a:lnTo>
                <a:close/>
              </a:path>
              <a:path w="1273175" h="241934">
                <a:moveTo>
                  <a:pt x="208483" y="51295"/>
                </a:moveTo>
                <a:lnTo>
                  <a:pt x="196052" y="51880"/>
                </a:lnTo>
                <a:lnTo>
                  <a:pt x="184951" y="53630"/>
                </a:lnTo>
                <a:lnTo>
                  <a:pt x="175177" y="56540"/>
                </a:lnTo>
                <a:lnTo>
                  <a:pt x="166725" y="60604"/>
                </a:lnTo>
                <a:lnTo>
                  <a:pt x="166725" y="241401"/>
                </a:lnTo>
                <a:lnTo>
                  <a:pt x="189865" y="241401"/>
                </a:lnTo>
                <a:lnTo>
                  <a:pt x="189865" y="186093"/>
                </a:lnTo>
                <a:lnTo>
                  <a:pt x="224896" y="186093"/>
                </a:lnTo>
                <a:lnTo>
                  <a:pt x="233479" y="183318"/>
                </a:lnTo>
                <a:lnTo>
                  <a:pt x="243250" y="177351"/>
                </a:lnTo>
                <a:lnTo>
                  <a:pt x="247660" y="172999"/>
                </a:lnTo>
                <a:lnTo>
                  <a:pt x="201193" y="172999"/>
                </a:lnTo>
                <a:lnTo>
                  <a:pt x="195402" y="171932"/>
                </a:lnTo>
                <a:lnTo>
                  <a:pt x="189865" y="169735"/>
                </a:lnTo>
                <a:lnTo>
                  <a:pt x="189865" y="69913"/>
                </a:lnTo>
                <a:lnTo>
                  <a:pt x="194538" y="67551"/>
                </a:lnTo>
                <a:lnTo>
                  <a:pt x="200507" y="66395"/>
                </a:lnTo>
                <a:lnTo>
                  <a:pt x="248479" y="66395"/>
                </a:lnTo>
                <a:lnTo>
                  <a:pt x="242933" y="61335"/>
                </a:lnTo>
                <a:lnTo>
                  <a:pt x="232918" y="55759"/>
                </a:lnTo>
                <a:lnTo>
                  <a:pt x="221435" y="52411"/>
                </a:lnTo>
                <a:lnTo>
                  <a:pt x="208483" y="51295"/>
                </a:lnTo>
                <a:close/>
              </a:path>
              <a:path w="1273175" h="241934">
                <a:moveTo>
                  <a:pt x="224896" y="186093"/>
                </a:moveTo>
                <a:lnTo>
                  <a:pt x="189865" y="186093"/>
                </a:lnTo>
                <a:lnTo>
                  <a:pt x="195910" y="187426"/>
                </a:lnTo>
                <a:lnTo>
                  <a:pt x="202603" y="188099"/>
                </a:lnTo>
                <a:lnTo>
                  <a:pt x="209981" y="188099"/>
                </a:lnTo>
                <a:lnTo>
                  <a:pt x="222390" y="186903"/>
                </a:lnTo>
                <a:lnTo>
                  <a:pt x="224896" y="186093"/>
                </a:lnTo>
                <a:close/>
              </a:path>
              <a:path w="1273175" h="241934">
                <a:moveTo>
                  <a:pt x="267272" y="118452"/>
                </a:moveTo>
                <a:lnTo>
                  <a:pt x="244195" y="118452"/>
                </a:lnTo>
                <a:lnTo>
                  <a:pt x="243641" y="130350"/>
                </a:lnTo>
                <a:lnTo>
                  <a:pt x="241985" y="140685"/>
                </a:lnTo>
                <a:lnTo>
                  <a:pt x="215940" y="172025"/>
                </a:lnTo>
                <a:lnTo>
                  <a:pt x="207200" y="172999"/>
                </a:lnTo>
                <a:lnTo>
                  <a:pt x="247660" y="172999"/>
                </a:lnTo>
                <a:lnTo>
                  <a:pt x="251701" y="169011"/>
                </a:lnTo>
                <a:lnTo>
                  <a:pt x="258540" y="158629"/>
                </a:lnTo>
                <a:lnTo>
                  <a:pt x="263421" y="146611"/>
                </a:lnTo>
                <a:lnTo>
                  <a:pt x="266347" y="132960"/>
                </a:lnTo>
                <a:lnTo>
                  <a:pt x="267272" y="118452"/>
                </a:lnTo>
                <a:close/>
              </a:path>
              <a:path w="1273175" h="241934">
                <a:moveTo>
                  <a:pt x="248479" y="66395"/>
                </a:moveTo>
                <a:lnTo>
                  <a:pt x="207708" y="66395"/>
                </a:lnTo>
                <a:lnTo>
                  <a:pt x="223659" y="69663"/>
                </a:lnTo>
                <a:lnTo>
                  <a:pt x="235062" y="79468"/>
                </a:lnTo>
                <a:lnTo>
                  <a:pt x="241910" y="95815"/>
                </a:lnTo>
                <a:lnTo>
                  <a:pt x="244195" y="118706"/>
                </a:lnTo>
                <a:lnTo>
                  <a:pt x="244195" y="118452"/>
                </a:lnTo>
                <a:lnTo>
                  <a:pt x="267272" y="118452"/>
                </a:lnTo>
                <a:lnTo>
                  <a:pt x="267322" y="117678"/>
                </a:lnTo>
                <a:lnTo>
                  <a:pt x="267068" y="117678"/>
                </a:lnTo>
                <a:lnTo>
                  <a:pt x="266094" y="103157"/>
                </a:lnTo>
                <a:lnTo>
                  <a:pt x="263172" y="90227"/>
                </a:lnTo>
                <a:lnTo>
                  <a:pt x="258302" y="78887"/>
                </a:lnTo>
                <a:lnTo>
                  <a:pt x="251485" y="69138"/>
                </a:lnTo>
                <a:lnTo>
                  <a:pt x="248479" y="66395"/>
                </a:lnTo>
                <a:close/>
              </a:path>
              <a:path w="1273175" h="241934">
                <a:moveTo>
                  <a:pt x="340499" y="51295"/>
                </a:moveTo>
                <a:lnTo>
                  <a:pt x="328068" y="51880"/>
                </a:lnTo>
                <a:lnTo>
                  <a:pt x="316968" y="53630"/>
                </a:lnTo>
                <a:lnTo>
                  <a:pt x="307193" y="56540"/>
                </a:lnTo>
                <a:lnTo>
                  <a:pt x="298742" y="60604"/>
                </a:lnTo>
                <a:lnTo>
                  <a:pt x="298742" y="241401"/>
                </a:lnTo>
                <a:lnTo>
                  <a:pt x="321868" y="241401"/>
                </a:lnTo>
                <a:lnTo>
                  <a:pt x="321868" y="186093"/>
                </a:lnTo>
                <a:lnTo>
                  <a:pt x="356912" y="186093"/>
                </a:lnTo>
                <a:lnTo>
                  <a:pt x="365496" y="183318"/>
                </a:lnTo>
                <a:lnTo>
                  <a:pt x="375266" y="177351"/>
                </a:lnTo>
                <a:lnTo>
                  <a:pt x="379677" y="172999"/>
                </a:lnTo>
                <a:lnTo>
                  <a:pt x="333197" y="172999"/>
                </a:lnTo>
                <a:lnTo>
                  <a:pt x="327406" y="171932"/>
                </a:lnTo>
                <a:lnTo>
                  <a:pt x="321868" y="169735"/>
                </a:lnTo>
                <a:lnTo>
                  <a:pt x="321868" y="69913"/>
                </a:lnTo>
                <a:lnTo>
                  <a:pt x="326555" y="67551"/>
                </a:lnTo>
                <a:lnTo>
                  <a:pt x="332511" y="66395"/>
                </a:lnTo>
                <a:lnTo>
                  <a:pt x="380494" y="66395"/>
                </a:lnTo>
                <a:lnTo>
                  <a:pt x="374948" y="61335"/>
                </a:lnTo>
                <a:lnTo>
                  <a:pt x="364929" y="55759"/>
                </a:lnTo>
                <a:lnTo>
                  <a:pt x="353446" y="52411"/>
                </a:lnTo>
                <a:lnTo>
                  <a:pt x="340499" y="51295"/>
                </a:lnTo>
                <a:close/>
              </a:path>
              <a:path w="1273175" h="241934">
                <a:moveTo>
                  <a:pt x="356912" y="186093"/>
                </a:moveTo>
                <a:lnTo>
                  <a:pt x="321868" y="186093"/>
                </a:lnTo>
                <a:lnTo>
                  <a:pt x="327926" y="187426"/>
                </a:lnTo>
                <a:lnTo>
                  <a:pt x="334619" y="188099"/>
                </a:lnTo>
                <a:lnTo>
                  <a:pt x="341998" y="188099"/>
                </a:lnTo>
                <a:lnTo>
                  <a:pt x="354406" y="186903"/>
                </a:lnTo>
                <a:lnTo>
                  <a:pt x="356912" y="186093"/>
                </a:lnTo>
                <a:close/>
              </a:path>
              <a:path w="1273175" h="241934">
                <a:moveTo>
                  <a:pt x="399289" y="118452"/>
                </a:moveTo>
                <a:lnTo>
                  <a:pt x="376199" y="118452"/>
                </a:lnTo>
                <a:lnTo>
                  <a:pt x="375645" y="130350"/>
                </a:lnTo>
                <a:lnTo>
                  <a:pt x="373991" y="140685"/>
                </a:lnTo>
                <a:lnTo>
                  <a:pt x="347946" y="172025"/>
                </a:lnTo>
                <a:lnTo>
                  <a:pt x="339204" y="172999"/>
                </a:lnTo>
                <a:lnTo>
                  <a:pt x="379677" y="172999"/>
                </a:lnTo>
                <a:lnTo>
                  <a:pt x="383717" y="169011"/>
                </a:lnTo>
                <a:lnTo>
                  <a:pt x="390557" y="158629"/>
                </a:lnTo>
                <a:lnTo>
                  <a:pt x="395438" y="146611"/>
                </a:lnTo>
                <a:lnTo>
                  <a:pt x="398364" y="132960"/>
                </a:lnTo>
                <a:lnTo>
                  <a:pt x="399289" y="118452"/>
                </a:lnTo>
                <a:close/>
              </a:path>
              <a:path w="1273175" h="241934">
                <a:moveTo>
                  <a:pt x="380494" y="66395"/>
                </a:moveTo>
                <a:lnTo>
                  <a:pt x="339725" y="66395"/>
                </a:lnTo>
                <a:lnTo>
                  <a:pt x="355673" y="69663"/>
                </a:lnTo>
                <a:lnTo>
                  <a:pt x="367072" y="79468"/>
                </a:lnTo>
                <a:lnTo>
                  <a:pt x="373916" y="95815"/>
                </a:lnTo>
                <a:lnTo>
                  <a:pt x="376199" y="118706"/>
                </a:lnTo>
                <a:lnTo>
                  <a:pt x="376199" y="118452"/>
                </a:lnTo>
                <a:lnTo>
                  <a:pt x="399289" y="118452"/>
                </a:lnTo>
                <a:lnTo>
                  <a:pt x="399338" y="117678"/>
                </a:lnTo>
                <a:lnTo>
                  <a:pt x="399072" y="117678"/>
                </a:lnTo>
                <a:lnTo>
                  <a:pt x="398100" y="103157"/>
                </a:lnTo>
                <a:lnTo>
                  <a:pt x="395182" y="90227"/>
                </a:lnTo>
                <a:lnTo>
                  <a:pt x="390317" y="78887"/>
                </a:lnTo>
                <a:lnTo>
                  <a:pt x="383501" y="69138"/>
                </a:lnTo>
                <a:lnTo>
                  <a:pt x="380494" y="66395"/>
                </a:lnTo>
                <a:close/>
              </a:path>
              <a:path w="1273175" h="241934">
                <a:moveTo>
                  <a:pt x="454875" y="0"/>
                </a:moveTo>
                <a:lnTo>
                  <a:pt x="431736" y="0"/>
                </a:lnTo>
                <a:lnTo>
                  <a:pt x="431736" y="186093"/>
                </a:lnTo>
                <a:lnTo>
                  <a:pt x="454875" y="186093"/>
                </a:lnTo>
                <a:lnTo>
                  <a:pt x="454875" y="0"/>
                </a:lnTo>
                <a:close/>
              </a:path>
              <a:path w="1273175" h="241934">
                <a:moveTo>
                  <a:pt x="509460" y="774"/>
                </a:moveTo>
                <a:lnTo>
                  <a:pt x="502424" y="774"/>
                </a:lnTo>
                <a:lnTo>
                  <a:pt x="499287" y="2108"/>
                </a:lnTo>
                <a:lnTo>
                  <a:pt x="494093" y="7302"/>
                </a:lnTo>
                <a:lnTo>
                  <a:pt x="492848" y="10388"/>
                </a:lnTo>
                <a:lnTo>
                  <a:pt x="492848" y="17767"/>
                </a:lnTo>
                <a:lnTo>
                  <a:pt x="494093" y="20866"/>
                </a:lnTo>
                <a:lnTo>
                  <a:pt x="499287" y="26060"/>
                </a:lnTo>
                <a:lnTo>
                  <a:pt x="502424" y="27431"/>
                </a:lnTo>
                <a:lnTo>
                  <a:pt x="509460" y="27431"/>
                </a:lnTo>
                <a:lnTo>
                  <a:pt x="512546" y="26060"/>
                </a:lnTo>
                <a:lnTo>
                  <a:pt x="515251" y="23393"/>
                </a:lnTo>
                <a:lnTo>
                  <a:pt x="517918" y="20866"/>
                </a:lnTo>
                <a:lnTo>
                  <a:pt x="519239" y="17767"/>
                </a:lnTo>
                <a:lnTo>
                  <a:pt x="519239" y="10388"/>
                </a:lnTo>
                <a:lnTo>
                  <a:pt x="517918" y="7302"/>
                </a:lnTo>
                <a:lnTo>
                  <a:pt x="515251" y="4762"/>
                </a:lnTo>
                <a:lnTo>
                  <a:pt x="512546" y="2108"/>
                </a:lnTo>
                <a:lnTo>
                  <a:pt x="509460" y="774"/>
                </a:lnTo>
                <a:close/>
              </a:path>
              <a:path w="1273175" h="241934">
                <a:moveTo>
                  <a:pt x="518261" y="54546"/>
                </a:moveTo>
                <a:lnTo>
                  <a:pt x="495122" y="54546"/>
                </a:lnTo>
                <a:lnTo>
                  <a:pt x="495122" y="186093"/>
                </a:lnTo>
                <a:lnTo>
                  <a:pt x="518261" y="186093"/>
                </a:lnTo>
                <a:lnTo>
                  <a:pt x="518261" y="54546"/>
                </a:lnTo>
                <a:close/>
              </a:path>
              <a:path w="1273175" h="241934">
                <a:moveTo>
                  <a:pt x="606018" y="51803"/>
                </a:moveTo>
                <a:lnTo>
                  <a:pt x="567524" y="69405"/>
                </a:lnTo>
                <a:lnTo>
                  <a:pt x="552439" y="104677"/>
                </a:lnTo>
                <a:lnTo>
                  <a:pt x="551434" y="119697"/>
                </a:lnTo>
                <a:lnTo>
                  <a:pt x="552407" y="134529"/>
                </a:lnTo>
                <a:lnTo>
                  <a:pt x="567004" y="170002"/>
                </a:lnTo>
                <a:lnTo>
                  <a:pt x="604735" y="188099"/>
                </a:lnTo>
                <a:lnTo>
                  <a:pt x="616974" y="187595"/>
                </a:lnTo>
                <a:lnTo>
                  <a:pt x="627505" y="186081"/>
                </a:lnTo>
                <a:lnTo>
                  <a:pt x="636338" y="183561"/>
                </a:lnTo>
                <a:lnTo>
                  <a:pt x="643483" y="180035"/>
                </a:lnTo>
                <a:lnTo>
                  <a:pt x="643483" y="172745"/>
                </a:lnTo>
                <a:lnTo>
                  <a:pt x="611047" y="172745"/>
                </a:lnTo>
                <a:lnTo>
                  <a:pt x="603595" y="171835"/>
                </a:lnTo>
                <a:lnTo>
                  <a:pt x="577843" y="141328"/>
                </a:lnTo>
                <a:lnTo>
                  <a:pt x="575335" y="119951"/>
                </a:lnTo>
                <a:lnTo>
                  <a:pt x="575947" y="108735"/>
                </a:lnTo>
                <a:lnTo>
                  <a:pt x="596576" y="71672"/>
                </a:lnTo>
                <a:lnTo>
                  <a:pt x="611771" y="68160"/>
                </a:lnTo>
                <a:lnTo>
                  <a:pt x="643750" y="68160"/>
                </a:lnTo>
                <a:lnTo>
                  <a:pt x="643750" y="60858"/>
                </a:lnTo>
                <a:lnTo>
                  <a:pt x="636463" y="56893"/>
                </a:lnTo>
                <a:lnTo>
                  <a:pt x="627746" y="54063"/>
                </a:lnTo>
                <a:lnTo>
                  <a:pt x="617598" y="52368"/>
                </a:lnTo>
                <a:lnTo>
                  <a:pt x="606018" y="51803"/>
                </a:lnTo>
                <a:close/>
              </a:path>
              <a:path w="1273175" h="241934">
                <a:moveTo>
                  <a:pt x="643483" y="163948"/>
                </a:moveTo>
                <a:lnTo>
                  <a:pt x="636729" y="167655"/>
                </a:lnTo>
                <a:lnTo>
                  <a:pt x="628834" y="170484"/>
                </a:lnTo>
                <a:lnTo>
                  <a:pt x="620271" y="172180"/>
                </a:lnTo>
                <a:lnTo>
                  <a:pt x="611047" y="172745"/>
                </a:lnTo>
                <a:lnTo>
                  <a:pt x="643483" y="172745"/>
                </a:lnTo>
                <a:lnTo>
                  <a:pt x="643483" y="163948"/>
                </a:lnTo>
                <a:close/>
              </a:path>
              <a:path w="1273175" h="241934">
                <a:moveTo>
                  <a:pt x="643483" y="162953"/>
                </a:moveTo>
                <a:lnTo>
                  <a:pt x="643483" y="163948"/>
                </a:lnTo>
                <a:lnTo>
                  <a:pt x="643953" y="163690"/>
                </a:lnTo>
                <a:lnTo>
                  <a:pt x="643953" y="163474"/>
                </a:lnTo>
                <a:lnTo>
                  <a:pt x="643483" y="162953"/>
                </a:lnTo>
                <a:close/>
              </a:path>
              <a:path w="1273175" h="241934">
                <a:moveTo>
                  <a:pt x="643750" y="68160"/>
                </a:moveTo>
                <a:lnTo>
                  <a:pt x="611771" y="68160"/>
                </a:lnTo>
                <a:lnTo>
                  <a:pt x="621127" y="68740"/>
                </a:lnTo>
                <a:lnTo>
                  <a:pt x="629575" y="70481"/>
                </a:lnTo>
                <a:lnTo>
                  <a:pt x="637115" y="73390"/>
                </a:lnTo>
                <a:lnTo>
                  <a:pt x="643750" y="77469"/>
                </a:lnTo>
                <a:lnTo>
                  <a:pt x="643750" y="68160"/>
                </a:lnTo>
                <a:close/>
              </a:path>
              <a:path w="1273175" h="241934">
                <a:moveTo>
                  <a:pt x="756798" y="66395"/>
                </a:moveTo>
                <a:lnTo>
                  <a:pt x="715111" y="66395"/>
                </a:lnTo>
                <a:lnTo>
                  <a:pt x="727890" y="68029"/>
                </a:lnTo>
                <a:lnTo>
                  <a:pt x="737009" y="72929"/>
                </a:lnTo>
                <a:lnTo>
                  <a:pt x="742475" y="81097"/>
                </a:lnTo>
                <a:lnTo>
                  <a:pt x="744296" y="92532"/>
                </a:lnTo>
                <a:lnTo>
                  <a:pt x="744296" y="100088"/>
                </a:lnTo>
                <a:lnTo>
                  <a:pt x="727826" y="102230"/>
                </a:lnTo>
                <a:lnTo>
                  <a:pt x="713620" y="105119"/>
                </a:lnTo>
                <a:lnTo>
                  <a:pt x="675954" y="128255"/>
                </a:lnTo>
                <a:lnTo>
                  <a:pt x="670610" y="149390"/>
                </a:lnTo>
                <a:lnTo>
                  <a:pt x="673722" y="166320"/>
                </a:lnTo>
                <a:lnTo>
                  <a:pt x="683056" y="178417"/>
                </a:lnTo>
                <a:lnTo>
                  <a:pt x="698610" y="185678"/>
                </a:lnTo>
                <a:lnTo>
                  <a:pt x="720382" y="188099"/>
                </a:lnTo>
                <a:lnTo>
                  <a:pt x="733568" y="187503"/>
                </a:lnTo>
                <a:lnTo>
                  <a:pt x="745428" y="185713"/>
                </a:lnTo>
                <a:lnTo>
                  <a:pt x="755956" y="182725"/>
                </a:lnTo>
                <a:lnTo>
                  <a:pt x="765149" y="178536"/>
                </a:lnTo>
                <a:lnTo>
                  <a:pt x="765149" y="175018"/>
                </a:lnTo>
                <a:lnTo>
                  <a:pt x="722922" y="175018"/>
                </a:lnTo>
                <a:lnTo>
                  <a:pt x="709831" y="173385"/>
                </a:lnTo>
                <a:lnTo>
                  <a:pt x="700485" y="168484"/>
                </a:lnTo>
                <a:lnTo>
                  <a:pt x="694881" y="160316"/>
                </a:lnTo>
                <a:lnTo>
                  <a:pt x="693013" y="148882"/>
                </a:lnTo>
                <a:lnTo>
                  <a:pt x="693874" y="140890"/>
                </a:lnTo>
                <a:lnTo>
                  <a:pt x="731914" y="115747"/>
                </a:lnTo>
                <a:lnTo>
                  <a:pt x="744042" y="113906"/>
                </a:lnTo>
                <a:lnTo>
                  <a:pt x="765149" y="113906"/>
                </a:lnTo>
                <a:lnTo>
                  <a:pt x="765149" y="94030"/>
                </a:lnTo>
                <a:lnTo>
                  <a:pt x="765381" y="94030"/>
                </a:lnTo>
                <a:lnTo>
                  <a:pt x="764526" y="83825"/>
                </a:lnTo>
                <a:lnTo>
                  <a:pt x="761892" y="74758"/>
                </a:lnTo>
                <a:lnTo>
                  <a:pt x="757495" y="67101"/>
                </a:lnTo>
                <a:lnTo>
                  <a:pt x="756798" y="66395"/>
                </a:lnTo>
                <a:close/>
              </a:path>
              <a:path w="1273175" h="241934">
                <a:moveTo>
                  <a:pt x="765149" y="113906"/>
                </a:moveTo>
                <a:lnTo>
                  <a:pt x="744042" y="113906"/>
                </a:lnTo>
                <a:lnTo>
                  <a:pt x="744042" y="170764"/>
                </a:lnTo>
                <a:lnTo>
                  <a:pt x="739355" y="173596"/>
                </a:lnTo>
                <a:lnTo>
                  <a:pt x="732320" y="175018"/>
                </a:lnTo>
                <a:lnTo>
                  <a:pt x="765149" y="175018"/>
                </a:lnTo>
                <a:lnTo>
                  <a:pt x="765149" y="113906"/>
                </a:lnTo>
                <a:close/>
              </a:path>
              <a:path w="1273175" h="241934">
                <a:moveTo>
                  <a:pt x="765381" y="94030"/>
                </a:moveTo>
                <a:lnTo>
                  <a:pt x="765149" y="94030"/>
                </a:lnTo>
                <a:lnTo>
                  <a:pt x="765403" y="94297"/>
                </a:lnTo>
                <a:lnTo>
                  <a:pt x="765381" y="94030"/>
                </a:lnTo>
                <a:close/>
              </a:path>
              <a:path w="1273175" h="241934">
                <a:moveTo>
                  <a:pt x="718629" y="51549"/>
                </a:moveTo>
                <a:lnTo>
                  <a:pt x="709282" y="52006"/>
                </a:lnTo>
                <a:lnTo>
                  <a:pt x="700295" y="53374"/>
                </a:lnTo>
                <a:lnTo>
                  <a:pt x="691677" y="55653"/>
                </a:lnTo>
                <a:lnTo>
                  <a:pt x="683437" y="58839"/>
                </a:lnTo>
                <a:lnTo>
                  <a:pt x="683437" y="74942"/>
                </a:lnTo>
                <a:lnTo>
                  <a:pt x="691646" y="71196"/>
                </a:lnTo>
                <a:lnTo>
                  <a:pt x="699660" y="68526"/>
                </a:lnTo>
                <a:lnTo>
                  <a:pt x="707481" y="66927"/>
                </a:lnTo>
                <a:lnTo>
                  <a:pt x="715111" y="66395"/>
                </a:lnTo>
                <a:lnTo>
                  <a:pt x="756798" y="66395"/>
                </a:lnTo>
                <a:lnTo>
                  <a:pt x="751332" y="60858"/>
                </a:lnTo>
                <a:lnTo>
                  <a:pt x="744773" y="56778"/>
                </a:lnTo>
                <a:lnTo>
                  <a:pt x="737138" y="53870"/>
                </a:lnTo>
                <a:lnTo>
                  <a:pt x="728423" y="52128"/>
                </a:lnTo>
                <a:lnTo>
                  <a:pt x="718629" y="51549"/>
                </a:lnTo>
                <a:close/>
              </a:path>
              <a:path w="1273175" h="241934">
                <a:moveTo>
                  <a:pt x="829005" y="68160"/>
                </a:moveTo>
                <a:lnTo>
                  <a:pt x="805878" y="68160"/>
                </a:lnTo>
                <a:lnTo>
                  <a:pt x="805878" y="163766"/>
                </a:lnTo>
                <a:lnTo>
                  <a:pt x="838327" y="188099"/>
                </a:lnTo>
                <a:lnTo>
                  <a:pt x="843000" y="188099"/>
                </a:lnTo>
                <a:lnTo>
                  <a:pt x="847725" y="187426"/>
                </a:lnTo>
                <a:lnTo>
                  <a:pt x="852398" y="186093"/>
                </a:lnTo>
                <a:lnTo>
                  <a:pt x="852398" y="172008"/>
                </a:lnTo>
                <a:lnTo>
                  <a:pt x="852138" y="171754"/>
                </a:lnTo>
                <a:lnTo>
                  <a:pt x="834199" y="171754"/>
                </a:lnTo>
                <a:lnTo>
                  <a:pt x="829005" y="165404"/>
                </a:lnTo>
                <a:lnTo>
                  <a:pt x="829005" y="68160"/>
                </a:lnTo>
                <a:close/>
              </a:path>
              <a:path w="1273175" h="241934">
                <a:moveTo>
                  <a:pt x="851877" y="171500"/>
                </a:moveTo>
                <a:lnTo>
                  <a:pt x="851877" y="171754"/>
                </a:lnTo>
                <a:lnTo>
                  <a:pt x="852138" y="171754"/>
                </a:lnTo>
                <a:lnTo>
                  <a:pt x="851877" y="171500"/>
                </a:lnTo>
                <a:close/>
              </a:path>
              <a:path w="1273175" h="241934">
                <a:moveTo>
                  <a:pt x="852144" y="54076"/>
                </a:moveTo>
                <a:lnTo>
                  <a:pt x="790816" y="54076"/>
                </a:lnTo>
                <a:lnTo>
                  <a:pt x="790816" y="68160"/>
                </a:lnTo>
                <a:lnTo>
                  <a:pt x="852144" y="68160"/>
                </a:lnTo>
                <a:lnTo>
                  <a:pt x="852144" y="54076"/>
                </a:lnTo>
                <a:close/>
              </a:path>
              <a:path w="1273175" h="241934">
                <a:moveTo>
                  <a:pt x="829005" y="15836"/>
                </a:moveTo>
                <a:lnTo>
                  <a:pt x="805878" y="22618"/>
                </a:lnTo>
                <a:lnTo>
                  <a:pt x="805878" y="54076"/>
                </a:lnTo>
                <a:lnTo>
                  <a:pt x="829005" y="54076"/>
                </a:lnTo>
                <a:lnTo>
                  <a:pt x="829005" y="15836"/>
                </a:lnTo>
                <a:close/>
              </a:path>
              <a:path w="1273175" h="241934">
                <a:moveTo>
                  <a:pt x="894410" y="774"/>
                </a:moveTo>
                <a:lnTo>
                  <a:pt x="887374" y="774"/>
                </a:lnTo>
                <a:lnTo>
                  <a:pt x="884237" y="2108"/>
                </a:lnTo>
                <a:lnTo>
                  <a:pt x="879055" y="7302"/>
                </a:lnTo>
                <a:lnTo>
                  <a:pt x="877811" y="10388"/>
                </a:lnTo>
                <a:lnTo>
                  <a:pt x="877811" y="17767"/>
                </a:lnTo>
                <a:lnTo>
                  <a:pt x="879055" y="20866"/>
                </a:lnTo>
                <a:lnTo>
                  <a:pt x="884237" y="26060"/>
                </a:lnTo>
                <a:lnTo>
                  <a:pt x="887374" y="27431"/>
                </a:lnTo>
                <a:lnTo>
                  <a:pt x="894410" y="27431"/>
                </a:lnTo>
                <a:lnTo>
                  <a:pt x="897509" y="26060"/>
                </a:lnTo>
                <a:lnTo>
                  <a:pt x="900214" y="23393"/>
                </a:lnTo>
                <a:lnTo>
                  <a:pt x="902868" y="20866"/>
                </a:lnTo>
                <a:lnTo>
                  <a:pt x="904201" y="17767"/>
                </a:lnTo>
                <a:lnTo>
                  <a:pt x="904201" y="10388"/>
                </a:lnTo>
                <a:lnTo>
                  <a:pt x="902868" y="7302"/>
                </a:lnTo>
                <a:lnTo>
                  <a:pt x="900214" y="4762"/>
                </a:lnTo>
                <a:lnTo>
                  <a:pt x="897509" y="2108"/>
                </a:lnTo>
                <a:lnTo>
                  <a:pt x="894410" y="774"/>
                </a:lnTo>
                <a:close/>
              </a:path>
              <a:path w="1273175" h="241934">
                <a:moveTo>
                  <a:pt x="903211" y="54546"/>
                </a:moveTo>
                <a:lnTo>
                  <a:pt x="880084" y="54546"/>
                </a:lnTo>
                <a:lnTo>
                  <a:pt x="880084" y="186093"/>
                </a:lnTo>
                <a:lnTo>
                  <a:pt x="903211" y="186093"/>
                </a:lnTo>
                <a:lnTo>
                  <a:pt x="903211" y="54546"/>
                </a:lnTo>
                <a:close/>
              </a:path>
              <a:path w="1273175" h="241934">
                <a:moveTo>
                  <a:pt x="987196" y="51028"/>
                </a:moveTo>
                <a:lnTo>
                  <a:pt x="947978" y="70650"/>
                </a:lnTo>
                <a:lnTo>
                  <a:pt x="935393" y="119443"/>
                </a:lnTo>
                <a:lnTo>
                  <a:pt x="936158" y="134007"/>
                </a:lnTo>
                <a:lnTo>
                  <a:pt x="955269" y="176824"/>
                </a:lnTo>
                <a:lnTo>
                  <a:pt x="987196" y="187845"/>
                </a:lnTo>
                <a:lnTo>
                  <a:pt x="999468" y="186623"/>
                </a:lnTo>
                <a:lnTo>
                  <a:pt x="1010143" y="182951"/>
                </a:lnTo>
                <a:lnTo>
                  <a:pt x="1019216" y="176824"/>
                </a:lnTo>
                <a:lnTo>
                  <a:pt x="1022541" y="172999"/>
                </a:lnTo>
                <a:lnTo>
                  <a:pt x="987196" y="172999"/>
                </a:lnTo>
                <a:lnTo>
                  <a:pt x="974643" y="169668"/>
                </a:lnTo>
                <a:lnTo>
                  <a:pt x="965687" y="159673"/>
                </a:lnTo>
                <a:lnTo>
                  <a:pt x="960319" y="143017"/>
                </a:lnTo>
                <a:lnTo>
                  <a:pt x="958532" y="119697"/>
                </a:lnTo>
                <a:lnTo>
                  <a:pt x="960319" y="96377"/>
                </a:lnTo>
                <a:lnTo>
                  <a:pt x="965687" y="79721"/>
                </a:lnTo>
                <a:lnTo>
                  <a:pt x="974643" y="69726"/>
                </a:lnTo>
                <a:lnTo>
                  <a:pt x="987196" y="66395"/>
                </a:lnTo>
                <a:lnTo>
                  <a:pt x="1022928" y="66395"/>
                </a:lnTo>
                <a:lnTo>
                  <a:pt x="1019118" y="62076"/>
                </a:lnTo>
                <a:lnTo>
                  <a:pt x="1010015" y="55943"/>
                </a:lnTo>
                <a:lnTo>
                  <a:pt x="999373" y="52258"/>
                </a:lnTo>
                <a:lnTo>
                  <a:pt x="987196" y="51028"/>
                </a:lnTo>
                <a:close/>
              </a:path>
              <a:path w="1273175" h="241934">
                <a:moveTo>
                  <a:pt x="1038986" y="119443"/>
                </a:moveTo>
                <a:lnTo>
                  <a:pt x="1015860" y="119443"/>
                </a:lnTo>
                <a:lnTo>
                  <a:pt x="1015860" y="119697"/>
                </a:lnTo>
                <a:lnTo>
                  <a:pt x="1014067" y="143017"/>
                </a:lnTo>
                <a:lnTo>
                  <a:pt x="1008691" y="159673"/>
                </a:lnTo>
                <a:lnTo>
                  <a:pt x="999733" y="169668"/>
                </a:lnTo>
                <a:lnTo>
                  <a:pt x="987196" y="172999"/>
                </a:lnTo>
                <a:lnTo>
                  <a:pt x="1022541" y="172999"/>
                </a:lnTo>
                <a:lnTo>
                  <a:pt x="1038226" y="134246"/>
                </a:lnTo>
                <a:lnTo>
                  <a:pt x="1038999" y="119697"/>
                </a:lnTo>
                <a:lnTo>
                  <a:pt x="1038986" y="119443"/>
                </a:lnTo>
                <a:close/>
              </a:path>
              <a:path w="1273175" h="241934">
                <a:moveTo>
                  <a:pt x="1022928" y="66395"/>
                </a:moveTo>
                <a:lnTo>
                  <a:pt x="987196" y="66395"/>
                </a:lnTo>
                <a:lnTo>
                  <a:pt x="999733" y="69726"/>
                </a:lnTo>
                <a:lnTo>
                  <a:pt x="1008691" y="79721"/>
                </a:lnTo>
                <a:lnTo>
                  <a:pt x="1014067" y="96377"/>
                </a:lnTo>
                <a:lnTo>
                  <a:pt x="1015860" y="119697"/>
                </a:lnTo>
                <a:lnTo>
                  <a:pt x="1015860" y="119443"/>
                </a:lnTo>
                <a:lnTo>
                  <a:pt x="1038986" y="119443"/>
                </a:lnTo>
                <a:lnTo>
                  <a:pt x="1038217" y="104900"/>
                </a:lnTo>
                <a:lnTo>
                  <a:pt x="1035912" y="91859"/>
                </a:lnTo>
                <a:lnTo>
                  <a:pt x="1032061" y="80424"/>
                </a:lnTo>
                <a:lnTo>
                  <a:pt x="1026680" y="70650"/>
                </a:lnTo>
                <a:lnTo>
                  <a:pt x="1022928" y="66395"/>
                </a:lnTo>
                <a:close/>
              </a:path>
              <a:path w="1273175" h="241934">
                <a:moveTo>
                  <a:pt x="1119212" y="51295"/>
                </a:moveTo>
                <a:lnTo>
                  <a:pt x="1105001" y="51922"/>
                </a:lnTo>
                <a:lnTo>
                  <a:pt x="1092046" y="53808"/>
                </a:lnTo>
                <a:lnTo>
                  <a:pt x="1080345" y="56958"/>
                </a:lnTo>
                <a:lnTo>
                  <a:pt x="1069898" y="61379"/>
                </a:lnTo>
                <a:lnTo>
                  <a:pt x="1069898" y="186093"/>
                </a:lnTo>
                <a:lnTo>
                  <a:pt x="1093025" y="186093"/>
                </a:lnTo>
                <a:lnTo>
                  <a:pt x="1093025" y="71932"/>
                </a:lnTo>
                <a:lnTo>
                  <a:pt x="1099553" y="68922"/>
                </a:lnTo>
                <a:lnTo>
                  <a:pt x="1107541" y="67386"/>
                </a:lnTo>
                <a:lnTo>
                  <a:pt x="1159249" y="67386"/>
                </a:lnTo>
                <a:lnTo>
                  <a:pt x="1156411" y="63868"/>
                </a:lnTo>
                <a:lnTo>
                  <a:pt x="1149550" y="58372"/>
                </a:lnTo>
                <a:lnTo>
                  <a:pt x="1141064" y="54443"/>
                </a:lnTo>
                <a:lnTo>
                  <a:pt x="1130952" y="52082"/>
                </a:lnTo>
                <a:lnTo>
                  <a:pt x="1119212" y="51295"/>
                </a:lnTo>
                <a:close/>
              </a:path>
              <a:path w="1273175" h="241934">
                <a:moveTo>
                  <a:pt x="1159249" y="67386"/>
                </a:moveTo>
                <a:lnTo>
                  <a:pt x="1116939" y="67386"/>
                </a:lnTo>
                <a:lnTo>
                  <a:pt x="1128598" y="68944"/>
                </a:lnTo>
                <a:lnTo>
                  <a:pt x="1136924" y="73617"/>
                </a:lnTo>
                <a:lnTo>
                  <a:pt x="1141919" y="81396"/>
                </a:lnTo>
                <a:lnTo>
                  <a:pt x="1143584" y="92278"/>
                </a:lnTo>
                <a:lnTo>
                  <a:pt x="1143584" y="186093"/>
                </a:lnTo>
                <a:lnTo>
                  <a:pt x="1166710" y="186093"/>
                </a:lnTo>
                <a:lnTo>
                  <a:pt x="1166710" y="90512"/>
                </a:lnTo>
                <a:lnTo>
                  <a:pt x="1166456" y="90512"/>
                </a:lnTo>
                <a:lnTo>
                  <a:pt x="1165830" y="82645"/>
                </a:lnTo>
                <a:lnTo>
                  <a:pt x="1163948" y="75580"/>
                </a:lnTo>
                <a:lnTo>
                  <a:pt x="1160809" y="69320"/>
                </a:lnTo>
                <a:lnTo>
                  <a:pt x="1159249" y="67386"/>
                </a:lnTo>
                <a:close/>
              </a:path>
              <a:path w="1273175" h="241934">
                <a:moveTo>
                  <a:pt x="1166456" y="90296"/>
                </a:moveTo>
                <a:lnTo>
                  <a:pt x="1166456" y="90512"/>
                </a:lnTo>
                <a:lnTo>
                  <a:pt x="1166710" y="90512"/>
                </a:lnTo>
                <a:lnTo>
                  <a:pt x="1166456" y="90296"/>
                </a:lnTo>
                <a:close/>
              </a:path>
              <a:path w="1273175" h="241934">
                <a:moveTo>
                  <a:pt x="1195857" y="162699"/>
                </a:moveTo>
                <a:lnTo>
                  <a:pt x="1195857" y="178790"/>
                </a:lnTo>
                <a:lnTo>
                  <a:pt x="1202760" y="182761"/>
                </a:lnTo>
                <a:lnTo>
                  <a:pt x="1210346" y="185589"/>
                </a:lnTo>
                <a:lnTo>
                  <a:pt x="1218615" y="187282"/>
                </a:lnTo>
                <a:lnTo>
                  <a:pt x="1227569" y="187845"/>
                </a:lnTo>
                <a:lnTo>
                  <a:pt x="1236939" y="187121"/>
                </a:lnTo>
                <a:lnTo>
                  <a:pt x="1245469" y="184950"/>
                </a:lnTo>
                <a:lnTo>
                  <a:pt x="1253161" y="181330"/>
                </a:lnTo>
                <a:lnTo>
                  <a:pt x="1260017" y="176263"/>
                </a:lnTo>
                <a:lnTo>
                  <a:pt x="1264313" y="171754"/>
                </a:lnTo>
                <a:lnTo>
                  <a:pt x="1224534" y="171754"/>
                </a:lnTo>
                <a:lnTo>
                  <a:pt x="1216338" y="171190"/>
                </a:lnTo>
                <a:lnTo>
                  <a:pt x="1208824" y="169494"/>
                </a:lnTo>
                <a:lnTo>
                  <a:pt x="1201995" y="166664"/>
                </a:lnTo>
                <a:lnTo>
                  <a:pt x="1195857" y="162699"/>
                </a:lnTo>
                <a:close/>
              </a:path>
              <a:path w="1273175" h="241934">
                <a:moveTo>
                  <a:pt x="1236370" y="51028"/>
                </a:moveTo>
                <a:lnTo>
                  <a:pt x="1199402" y="73318"/>
                </a:lnTo>
                <a:lnTo>
                  <a:pt x="1196632" y="87261"/>
                </a:lnTo>
                <a:lnTo>
                  <a:pt x="1198563" y="99358"/>
                </a:lnTo>
                <a:lnTo>
                  <a:pt x="1204361" y="109720"/>
                </a:lnTo>
                <a:lnTo>
                  <a:pt x="1214028" y="118345"/>
                </a:lnTo>
                <a:lnTo>
                  <a:pt x="1227569" y="125234"/>
                </a:lnTo>
                <a:lnTo>
                  <a:pt x="1234960" y="128066"/>
                </a:lnTo>
                <a:lnTo>
                  <a:pt x="1240231" y="131203"/>
                </a:lnTo>
                <a:lnTo>
                  <a:pt x="1243406" y="134543"/>
                </a:lnTo>
                <a:lnTo>
                  <a:pt x="1247101" y="138239"/>
                </a:lnTo>
                <a:lnTo>
                  <a:pt x="1248943" y="143255"/>
                </a:lnTo>
                <a:lnTo>
                  <a:pt x="1248943" y="155663"/>
                </a:lnTo>
                <a:lnTo>
                  <a:pt x="1246670" y="160858"/>
                </a:lnTo>
                <a:lnTo>
                  <a:pt x="1242161" y="165226"/>
                </a:lnTo>
                <a:lnTo>
                  <a:pt x="1237449" y="169570"/>
                </a:lnTo>
                <a:lnTo>
                  <a:pt x="1231569" y="171754"/>
                </a:lnTo>
                <a:lnTo>
                  <a:pt x="1264313" y="171754"/>
                </a:lnTo>
                <a:lnTo>
                  <a:pt x="1265513" y="170495"/>
                </a:lnTo>
                <a:lnTo>
                  <a:pt x="1269442" y="164209"/>
                </a:lnTo>
                <a:lnTo>
                  <a:pt x="1271803" y="157416"/>
                </a:lnTo>
                <a:lnTo>
                  <a:pt x="1272590" y="150126"/>
                </a:lnTo>
                <a:lnTo>
                  <a:pt x="1272231" y="149605"/>
                </a:lnTo>
                <a:lnTo>
                  <a:pt x="1272082" y="149605"/>
                </a:lnTo>
                <a:lnTo>
                  <a:pt x="1270070" y="137148"/>
                </a:lnTo>
                <a:lnTo>
                  <a:pt x="1264034" y="126422"/>
                </a:lnTo>
                <a:lnTo>
                  <a:pt x="1253973" y="117419"/>
                </a:lnTo>
                <a:lnTo>
                  <a:pt x="1239888" y="110134"/>
                </a:lnTo>
                <a:lnTo>
                  <a:pt x="1232509" y="107289"/>
                </a:lnTo>
                <a:lnTo>
                  <a:pt x="1227315" y="104546"/>
                </a:lnTo>
                <a:lnTo>
                  <a:pt x="1220279" y="98158"/>
                </a:lnTo>
                <a:lnTo>
                  <a:pt x="1218260" y="93306"/>
                </a:lnTo>
                <a:lnTo>
                  <a:pt x="1218260" y="81546"/>
                </a:lnTo>
                <a:lnTo>
                  <a:pt x="1220101" y="76873"/>
                </a:lnTo>
                <a:lnTo>
                  <a:pt x="1223797" y="73177"/>
                </a:lnTo>
                <a:lnTo>
                  <a:pt x="1227493" y="69316"/>
                </a:lnTo>
                <a:lnTo>
                  <a:pt x="1232852" y="67386"/>
                </a:lnTo>
                <a:lnTo>
                  <a:pt x="1268044" y="67386"/>
                </a:lnTo>
                <a:lnTo>
                  <a:pt x="1268044" y="57861"/>
                </a:lnTo>
                <a:lnTo>
                  <a:pt x="1260585" y="54870"/>
                </a:lnTo>
                <a:lnTo>
                  <a:pt x="1252821" y="52735"/>
                </a:lnTo>
                <a:lnTo>
                  <a:pt x="1244750" y="51455"/>
                </a:lnTo>
                <a:lnTo>
                  <a:pt x="1236370" y="51028"/>
                </a:lnTo>
                <a:close/>
              </a:path>
              <a:path w="1273175" h="241934">
                <a:moveTo>
                  <a:pt x="1272082" y="149390"/>
                </a:moveTo>
                <a:lnTo>
                  <a:pt x="1272082" y="149605"/>
                </a:lnTo>
                <a:lnTo>
                  <a:pt x="1272231" y="149605"/>
                </a:lnTo>
                <a:lnTo>
                  <a:pt x="1272082" y="149390"/>
                </a:lnTo>
                <a:close/>
              </a:path>
              <a:path w="1273175" h="241934">
                <a:moveTo>
                  <a:pt x="1268044" y="67386"/>
                </a:moveTo>
                <a:lnTo>
                  <a:pt x="1244739" y="67386"/>
                </a:lnTo>
                <a:lnTo>
                  <a:pt x="1250022" y="68071"/>
                </a:lnTo>
                <a:lnTo>
                  <a:pt x="1261605" y="70726"/>
                </a:lnTo>
                <a:lnTo>
                  <a:pt x="1265682" y="72275"/>
                </a:lnTo>
                <a:lnTo>
                  <a:pt x="1268044" y="73952"/>
                </a:lnTo>
                <a:lnTo>
                  <a:pt x="1268044" y="67386"/>
                </a:lnTo>
                <a:close/>
              </a:path>
            </a:pathLst>
          </a:custGeom>
          <a:solidFill>
            <a:srgbClr val="5F5D5D"/>
          </a:solidFill>
        </p:spPr>
        <p:txBody>
          <a:bodyPr wrap="square" lIns="0" tIns="0" rIns="0" bIns="0" rtlCol="0"/>
          <a:lstStyle/>
          <a:p>
            <a:endParaRPr/>
          </a:p>
        </p:txBody>
      </p:sp>
      <p:sp>
        <p:nvSpPr>
          <p:cNvPr id="7" name="object 7"/>
          <p:cNvSpPr/>
          <p:nvPr/>
        </p:nvSpPr>
        <p:spPr>
          <a:xfrm>
            <a:off x="2071204" y="6750773"/>
            <a:ext cx="405130" cy="191770"/>
          </a:xfrm>
          <a:custGeom>
            <a:avLst/>
            <a:gdLst/>
            <a:ahLst/>
            <a:cxnLst/>
            <a:rect l="l" t="t" r="r" b="b"/>
            <a:pathLst>
              <a:path w="405130" h="191770">
                <a:moveTo>
                  <a:pt x="177711" y="12598"/>
                </a:moveTo>
                <a:lnTo>
                  <a:pt x="21399" y="12598"/>
                </a:lnTo>
                <a:lnTo>
                  <a:pt x="21382" y="76060"/>
                </a:lnTo>
                <a:lnTo>
                  <a:pt x="21151" y="96357"/>
                </a:lnTo>
                <a:lnTo>
                  <a:pt x="17437" y="141350"/>
                </a:lnTo>
                <a:lnTo>
                  <a:pt x="0" y="178638"/>
                </a:lnTo>
                <a:lnTo>
                  <a:pt x="2628" y="180771"/>
                </a:lnTo>
                <a:lnTo>
                  <a:pt x="5778" y="184188"/>
                </a:lnTo>
                <a:lnTo>
                  <a:pt x="9512" y="188963"/>
                </a:lnTo>
                <a:lnTo>
                  <a:pt x="11874" y="191338"/>
                </a:lnTo>
                <a:lnTo>
                  <a:pt x="20745" y="177442"/>
                </a:lnTo>
                <a:lnTo>
                  <a:pt x="27541" y="161966"/>
                </a:lnTo>
                <a:lnTo>
                  <a:pt x="32253" y="144903"/>
                </a:lnTo>
                <a:lnTo>
                  <a:pt x="34874" y="126250"/>
                </a:lnTo>
                <a:lnTo>
                  <a:pt x="177711" y="126250"/>
                </a:lnTo>
                <a:lnTo>
                  <a:pt x="177711" y="112775"/>
                </a:lnTo>
                <a:lnTo>
                  <a:pt x="35547" y="112775"/>
                </a:lnTo>
                <a:lnTo>
                  <a:pt x="35884" y="104783"/>
                </a:lnTo>
                <a:lnTo>
                  <a:pt x="36131" y="96004"/>
                </a:lnTo>
                <a:lnTo>
                  <a:pt x="36283" y="86431"/>
                </a:lnTo>
                <a:lnTo>
                  <a:pt x="36334" y="76060"/>
                </a:lnTo>
                <a:lnTo>
                  <a:pt x="177711" y="76060"/>
                </a:lnTo>
                <a:lnTo>
                  <a:pt x="177711" y="62585"/>
                </a:lnTo>
                <a:lnTo>
                  <a:pt x="36499" y="62585"/>
                </a:lnTo>
                <a:lnTo>
                  <a:pt x="36499" y="26885"/>
                </a:lnTo>
                <a:lnTo>
                  <a:pt x="177711" y="26885"/>
                </a:lnTo>
                <a:lnTo>
                  <a:pt x="177711" y="12598"/>
                </a:lnTo>
                <a:close/>
              </a:path>
              <a:path w="405130" h="191770">
                <a:moveTo>
                  <a:pt x="134848" y="171488"/>
                </a:moveTo>
                <a:lnTo>
                  <a:pt x="123736" y="171488"/>
                </a:lnTo>
                <a:lnTo>
                  <a:pt x="124777" y="174675"/>
                </a:lnTo>
                <a:lnTo>
                  <a:pt x="125603" y="179184"/>
                </a:lnTo>
                <a:lnTo>
                  <a:pt x="126136" y="185000"/>
                </a:lnTo>
                <a:lnTo>
                  <a:pt x="126644" y="186562"/>
                </a:lnTo>
                <a:lnTo>
                  <a:pt x="126845" y="187375"/>
                </a:lnTo>
                <a:lnTo>
                  <a:pt x="126911" y="188150"/>
                </a:lnTo>
                <a:lnTo>
                  <a:pt x="134340" y="188150"/>
                </a:lnTo>
                <a:lnTo>
                  <a:pt x="176570" y="173531"/>
                </a:lnTo>
                <a:lnTo>
                  <a:pt x="176646" y="172808"/>
                </a:lnTo>
                <a:lnTo>
                  <a:pt x="159194" y="172808"/>
                </a:lnTo>
                <a:lnTo>
                  <a:pt x="149136" y="172300"/>
                </a:lnTo>
                <a:lnTo>
                  <a:pt x="145948" y="172300"/>
                </a:lnTo>
                <a:lnTo>
                  <a:pt x="141211" y="172034"/>
                </a:lnTo>
                <a:lnTo>
                  <a:pt x="134848" y="171488"/>
                </a:lnTo>
                <a:close/>
              </a:path>
              <a:path w="405130" h="191770">
                <a:moveTo>
                  <a:pt x="106184" y="126250"/>
                </a:moveTo>
                <a:lnTo>
                  <a:pt x="91084" y="126250"/>
                </a:lnTo>
                <a:lnTo>
                  <a:pt x="91084" y="186562"/>
                </a:lnTo>
                <a:lnTo>
                  <a:pt x="106184" y="186562"/>
                </a:lnTo>
                <a:lnTo>
                  <a:pt x="106184" y="126250"/>
                </a:lnTo>
                <a:close/>
              </a:path>
              <a:path w="405130" h="191770">
                <a:moveTo>
                  <a:pt x="177711" y="126250"/>
                </a:moveTo>
                <a:lnTo>
                  <a:pt x="163423" y="126250"/>
                </a:lnTo>
                <a:lnTo>
                  <a:pt x="163507" y="160980"/>
                </a:lnTo>
                <a:lnTo>
                  <a:pt x="163969" y="168579"/>
                </a:lnTo>
                <a:lnTo>
                  <a:pt x="159194" y="172808"/>
                </a:lnTo>
                <a:lnTo>
                  <a:pt x="176646" y="172808"/>
                </a:lnTo>
                <a:lnTo>
                  <a:pt x="177711" y="162750"/>
                </a:lnTo>
                <a:lnTo>
                  <a:pt x="177711" y="126250"/>
                </a:lnTo>
                <a:close/>
              </a:path>
              <a:path w="405130" h="191770">
                <a:moveTo>
                  <a:pt x="106184" y="76060"/>
                </a:moveTo>
                <a:lnTo>
                  <a:pt x="91084" y="76060"/>
                </a:lnTo>
                <a:lnTo>
                  <a:pt x="91084" y="112775"/>
                </a:lnTo>
                <a:lnTo>
                  <a:pt x="106184" y="112775"/>
                </a:lnTo>
                <a:lnTo>
                  <a:pt x="106184" y="76060"/>
                </a:lnTo>
                <a:close/>
              </a:path>
              <a:path w="405130" h="191770">
                <a:moveTo>
                  <a:pt x="177711" y="76060"/>
                </a:moveTo>
                <a:lnTo>
                  <a:pt x="163423" y="76060"/>
                </a:lnTo>
                <a:lnTo>
                  <a:pt x="163423" y="112775"/>
                </a:lnTo>
                <a:lnTo>
                  <a:pt x="177711" y="112775"/>
                </a:lnTo>
                <a:lnTo>
                  <a:pt x="177711" y="76060"/>
                </a:lnTo>
                <a:close/>
              </a:path>
              <a:path w="405130" h="191770">
                <a:moveTo>
                  <a:pt x="106184" y="26885"/>
                </a:moveTo>
                <a:lnTo>
                  <a:pt x="91084" y="26885"/>
                </a:lnTo>
                <a:lnTo>
                  <a:pt x="91084" y="62585"/>
                </a:lnTo>
                <a:lnTo>
                  <a:pt x="106184" y="62585"/>
                </a:lnTo>
                <a:lnTo>
                  <a:pt x="106184" y="26885"/>
                </a:lnTo>
                <a:close/>
              </a:path>
              <a:path w="405130" h="191770">
                <a:moveTo>
                  <a:pt x="177711" y="26885"/>
                </a:moveTo>
                <a:lnTo>
                  <a:pt x="163423" y="26885"/>
                </a:lnTo>
                <a:lnTo>
                  <a:pt x="163423" y="62585"/>
                </a:lnTo>
                <a:lnTo>
                  <a:pt x="177711" y="62585"/>
                </a:lnTo>
                <a:lnTo>
                  <a:pt x="177711" y="26885"/>
                </a:lnTo>
                <a:close/>
              </a:path>
              <a:path w="405130" h="191770">
                <a:moveTo>
                  <a:pt x="252590" y="69900"/>
                </a:moveTo>
                <a:lnTo>
                  <a:pt x="214490" y="69900"/>
                </a:lnTo>
                <a:lnTo>
                  <a:pt x="214490" y="84188"/>
                </a:lnTo>
                <a:lnTo>
                  <a:pt x="237477" y="84188"/>
                </a:lnTo>
                <a:lnTo>
                  <a:pt x="237477" y="149275"/>
                </a:lnTo>
                <a:lnTo>
                  <a:pt x="234327" y="151917"/>
                </a:lnTo>
                <a:lnTo>
                  <a:pt x="228777" y="157200"/>
                </a:lnTo>
                <a:lnTo>
                  <a:pt x="212890" y="173075"/>
                </a:lnTo>
                <a:lnTo>
                  <a:pt x="220814" y="187375"/>
                </a:lnTo>
                <a:lnTo>
                  <a:pt x="228215" y="178388"/>
                </a:lnTo>
                <a:lnTo>
                  <a:pt x="234515" y="171291"/>
                </a:lnTo>
                <a:lnTo>
                  <a:pt x="239724" y="166080"/>
                </a:lnTo>
                <a:lnTo>
                  <a:pt x="243852" y="162750"/>
                </a:lnTo>
                <a:lnTo>
                  <a:pt x="263511" y="162750"/>
                </a:lnTo>
                <a:lnTo>
                  <a:pt x="258885" y="159486"/>
                </a:lnTo>
                <a:lnTo>
                  <a:pt x="252590" y="150863"/>
                </a:lnTo>
                <a:lnTo>
                  <a:pt x="252590" y="69900"/>
                </a:lnTo>
                <a:close/>
              </a:path>
              <a:path w="405130" h="191770">
                <a:moveTo>
                  <a:pt x="263511" y="162750"/>
                </a:moveTo>
                <a:lnTo>
                  <a:pt x="243852" y="162750"/>
                </a:lnTo>
                <a:lnTo>
                  <a:pt x="251777" y="172078"/>
                </a:lnTo>
                <a:lnTo>
                  <a:pt x="289864" y="183413"/>
                </a:lnTo>
                <a:lnTo>
                  <a:pt x="399427" y="184188"/>
                </a:lnTo>
                <a:lnTo>
                  <a:pt x="399477" y="183413"/>
                </a:lnTo>
                <a:lnTo>
                  <a:pt x="399656" y="182600"/>
                </a:lnTo>
                <a:lnTo>
                  <a:pt x="400202" y="181000"/>
                </a:lnTo>
                <a:lnTo>
                  <a:pt x="402336" y="175729"/>
                </a:lnTo>
                <a:lnTo>
                  <a:pt x="403885" y="171754"/>
                </a:lnTo>
                <a:lnTo>
                  <a:pt x="404549" y="170156"/>
                </a:lnTo>
                <a:lnTo>
                  <a:pt x="311946" y="170156"/>
                </a:lnTo>
                <a:lnTo>
                  <a:pt x="291465" y="169900"/>
                </a:lnTo>
                <a:lnTo>
                  <a:pt x="278325" y="169013"/>
                </a:lnTo>
                <a:lnTo>
                  <a:pt x="267465" y="165539"/>
                </a:lnTo>
                <a:lnTo>
                  <a:pt x="263511" y="162750"/>
                </a:lnTo>
                <a:close/>
              </a:path>
              <a:path w="405130" h="191770">
                <a:moveTo>
                  <a:pt x="404977" y="169125"/>
                </a:moveTo>
                <a:lnTo>
                  <a:pt x="368701" y="169763"/>
                </a:lnTo>
                <a:lnTo>
                  <a:pt x="311946" y="170156"/>
                </a:lnTo>
                <a:lnTo>
                  <a:pt x="404549" y="170156"/>
                </a:lnTo>
                <a:lnTo>
                  <a:pt x="404977" y="169125"/>
                </a:lnTo>
                <a:close/>
              </a:path>
              <a:path w="405130" h="191770">
                <a:moveTo>
                  <a:pt x="299250" y="145923"/>
                </a:moveTo>
                <a:lnTo>
                  <a:pt x="296062" y="145923"/>
                </a:lnTo>
                <a:lnTo>
                  <a:pt x="296608" y="147510"/>
                </a:lnTo>
                <a:lnTo>
                  <a:pt x="297154" y="149885"/>
                </a:lnTo>
                <a:lnTo>
                  <a:pt x="297662" y="153073"/>
                </a:lnTo>
                <a:lnTo>
                  <a:pt x="298704" y="156794"/>
                </a:lnTo>
                <a:lnTo>
                  <a:pt x="299250" y="159435"/>
                </a:lnTo>
                <a:lnTo>
                  <a:pt x="299250" y="161023"/>
                </a:lnTo>
                <a:lnTo>
                  <a:pt x="319100" y="161023"/>
                </a:lnTo>
                <a:lnTo>
                  <a:pt x="328375" y="160070"/>
                </a:lnTo>
                <a:lnTo>
                  <a:pt x="334772" y="156448"/>
                </a:lnTo>
                <a:lnTo>
                  <a:pt x="338291" y="150154"/>
                </a:lnTo>
                <a:lnTo>
                  <a:pt x="338538" y="146735"/>
                </a:lnTo>
                <a:lnTo>
                  <a:pt x="308762" y="146735"/>
                </a:lnTo>
                <a:lnTo>
                  <a:pt x="303479" y="146189"/>
                </a:lnTo>
                <a:lnTo>
                  <a:pt x="299250" y="145923"/>
                </a:lnTo>
                <a:close/>
              </a:path>
              <a:path w="405130" h="191770">
                <a:moveTo>
                  <a:pt x="294538" y="108712"/>
                </a:moveTo>
                <a:lnTo>
                  <a:pt x="287609" y="119028"/>
                </a:lnTo>
                <a:lnTo>
                  <a:pt x="280274" y="128547"/>
                </a:lnTo>
                <a:lnTo>
                  <a:pt x="272537" y="137274"/>
                </a:lnTo>
                <a:lnTo>
                  <a:pt x="264401" y="145211"/>
                </a:lnTo>
                <a:lnTo>
                  <a:pt x="268097" y="148399"/>
                </a:lnTo>
                <a:lnTo>
                  <a:pt x="271600" y="151917"/>
                </a:lnTo>
                <a:lnTo>
                  <a:pt x="274701" y="155536"/>
                </a:lnTo>
                <a:lnTo>
                  <a:pt x="283243" y="146189"/>
                </a:lnTo>
                <a:lnTo>
                  <a:pt x="291368" y="136478"/>
                </a:lnTo>
                <a:lnTo>
                  <a:pt x="299109" y="126363"/>
                </a:lnTo>
                <a:lnTo>
                  <a:pt x="306463" y="115849"/>
                </a:lnTo>
                <a:lnTo>
                  <a:pt x="294538" y="108712"/>
                </a:lnTo>
                <a:close/>
              </a:path>
              <a:path w="405130" h="191770">
                <a:moveTo>
                  <a:pt x="362813" y="108712"/>
                </a:moveTo>
                <a:lnTo>
                  <a:pt x="352488" y="117436"/>
                </a:lnTo>
                <a:lnTo>
                  <a:pt x="359081" y="125425"/>
                </a:lnTo>
                <a:lnTo>
                  <a:pt x="366174" y="134304"/>
                </a:lnTo>
                <a:lnTo>
                  <a:pt x="373782" y="144094"/>
                </a:lnTo>
                <a:lnTo>
                  <a:pt x="381850" y="154724"/>
                </a:lnTo>
                <a:lnTo>
                  <a:pt x="393763" y="145211"/>
                </a:lnTo>
                <a:lnTo>
                  <a:pt x="386475" y="136090"/>
                </a:lnTo>
                <a:lnTo>
                  <a:pt x="378883" y="126961"/>
                </a:lnTo>
                <a:lnTo>
                  <a:pt x="370994" y="117833"/>
                </a:lnTo>
                <a:lnTo>
                  <a:pt x="362813" y="108712"/>
                </a:lnTo>
                <a:close/>
              </a:path>
              <a:path w="405130" h="191770">
                <a:moveTo>
                  <a:pt x="338937" y="102273"/>
                </a:moveTo>
                <a:lnTo>
                  <a:pt x="324650" y="102273"/>
                </a:lnTo>
                <a:lnTo>
                  <a:pt x="324650" y="138772"/>
                </a:lnTo>
                <a:lnTo>
                  <a:pt x="325183" y="144094"/>
                </a:lnTo>
                <a:lnTo>
                  <a:pt x="322275" y="146735"/>
                </a:lnTo>
                <a:lnTo>
                  <a:pt x="338538" y="146735"/>
                </a:lnTo>
                <a:lnTo>
                  <a:pt x="338937" y="141185"/>
                </a:lnTo>
                <a:lnTo>
                  <a:pt x="338937" y="102273"/>
                </a:lnTo>
                <a:close/>
              </a:path>
              <a:path w="405130" h="191770">
                <a:moveTo>
                  <a:pt x="391325" y="88798"/>
                </a:moveTo>
                <a:lnTo>
                  <a:pt x="272262" y="88798"/>
                </a:lnTo>
                <a:lnTo>
                  <a:pt x="272262" y="102273"/>
                </a:lnTo>
                <a:lnTo>
                  <a:pt x="391325" y="102273"/>
                </a:lnTo>
                <a:lnTo>
                  <a:pt x="391325" y="88798"/>
                </a:lnTo>
                <a:close/>
              </a:path>
              <a:path w="405130" h="191770">
                <a:moveTo>
                  <a:pt x="338937" y="69049"/>
                </a:moveTo>
                <a:lnTo>
                  <a:pt x="324650" y="69049"/>
                </a:lnTo>
                <a:lnTo>
                  <a:pt x="324650" y="88798"/>
                </a:lnTo>
                <a:lnTo>
                  <a:pt x="338937" y="88798"/>
                </a:lnTo>
                <a:lnTo>
                  <a:pt x="338937" y="69049"/>
                </a:lnTo>
                <a:close/>
              </a:path>
              <a:path w="405130" h="191770">
                <a:moveTo>
                  <a:pt x="331012" y="0"/>
                </a:moveTo>
                <a:lnTo>
                  <a:pt x="317508" y="17721"/>
                </a:lnTo>
                <a:lnTo>
                  <a:pt x="301629" y="33550"/>
                </a:lnTo>
                <a:lnTo>
                  <a:pt x="283376" y="47488"/>
                </a:lnTo>
                <a:lnTo>
                  <a:pt x="262750" y="59537"/>
                </a:lnTo>
                <a:lnTo>
                  <a:pt x="263283" y="60071"/>
                </a:lnTo>
                <a:lnTo>
                  <a:pt x="264150" y="61565"/>
                </a:lnTo>
                <a:lnTo>
                  <a:pt x="265112" y="63500"/>
                </a:lnTo>
                <a:lnTo>
                  <a:pt x="268300" y="67729"/>
                </a:lnTo>
                <a:lnTo>
                  <a:pt x="270154" y="70916"/>
                </a:lnTo>
                <a:lnTo>
                  <a:pt x="270662" y="73050"/>
                </a:lnTo>
                <a:lnTo>
                  <a:pt x="276969" y="69049"/>
                </a:lnTo>
                <a:lnTo>
                  <a:pt x="282776" y="65289"/>
                </a:lnTo>
                <a:lnTo>
                  <a:pt x="288387" y="61565"/>
                </a:lnTo>
                <a:lnTo>
                  <a:pt x="293700" y="57937"/>
                </a:lnTo>
                <a:lnTo>
                  <a:pt x="370662" y="57937"/>
                </a:lnTo>
                <a:lnTo>
                  <a:pt x="370662" y="56349"/>
                </a:lnTo>
                <a:lnTo>
                  <a:pt x="295287" y="56349"/>
                </a:lnTo>
                <a:lnTo>
                  <a:pt x="306448" y="47639"/>
                </a:lnTo>
                <a:lnTo>
                  <a:pt x="316342" y="38676"/>
                </a:lnTo>
                <a:lnTo>
                  <a:pt x="325348" y="29130"/>
                </a:lnTo>
                <a:lnTo>
                  <a:pt x="333387" y="19062"/>
                </a:lnTo>
                <a:lnTo>
                  <a:pt x="351228" y="19062"/>
                </a:lnTo>
                <a:lnTo>
                  <a:pt x="342125" y="8737"/>
                </a:lnTo>
                <a:lnTo>
                  <a:pt x="343166" y="7150"/>
                </a:lnTo>
                <a:lnTo>
                  <a:pt x="344487" y="5041"/>
                </a:lnTo>
                <a:lnTo>
                  <a:pt x="346087" y="2400"/>
                </a:lnTo>
                <a:lnTo>
                  <a:pt x="331012" y="0"/>
                </a:lnTo>
                <a:close/>
              </a:path>
              <a:path w="405130" h="191770">
                <a:moveTo>
                  <a:pt x="351228" y="19062"/>
                </a:moveTo>
                <a:lnTo>
                  <a:pt x="333387" y="19062"/>
                </a:lnTo>
                <a:lnTo>
                  <a:pt x="346236" y="34145"/>
                </a:lnTo>
                <a:lnTo>
                  <a:pt x="360968" y="47639"/>
                </a:lnTo>
                <a:lnTo>
                  <a:pt x="377582" y="59544"/>
                </a:lnTo>
                <a:lnTo>
                  <a:pt x="396074" y="69862"/>
                </a:lnTo>
                <a:lnTo>
                  <a:pt x="398195" y="65087"/>
                </a:lnTo>
                <a:lnTo>
                  <a:pt x="400837" y="60578"/>
                </a:lnTo>
                <a:lnTo>
                  <a:pt x="404025" y="56349"/>
                </a:lnTo>
                <a:lnTo>
                  <a:pt x="386462" y="47735"/>
                </a:lnTo>
                <a:lnTo>
                  <a:pt x="370293" y="36925"/>
                </a:lnTo>
                <a:lnTo>
                  <a:pt x="355515" y="23924"/>
                </a:lnTo>
                <a:lnTo>
                  <a:pt x="351228" y="19062"/>
                </a:lnTo>
                <a:close/>
              </a:path>
              <a:path w="405130" h="191770">
                <a:moveTo>
                  <a:pt x="370662" y="57937"/>
                </a:moveTo>
                <a:lnTo>
                  <a:pt x="293700" y="57937"/>
                </a:lnTo>
                <a:lnTo>
                  <a:pt x="293700" y="69049"/>
                </a:lnTo>
                <a:lnTo>
                  <a:pt x="370662" y="69049"/>
                </a:lnTo>
                <a:lnTo>
                  <a:pt x="370662" y="57937"/>
                </a:lnTo>
                <a:close/>
              </a:path>
              <a:path w="405130" h="191770">
                <a:moveTo>
                  <a:pt x="235813" y="5524"/>
                </a:moveTo>
                <a:lnTo>
                  <a:pt x="223901" y="13474"/>
                </a:lnTo>
                <a:lnTo>
                  <a:pt x="224955" y="15036"/>
                </a:lnTo>
                <a:lnTo>
                  <a:pt x="226813" y="17721"/>
                </a:lnTo>
                <a:lnTo>
                  <a:pt x="229450" y="21399"/>
                </a:lnTo>
                <a:lnTo>
                  <a:pt x="241183" y="38701"/>
                </a:lnTo>
                <a:lnTo>
                  <a:pt x="249301" y="50761"/>
                </a:lnTo>
                <a:lnTo>
                  <a:pt x="262813" y="42024"/>
                </a:lnTo>
                <a:lnTo>
                  <a:pt x="256053" y="32309"/>
                </a:lnTo>
                <a:lnTo>
                  <a:pt x="249299" y="22983"/>
                </a:lnTo>
                <a:lnTo>
                  <a:pt x="242552" y="14052"/>
                </a:lnTo>
                <a:lnTo>
                  <a:pt x="235813" y="5524"/>
                </a:lnTo>
                <a:close/>
              </a:path>
            </a:pathLst>
          </a:custGeom>
          <a:solidFill>
            <a:srgbClr val="0099E0"/>
          </a:solidFill>
        </p:spPr>
        <p:txBody>
          <a:bodyPr wrap="square" lIns="0" tIns="0" rIns="0" bIns="0" rtlCol="0"/>
          <a:lstStyle/>
          <a:p>
            <a:endParaRPr/>
          </a:p>
        </p:txBody>
      </p:sp>
      <p:pic>
        <p:nvPicPr>
          <p:cNvPr id="8" name="object 8"/>
          <p:cNvPicPr/>
          <p:nvPr/>
        </p:nvPicPr>
        <p:blipFill>
          <a:blip r:embed="rId6" cstate="print"/>
          <a:stretch>
            <a:fillRect/>
          </a:stretch>
        </p:blipFill>
        <p:spPr>
          <a:xfrm>
            <a:off x="8099996" y="6748209"/>
            <a:ext cx="2243213" cy="1444523"/>
          </a:xfrm>
          <a:prstGeom prst="rect">
            <a:avLst/>
          </a:prstGeom>
        </p:spPr>
      </p:pic>
      <p:pic>
        <p:nvPicPr>
          <p:cNvPr id="9" name="object 9"/>
          <p:cNvPicPr/>
          <p:nvPr/>
        </p:nvPicPr>
        <p:blipFill>
          <a:blip r:embed="rId7" cstate="print"/>
          <a:stretch>
            <a:fillRect/>
          </a:stretch>
        </p:blipFill>
        <p:spPr>
          <a:xfrm>
            <a:off x="8099996" y="8278304"/>
            <a:ext cx="2243213" cy="1441691"/>
          </a:xfrm>
          <a:prstGeom prst="rect">
            <a:avLst/>
          </a:prstGeom>
        </p:spPr>
      </p:pic>
      <p:grpSp>
        <p:nvGrpSpPr>
          <p:cNvPr id="10" name="object 10"/>
          <p:cNvGrpSpPr/>
          <p:nvPr/>
        </p:nvGrpSpPr>
        <p:grpSpPr>
          <a:xfrm>
            <a:off x="728336" y="0"/>
            <a:ext cx="3627120" cy="5130165"/>
            <a:chOff x="728336" y="0"/>
            <a:chExt cx="3627120" cy="5130165"/>
          </a:xfrm>
        </p:grpSpPr>
        <p:sp>
          <p:nvSpPr>
            <p:cNvPr id="11" name="object 11"/>
            <p:cNvSpPr/>
            <p:nvPr/>
          </p:nvSpPr>
          <p:spPr>
            <a:xfrm>
              <a:off x="728336" y="0"/>
              <a:ext cx="3627120" cy="5130165"/>
            </a:xfrm>
            <a:custGeom>
              <a:avLst/>
              <a:gdLst/>
              <a:ahLst/>
              <a:cxnLst/>
              <a:rect l="l" t="t" r="r" b="b"/>
              <a:pathLst>
                <a:path w="3627120" h="5130165">
                  <a:moveTo>
                    <a:pt x="0" y="0"/>
                  </a:moveTo>
                  <a:lnTo>
                    <a:pt x="3626573" y="0"/>
                  </a:lnTo>
                  <a:lnTo>
                    <a:pt x="3626573" y="5130000"/>
                  </a:lnTo>
                  <a:lnTo>
                    <a:pt x="0" y="5130000"/>
                  </a:lnTo>
                  <a:lnTo>
                    <a:pt x="0" y="0"/>
                  </a:lnTo>
                  <a:close/>
                </a:path>
              </a:pathLst>
            </a:custGeom>
            <a:solidFill>
              <a:srgbClr val="0079C3"/>
            </a:solidFill>
          </p:spPr>
          <p:txBody>
            <a:bodyPr wrap="square" lIns="0" tIns="0" rIns="0" bIns="0" rtlCol="0"/>
            <a:lstStyle/>
            <a:p>
              <a:endParaRPr/>
            </a:p>
          </p:txBody>
        </p:sp>
        <p:pic>
          <p:nvPicPr>
            <p:cNvPr id="12" name="object 12"/>
            <p:cNvPicPr/>
            <p:nvPr/>
          </p:nvPicPr>
          <p:blipFill>
            <a:blip r:embed="rId8" cstate="print"/>
            <a:stretch>
              <a:fillRect/>
            </a:stretch>
          </p:blipFill>
          <p:spPr>
            <a:xfrm>
              <a:off x="936002" y="2092134"/>
              <a:ext cx="1899729" cy="212521"/>
            </a:xfrm>
            <a:prstGeom prst="rect">
              <a:avLst/>
            </a:prstGeom>
          </p:spPr>
        </p:pic>
        <p:pic>
          <p:nvPicPr>
            <p:cNvPr id="13" name="object 13"/>
            <p:cNvPicPr/>
            <p:nvPr/>
          </p:nvPicPr>
          <p:blipFill>
            <a:blip r:embed="rId9" cstate="print"/>
            <a:stretch>
              <a:fillRect/>
            </a:stretch>
          </p:blipFill>
          <p:spPr>
            <a:xfrm>
              <a:off x="937298" y="575996"/>
              <a:ext cx="3176778" cy="1416684"/>
            </a:xfrm>
            <a:prstGeom prst="rect">
              <a:avLst/>
            </a:prstGeom>
          </p:spPr>
        </p:pic>
      </p:grpSp>
      <p:pic>
        <p:nvPicPr>
          <p:cNvPr id="15" name="object 15"/>
          <p:cNvPicPr/>
          <p:nvPr/>
        </p:nvPicPr>
        <p:blipFill>
          <a:blip r:embed="rId10" cstate="print"/>
          <a:stretch>
            <a:fillRect/>
          </a:stretch>
        </p:blipFill>
        <p:spPr>
          <a:xfrm>
            <a:off x="397002" y="9921113"/>
            <a:ext cx="202374" cy="147523"/>
          </a:xfrm>
          <a:prstGeom prst="rect">
            <a:avLst/>
          </a:prstGeom>
        </p:spPr>
      </p:pic>
      <p:pic>
        <p:nvPicPr>
          <p:cNvPr id="16" name="object 16"/>
          <p:cNvPicPr/>
          <p:nvPr/>
        </p:nvPicPr>
        <p:blipFill>
          <a:blip r:embed="rId11" cstate="print"/>
          <a:stretch>
            <a:fillRect/>
          </a:stretch>
        </p:blipFill>
        <p:spPr>
          <a:xfrm>
            <a:off x="14510512" y="9921316"/>
            <a:ext cx="206375" cy="145897"/>
          </a:xfrm>
          <a:prstGeom prst="rect">
            <a:avLst/>
          </a:prstGeom>
        </p:spPr>
      </p:pic>
      <p:pic>
        <p:nvPicPr>
          <p:cNvPr id="17" name="object 17"/>
          <p:cNvPicPr/>
          <p:nvPr/>
        </p:nvPicPr>
        <p:blipFill>
          <a:blip r:embed="rId12" cstate="print"/>
          <a:stretch>
            <a:fillRect/>
          </a:stretch>
        </p:blipFill>
        <p:spPr>
          <a:xfrm>
            <a:off x="10428795" y="6748209"/>
            <a:ext cx="2243213" cy="2971787"/>
          </a:xfrm>
          <a:prstGeom prst="rect">
            <a:avLst/>
          </a:prstGeom>
        </p:spPr>
      </p:pic>
      <p:pic>
        <p:nvPicPr>
          <p:cNvPr id="18" name="object 18"/>
          <p:cNvPicPr/>
          <p:nvPr/>
        </p:nvPicPr>
        <p:blipFill>
          <a:blip r:embed="rId13" cstate="print"/>
          <a:stretch>
            <a:fillRect/>
          </a:stretch>
        </p:blipFill>
        <p:spPr>
          <a:xfrm>
            <a:off x="12744068" y="6748209"/>
            <a:ext cx="1655991" cy="944816"/>
          </a:xfrm>
          <a:prstGeom prst="rect">
            <a:avLst/>
          </a:prstGeom>
        </p:spPr>
      </p:pic>
      <p:pic>
        <p:nvPicPr>
          <p:cNvPr id="19" name="object 19"/>
          <p:cNvPicPr/>
          <p:nvPr/>
        </p:nvPicPr>
        <p:blipFill>
          <a:blip r:embed="rId14" cstate="print"/>
          <a:stretch>
            <a:fillRect/>
          </a:stretch>
        </p:blipFill>
        <p:spPr>
          <a:xfrm>
            <a:off x="12744068" y="7761694"/>
            <a:ext cx="1655991" cy="944816"/>
          </a:xfrm>
          <a:prstGeom prst="rect">
            <a:avLst/>
          </a:prstGeom>
        </p:spPr>
      </p:pic>
      <p:pic>
        <p:nvPicPr>
          <p:cNvPr id="20" name="object 20"/>
          <p:cNvPicPr/>
          <p:nvPr/>
        </p:nvPicPr>
        <p:blipFill>
          <a:blip r:embed="rId15" cstate="print"/>
          <a:stretch>
            <a:fillRect/>
          </a:stretch>
        </p:blipFill>
        <p:spPr>
          <a:xfrm>
            <a:off x="12744068" y="8775179"/>
            <a:ext cx="1655991" cy="944816"/>
          </a:xfrm>
          <a:prstGeom prst="rect">
            <a:avLst/>
          </a:prstGeom>
        </p:spPr>
      </p:pic>
      <p:sp>
        <p:nvSpPr>
          <p:cNvPr id="21" name="object 21"/>
          <p:cNvSpPr/>
          <p:nvPr/>
        </p:nvSpPr>
        <p:spPr>
          <a:xfrm>
            <a:off x="720001" y="5130000"/>
            <a:ext cx="3627120" cy="663575"/>
          </a:xfrm>
          <a:custGeom>
            <a:avLst/>
            <a:gdLst/>
            <a:ahLst/>
            <a:cxnLst/>
            <a:rect l="l" t="t" r="r" b="b"/>
            <a:pathLst>
              <a:path w="3627120" h="663575">
                <a:moveTo>
                  <a:pt x="3626573" y="0"/>
                </a:moveTo>
                <a:lnTo>
                  <a:pt x="0" y="0"/>
                </a:lnTo>
                <a:lnTo>
                  <a:pt x="0" y="663054"/>
                </a:lnTo>
                <a:lnTo>
                  <a:pt x="3626573" y="663054"/>
                </a:lnTo>
                <a:lnTo>
                  <a:pt x="3626573" y="0"/>
                </a:lnTo>
                <a:close/>
              </a:path>
            </a:pathLst>
          </a:custGeom>
          <a:solidFill>
            <a:srgbClr val="DCDDDD"/>
          </a:solid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27913" y="8561629"/>
            <a:ext cx="4057065" cy="652437"/>
          </a:xfrm>
          <a:prstGeom prst="rect">
            <a:avLst/>
          </a:prstGeom>
        </p:spPr>
      </p:pic>
      <p:pic>
        <p:nvPicPr>
          <p:cNvPr id="3" name="object 3"/>
          <p:cNvPicPr/>
          <p:nvPr/>
        </p:nvPicPr>
        <p:blipFill>
          <a:blip r:embed="rId3" cstate="print"/>
          <a:stretch>
            <a:fillRect/>
          </a:stretch>
        </p:blipFill>
        <p:spPr>
          <a:xfrm>
            <a:off x="730999" y="9268231"/>
            <a:ext cx="4060050" cy="475792"/>
          </a:xfrm>
          <a:prstGeom prst="rect">
            <a:avLst/>
          </a:prstGeom>
        </p:spPr>
      </p:pic>
      <p:pic>
        <p:nvPicPr>
          <p:cNvPr id="4" name="object 4"/>
          <p:cNvPicPr/>
          <p:nvPr/>
        </p:nvPicPr>
        <p:blipFill>
          <a:blip r:embed="rId4" cstate="print"/>
          <a:stretch>
            <a:fillRect/>
          </a:stretch>
        </p:blipFill>
        <p:spPr>
          <a:xfrm>
            <a:off x="728522" y="7480224"/>
            <a:ext cx="4058005" cy="771664"/>
          </a:xfrm>
          <a:prstGeom prst="rect">
            <a:avLst/>
          </a:prstGeom>
        </p:spPr>
      </p:pic>
      <p:pic>
        <p:nvPicPr>
          <p:cNvPr id="5" name="object 5"/>
          <p:cNvPicPr/>
          <p:nvPr/>
        </p:nvPicPr>
        <p:blipFill>
          <a:blip r:embed="rId5" cstate="print"/>
          <a:stretch>
            <a:fillRect/>
          </a:stretch>
        </p:blipFill>
        <p:spPr>
          <a:xfrm>
            <a:off x="5474411" y="540004"/>
            <a:ext cx="9645574" cy="6332245"/>
          </a:xfrm>
          <a:prstGeom prst="rect">
            <a:avLst/>
          </a:prstGeom>
        </p:spPr>
      </p:pic>
      <p:pic>
        <p:nvPicPr>
          <p:cNvPr id="6" name="object 6"/>
          <p:cNvPicPr/>
          <p:nvPr/>
        </p:nvPicPr>
        <p:blipFill>
          <a:blip r:embed="rId6" cstate="print"/>
          <a:stretch>
            <a:fillRect/>
          </a:stretch>
        </p:blipFill>
        <p:spPr>
          <a:xfrm>
            <a:off x="11029937" y="7483132"/>
            <a:ext cx="3370084" cy="2236863"/>
          </a:xfrm>
          <a:prstGeom prst="rect">
            <a:avLst/>
          </a:prstGeom>
        </p:spPr>
      </p:pic>
      <p:pic>
        <p:nvPicPr>
          <p:cNvPr id="7" name="object 7"/>
          <p:cNvPicPr/>
          <p:nvPr/>
        </p:nvPicPr>
        <p:blipFill>
          <a:blip r:embed="rId7" cstate="print"/>
          <a:stretch>
            <a:fillRect/>
          </a:stretch>
        </p:blipFill>
        <p:spPr>
          <a:xfrm>
            <a:off x="396493" y="9919893"/>
            <a:ext cx="202590" cy="147320"/>
          </a:xfrm>
          <a:prstGeom prst="rect">
            <a:avLst/>
          </a:prstGeom>
        </p:spPr>
      </p:pic>
      <p:pic>
        <p:nvPicPr>
          <p:cNvPr id="8" name="object 8"/>
          <p:cNvPicPr/>
          <p:nvPr/>
        </p:nvPicPr>
        <p:blipFill>
          <a:blip r:embed="rId8" cstate="print"/>
          <a:stretch>
            <a:fillRect/>
          </a:stretch>
        </p:blipFill>
        <p:spPr>
          <a:xfrm>
            <a:off x="14510004" y="9919893"/>
            <a:ext cx="201294" cy="147116"/>
          </a:xfrm>
          <a:prstGeom prst="rect">
            <a:avLst/>
          </a:prstGeom>
        </p:spPr>
      </p:pic>
      <p:grpSp>
        <p:nvGrpSpPr>
          <p:cNvPr id="9" name="object 9"/>
          <p:cNvGrpSpPr/>
          <p:nvPr/>
        </p:nvGrpSpPr>
        <p:grpSpPr>
          <a:xfrm>
            <a:off x="0" y="540004"/>
            <a:ext cx="5474970" cy="6332855"/>
            <a:chOff x="0" y="540004"/>
            <a:chExt cx="5474970" cy="6332855"/>
          </a:xfrm>
        </p:grpSpPr>
        <p:sp>
          <p:nvSpPr>
            <p:cNvPr id="10" name="object 10"/>
            <p:cNvSpPr/>
            <p:nvPr/>
          </p:nvSpPr>
          <p:spPr>
            <a:xfrm>
              <a:off x="0" y="540004"/>
              <a:ext cx="5474970" cy="6332855"/>
            </a:xfrm>
            <a:custGeom>
              <a:avLst/>
              <a:gdLst/>
              <a:ahLst/>
              <a:cxnLst/>
              <a:rect l="l" t="t" r="r" b="b"/>
              <a:pathLst>
                <a:path w="5474970" h="6332855">
                  <a:moveTo>
                    <a:pt x="0" y="6332245"/>
                  </a:moveTo>
                  <a:lnTo>
                    <a:pt x="0" y="0"/>
                  </a:lnTo>
                  <a:lnTo>
                    <a:pt x="5474412" y="0"/>
                  </a:lnTo>
                  <a:lnTo>
                    <a:pt x="5474412" y="6332245"/>
                  </a:lnTo>
                  <a:lnTo>
                    <a:pt x="0" y="6332245"/>
                  </a:lnTo>
                  <a:close/>
                </a:path>
              </a:pathLst>
            </a:custGeom>
            <a:solidFill>
              <a:srgbClr val="EEEEEF"/>
            </a:solidFill>
          </p:spPr>
          <p:txBody>
            <a:bodyPr wrap="square" lIns="0" tIns="0" rIns="0" bIns="0" rtlCol="0"/>
            <a:lstStyle/>
            <a:p>
              <a:endParaRPr/>
            </a:p>
          </p:txBody>
        </p:sp>
        <p:pic>
          <p:nvPicPr>
            <p:cNvPr id="11" name="object 11"/>
            <p:cNvPicPr/>
            <p:nvPr/>
          </p:nvPicPr>
          <p:blipFill>
            <a:blip r:embed="rId9" cstate="print"/>
            <a:stretch>
              <a:fillRect/>
            </a:stretch>
          </p:blipFill>
          <p:spPr>
            <a:xfrm>
              <a:off x="729615" y="3052534"/>
              <a:ext cx="4058958" cy="740778"/>
            </a:xfrm>
            <a:prstGeom prst="rect">
              <a:avLst/>
            </a:prstGeom>
          </p:spPr>
        </p:pic>
        <p:pic>
          <p:nvPicPr>
            <p:cNvPr id="12" name="object 12"/>
            <p:cNvPicPr/>
            <p:nvPr/>
          </p:nvPicPr>
          <p:blipFill>
            <a:blip r:embed="rId10" cstate="print"/>
            <a:stretch>
              <a:fillRect/>
            </a:stretch>
          </p:blipFill>
          <p:spPr>
            <a:xfrm>
              <a:off x="727570" y="1827416"/>
              <a:ext cx="1658404" cy="209854"/>
            </a:xfrm>
            <a:prstGeom prst="rect">
              <a:avLst/>
            </a:prstGeom>
          </p:spPr>
        </p:pic>
        <p:pic>
          <p:nvPicPr>
            <p:cNvPr id="13" name="object 13"/>
            <p:cNvPicPr/>
            <p:nvPr/>
          </p:nvPicPr>
          <p:blipFill>
            <a:blip r:embed="rId11" cstate="print"/>
            <a:stretch>
              <a:fillRect/>
            </a:stretch>
          </p:blipFill>
          <p:spPr>
            <a:xfrm>
              <a:off x="719975" y="903579"/>
              <a:ext cx="3046031" cy="780872"/>
            </a:xfrm>
            <a:prstGeom prst="rect">
              <a:avLst/>
            </a:prstGeom>
          </p:spPr>
        </p:pic>
        <p:pic>
          <p:nvPicPr>
            <p:cNvPr id="14" name="object 14"/>
            <p:cNvPicPr/>
            <p:nvPr/>
          </p:nvPicPr>
          <p:blipFill>
            <a:blip r:embed="rId12" cstate="print"/>
            <a:stretch>
              <a:fillRect/>
            </a:stretch>
          </p:blipFill>
          <p:spPr>
            <a:xfrm>
              <a:off x="724471" y="2428888"/>
              <a:ext cx="4094048" cy="336651"/>
            </a:xfrm>
            <a:prstGeom prst="rect">
              <a:avLst/>
            </a:prstGeom>
          </p:spPr>
        </p:pic>
        <p:pic>
          <p:nvPicPr>
            <p:cNvPr id="15" name="object 15"/>
            <p:cNvPicPr/>
            <p:nvPr/>
          </p:nvPicPr>
          <p:blipFill>
            <a:blip r:embed="rId13" cstate="print"/>
            <a:stretch>
              <a:fillRect/>
            </a:stretch>
          </p:blipFill>
          <p:spPr>
            <a:xfrm>
              <a:off x="720001" y="4118381"/>
              <a:ext cx="4073169" cy="2458669"/>
            </a:xfrm>
            <a:prstGeom prst="rect">
              <a:avLst/>
            </a:prstGeom>
          </p:spPr>
        </p:pic>
      </p:grpSp>
      <p:pic>
        <p:nvPicPr>
          <p:cNvPr id="16" name="object 16"/>
          <p:cNvPicPr/>
          <p:nvPr/>
        </p:nvPicPr>
        <p:blipFill>
          <a:blip r:embed="rId14" cstate="print"/>
          <a:stretch>
            <a:fillRect/>
          </a:stretch>
        </p:blipFill>
        <p:spPr>
          <a:xfrm>
            <a:off x="8099996" y="7484592"/>
            <a:ext cx="1210525" cy="190500"/>
          </a:xfrm>
          <a:prstGeom prst="rect">
            <a:avLst/>
          </a:prstGeom>
        </p:spPr>
      </p:pic>
      <p:pic>
        <p:nvPicPr>
          <p:cNvPr id="17" name="object 17"/>
          <p:cNvPicPr/>
          <p:nvPr/>
        </p:nvPicPr>
        <p:blipFill>
          <a:blip r:embed="rId15" cstate="print"/>
          <a:stretch>
            <a:fillRect/>
          </a:stretch>
        </p:blipFill>
        <p:spPr>
          <a:xfrm>
            <a:off x="8113559" y="8575485"/>
            <a:ext cx="1896033" cy="383984"/>
          </a:xfrm>
          <a:prstGeom prst="rect">
            <a:avLst/>
          </a:prstGeom>
        </p:spPr>
      </p:pic>
      <p:pic>
        <p:nvPicPr>
          <p:cNvPr id="18" name="object 18"/>
          <p:cNvPicPr/>
          <p:nvPr/>
        </p:nvPicPr>
        <p:blipFill>
          <a:blip r:embed="rId16" cstate="print"/>
          <a:stretch>
            <a:fillRect/>
          </a:stretch>
        </p:blipFill>
        <p:spPr>
          <a:xfrm>
            <a:off x="8100568" y="7849082"/>
            <a:ext cx="2276093" cy="340067"/>
          </a:xfrm>
          <a:prstGeom prst="rect">
            <a:avLst/>
          </a:prstGeom>
        </p:spPr>
      </p:pic>
      <p:pic>
        <p:nvPicPr>
          <p:cNvPr id="19" name="object 19"/>
          <p:cNvPicPr/>
          <p:nvPr/>
        </p:nvPicPr>
        <p:blipFill>
          <a:blip r:embed="rId17" cstate="print"/>
          <a:stretch>
            <a:fillRect/>
          </a:stretch>
        </p:blipFill>
        <p:spPr>
          <a:xfrm>
            <a:off x="8103692" y="9136101"/>
            <a:ext cx="2164537" cy="4724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727219"/>
            <a:ext cx="7560309" cy="5533390"/>
            <a:chOff x="0" y="4727219"/>
            <a:chExt cx="7560309" cy="5533390"/>
          </a:xfrm>
        </p:grpSpPr>
        <p:sp>
          <p:nvSpPr>
            <p:cNvPr id="3" name="object 3"/>
            <p:cNvSpPr/>
            <p:nvPr/>
          </p:nvSpPr>
          <p:spPr>
            <a:xfrm>
              <a:off x="0" y="4727219"/>
              <a:ext cx="7560309" cy="5533390"/>
            </a:xfrm>
            <a:custGeom>
              <a:avLst/>
              <a:gdLst/>
              <a:ahLst/>
              <a:cxnLst/>
              <a:rect l="l" t="t" r="r" b="b"/>
              <a:pathLst>
                <a:path w="7560309" h="5533390">
                  <a:moveTo>
                    <a:pt x="7560005" y="0"/>
                  </a:moveTo>
                  <a:lnTo>
                    <a:pt x="0" y="0"/>
                  </a:lnTo>
                  <a:lnTo>
                    <a:pt x="0" y="5532780"/>
                  </a:lnTo>
                  <a:lnTo>
                    <a:pt x="7560005" y="5532780"/>
                  </a:lnTo>
                  <a:lnTo>
                    <a:pt x="7560005" y="0"/>
                  </a:lnTo>
                  <a:close/>
                </a:path>
              </a:pathLst>
            </a:custGeom>
            <a:solidFill>
              <a:srgbClr val="00A2E9"/>
            </a:solidFill>
          </p:spPr>
          <p:txBody>
            <a:bodyPr wrap="square" lIns="0" tIns="0" rIns="0" bIns="0" rtlCol="0"/>
            <a:lstStyle/>
            <a:p>
              <a:endParaRPr/>
            </a:p>
          </p:txBody>
        </p:sp>
        <p:sp>
          <p:nvSpPr>
            <p:cNvPr id="4" name="object 4"/>
            <p:cNvSpPr/>
            <p:nvPr/>
          </p:nvSpPr>
          <p:spPr>
            <a:xfrm>
              <a:off x="730783" y="7695666"/>
              <a:ext cx="882015" cy="207645"/>
            </a:xfrm>
            <a:custGeom>
              <a:avLst/>
              <a:gdLst/>
              <a:ahLst/>
              <a:cxnLst/>
              <a:rect l="l" t="t" r="r" b="b"/>
              <a:pathLst>
                <a:path w="882015" h="207645">
                  <a:moveTo>
                    <a:pt x="16954" y="17830"/>
                  </a:moveTo>
                  <a:lnTo>
                    <a:pt x="0" y="17830"/>
                  </a:lnTo>
                  <a:lnTo>
                    <a:pt x="69646" y="191985"/>
                  </a:lnTo>
                  <a:lnTo>
                    <a:pt x="88391" y="191985"/>
                  </a:lnTo>
                  <a:lnTo>
                    <a:pt x="93100" y="180365"/>
                  </a:lnTo>
                  <a:lnTo>
                    <a:pt x="79476" y="180365"/>
                  </a:lnTo>
                  <a:lnTo>
                    <a:pt x="16954" y="17830"/>
                  </a:lnTo>
                  <a:close/>
                </a:path>
                <a:path w="882015" h="207645">
                  <a:moveTo>
                    <a:pt x="158953" y="17830"/>
                  </a:moveTo>
                  <a:lnTo>
                    <a:pt x="141084" y="17830"/>
                  </a:lnTo>
                  <a:lnTo>
                    <a:pt x="79476" y="180365"/>
                  </a:lnTo>
                  <a:lnTo>
                    <a:pt x="93100" y="180365"/>
                  </a:lnTo>
                  <a:lnTo>
                    <a:pt x="158953" y="17830"/>
                  </a:lnTo>
                  <a:close/>
                </a:path>
                <a:path w="882015" h="207645">
                  <a:moveTo>
                    <a:pt x="216281" y="17830"/>
                  </a:moveTo>
                  <a:lnTo>
                    <a:pt x="201079" y="17830"/>
                  </a:lnTo>
                  <a:lnTo>
                    <a:pt x="201079" y="191985"/>
                  </a:lnTo>
                  <a:lnTo>
                    <a:pt x="216281" y="191985"/>
                  </a:lnTo>
                  <a:lnTo>
                    <a:pt x="216281" y="17830"/>
                  </a:lnTo>
                  <a:close/>
                </a:path>
                <a:path w="882015" h="207645">
                  <a:moveTo>
                    <a:pt x="350393" y="17830"/>
                  </a:moveTo>
                  <a:lnTo>
                    <a:pt x="275412" y="17830"/>
                  </a:lnTo>
                  <a:lnTo>
                    <a:pt x="275412" y="191985"/>
                  </a:lnTo>
                  <a:lnTo>
                    <a:pt x="290563" y="191985"/>
                  </a:lnTo>
                  <a:lnTo>
                    <a:pt x="290563" y="119633"/>
                  </a:lnTo>
                  <a:lnTo>
                    <a:pt x="348627" y="119633"/>
                  </a:lnTo>
                  <a:lnTo>
                    <a:pt x="374065" y="116129"/>
                  </a:lnTo>
                  <a:lnTo>
                    <a:pt x="392368" y="106475"/>
                  </a:lnTo>
                  <a:lnTo>
                    <a:pt x="392519" y="106260"/>
                  </a:lnTo>
                  <a:lnTo>
                    <a:pt x="290563" y="106260"/>
                  </a:lnTo>
                  <a:lnTo>
                    <a:pt x="290563" y="31241"/>
                  </a:lnTo>
                  <a:lnTo>
                    <a:pt x="389462" y="31241"/>
                  </a:lnTo>
                  <a:lnTo>
                    <a:pt x="373403" y="22017"/>
                  </a:lnTo>
                  <a:lnTo>
                    <a:pt x="350393" y="17830"/>
                  </a:lnTo>
                  <a:close/>
                </a:path>
                <a:path w="882015" h="207645">
                  <a:moveTo>
                    <a:pt x="389462" y="31241"/>
                  </a:moveTo>
                  <a:lnTo>
                    <a:pt x="345046" y="31241"/>
                  </a:lnTo>
                  <a:lnTo>
                    <a:pt x="364295" y="33860"/>
                  </a:lnTo>
                  <a:lnTo>
                    <a:pt x="378302" y="40838"/>
                  </a:lnTo>
                  <a:lnTo>
                    <a:pt x="387064" y="52171"/>
                  </a:lnTo>
                  <a:lnTo>
                    <a:pt x="390575" y="67856"/>
                  </a:lnTo>
                  <a:lnTo>
                    <a:pt x="387396" y="84315"/>
                  </a:lnTo>
                  <a:lnTo>
                    <a:pt x="378750" y="96202"/>
                  </a:lnTo>
                  <a:lnTo>
                    <a:pt x="364635" y="103517"/>
                  </a:lnTo>
                  <a:lnTo>
                    <a:pt x="345046" y="106260"/>
                  </a:lnTo>
                  <a:lnTo>
                    <a:pt x="392519" y="106260"/>
                  </a:lnTo>
                  <a:lnTo>
                    <a:pt x="403529" y="90675"/>
                  </a:lnTo>
                  <a:lnTo>
                    <a:pt x="407543" y="68732"/>
                  </a:lnTo>
                  <a:lnTo>
                    <a:pt x="401978" y="47464"/>
                  </a:lnTo>
                  <a:lnTo>
                    <a:pt x="390598" y="31894"/>
                  </a:lnTo>
                  <a:lnTo>
                    <a:pt x="389462" y="31241"/>
                  </a:lnTo>
                  <a:close/>
                </a:path>
                <a:path w="882015" h="207645">
                  <a:moveTo>
                    <a:pt x="498640" y="95516"/>
                  </a:moveTo>
                  <a:lnTo>
                    <a:pt x="484352" y="95516"/>
                  </a:lnTo>
                  <a:lnTo>
                    <a:pt x="484352" y="174993"/>
                  </a:lnTo>
                  <a:lnTo>
                    <a:pt x="486024" y="186722"/>
                  </a:lnTo>
                  <a:lnTo>
                    <a:pt x="491043" y="195091"/>
                  </a:lnTo>
                  <a:lnTo>
                    <a:pt x="499413" y="200107"/>
                  </a:lnTo>
                  <a:lnTo>
                    <a:pt x="511136" y="201777"/>
                  </a:lnTo>
                  <a:lnTo>
                    <a:pt x="563829" y="201777"/>
                  </a:lnTo>
                  <a:lnTo>
                    <a:pt x="575037" y="200162"/>
                  </a:lnTo>
                  <a:lnTo>
                    <a:pt x="583684" y="195314"/>
                  </a:lnTo>
                  <a:lnTo>
                    <a:pt x="589571" y="187490"/>
                  </a:lnTo>
                  <a:lnTo>
                    <a:pt x="503669" y="187490"/>
                  </a:lnTo>
                  <a:lnTo>
                    <a:pt x="498640" y="182727"/>
                  </a:lnTo>
                  <a:lnTo>
                    <a:pt x="498640" y="95516"/>
                  </a:lnTo>
                  <a:close/>
                </a:path>
                <a:path w="882015" h="207645">
                  <a:moveTo>
                    <a:pt x="583450" y="139293"/>
                  </a:moveTo>
                  <a:lnTo>
                    <a:pt x="578116" y="182727"/>
                  </a:lnTo>
                  <a:lnTo>
                    <a:pt x="572135" y="187490"/>
                  </a:lnTo>
                  <a:lnTo>
                    <a:pt x="589571" y="187490"/>
                  </a:lnTo>
                  <a:lnTo>
                    <a:pt x="589766" y="187231"/>
                  </a:lnTo>
                  <a:lnTo>
                    <a:pt x="593280" y="175907"/>
                  </a:lnTo>
                  <a:lnTo>
                    <a:pt x="597738" y="143751"/>
                  </a:lnTo>
                  <a:lnTo>
                    <a:pt x="592975" y="142582"/>
                  </a:lnTo>
                  <a:lnTo>
                    <a:pt x="588200" y="141084"/>
                  </a:lnTo>
                  <a:lnTo>
                    <a:pt x="583450" y="139293"/>
                  </a:lnTo>
                  <a:close/>
                </a:path>
                <a:path w="882015" h="207645">
                  <a:moveTo>
                    <a:pt x="454863" y="100888"/>
                  </a:moveTo>
                  <a:lnTo>
                    <a:pt x="450732" y="117634"/>
                  </a:lnTo>
                  <a:lnTo>
                    <a:pt x="445485" y="134821"/>
                  </a:lnTo>
                  <a:lnTo>
                    <a:pt x="439127" y="152454"/>
                  </a:lnTo>
                  <a:lnTo>
                    <a:pt x="431660" y="170535"/>
                  </a:lnTo>
                  <a:lnTo>
                    <a:pt x="434632" y="171716"/>
                  </a:lnTo>
                  <a:lnTo>
                    <a:pt x="438784" y="173215"/>
                  </a:lnTo>
                  <a:lnTo>
                    <a:pt x="444157" y="174993"/>
                  </a:lnTo>
                  <a:lnTo>
                    <a:pt x="450357" y="159205"/>
                  </a:lnTo>
                  <a:lnTo>
                    <a:pt x="456444" y="142189"/>
                  </a:lnTo>
                  <a:lnTo>
                    <a:pt x="462416" y="123944"/>
                  </a:lnTo>
                  <a:lnTo>
                    <a:pt x="468274" y="104470"/>
                  </a:lnTo>
                  <a:lnTo>
                    <a:pt x="454863" y="100888"/>
                  </a:lnTo>
                  <a:close/>
                </a:path>
                <a:path w="882015" h="207645">
                  <a:moveTo>
                    <a:pt x="613803" y="100012"/>
                  </a:moveTo>
                  <a:lnTo>
                    <a:pt x="601319" y="103555"/>
                  </a:lnTo>
                  <a:lnTo>
                    <a:pt x="607406" y="119694"/>
                  </a:lnTo>
                  <a:lnTo>
                    <a:pt x="613154" y="135936"/>
                  </a:lnTo>
                  <a:lnTo>
                    <a:pt x="618618" y="152454"/>
                  </a:lnTo>
                  <a:lnTo>
                    <a:pt x="623646" y="168744"/>
                  </a:lnTo>
                  <a:lnTo>
                    <a:pt x="637019" y="165176"/>
                  </a:lnTo>
                  <a:lnTo>
                    <a:pt x="631561" y="148389"/>
                  </a:lnTo>
                  <a:lnTo>
                    <a:pt x="625873" y="131927"/>
                  </a:lnTo>
                  <a:lnTo>
                    <a:pt x="619865" y="115569"/>
                  </a:lnTo>
                  <a:lnTo>
                    <a:pt x="613803" y="100012"/>
                  </a:lnTo>
                  <a:close/>
                </a:path>
                <a:path w="882015" h="207645">
                  <a:moveTo>
                    <a:pt x="533463" y="71450"/>
                  </a:moveTo>
                  <a:lnTo>
                    <a:pt x="521843" y="75895"/>
                  </a:lnTo>
                  <a:lnTo>
                    <a:pt x="528365" y="89218"/>
                  </a:lnTo>
                  <a:lnTo>
                    <a:pt x="534558" y="102442"/>
                  </a:lnTo>
                  <a:lnTo>
                    <a:pt x="540521" y="115798"/>
                  </a:lnTo>
                  <a:lnTo>
                    <a:pt x="545960" y="128600"/>
                  </a:lnTo>
                  <a:lnTo>
                    <a:pt x="558457" y="123215"/>
                  </a:lnTo>
                  <a:lnTo>
                    <a:pt x="552766" y="110718"/>
                  </a:lnTo>
                  <a:lnTo>
                    <a:pt x="546846" y="98213"/>
                  </a:lnTo>
                  <a:lnTo>
                    <a:pt x="540379" y="85051"/>
                  </a:lnTo>
                  <a:lnTo>
                    <a:pt x="533463" y="71450"/>
                  </a:lnTo>
                  <a:close/>
                </a:path>
                <a:path w="882015" h="207645">
                  <a:moveTo>
                    <a:pt x="502183" y="1765"/>
                  </a:moveTo>
                  <a:lnTo>
                    <a:pt x="489686" y="1765"/>
                  </a:lnTo>
                  <a:lnTo>
                    <a:pt x="489686" y="73190"/>
                  </a:lnTo>
                  <a:lnTo>
                    <a:pt x="502183" y="73190"/>
                  </a:lnTo>
                  <a:lnTo>
                    <a:pt x="502183" y="1765"/>
                  </a:lnTo>
                  <a:close/>
                </a:path>
                <a:path w="882015" h="207645">
                  <a:moveTo>
                    <a:pt x="581660" y="1765"/>
                  </a:moveTo>
                  <a:lnTo>
                    <a:pt x="568286" y="1765"/>
                  </a:lnTo>
                  <a:lnTo>
                    <a:pt x="568286" y="70535"/>
                  </a:lnTo>
                  <a:lnTo>
                    <a:pt x="581660" y="70535"/>
                  </a:lnTo>
                  <a:lnTo>
                    <a:pt x="581660" y="1765"/>
                  </a:lnTo>
                  <a:close/>
                </a:path>
                <a:path w="882015" h="207645">
                  <a:moveTo>
                    <a:pt x="489686" y="31241"/>
                  </a:moveTo>
                  <a:lnTo>
                    <a:pt x="431660" y="31241"/>
                  </a:lnTo>
                  <a:lnTo>
                    <a:pt x="431660" y="46405"/>
                  </a:lnTo>
                  <a:lnTo>
                    <a:pt x="489686" y="46405"/>
                  </a:lnTo>
                  <a:lnTo>
                    <a:pt x="489686" y="31241"/>
                  </a:lnTo>
                  <a:close/>
                </a:path>
                <a:path w="882015" h="207645">
                  <a:moveTo>
                    <a:pt x="568286" y="31241"/>
                  </a:moveTo>
                  <a:lnTo>
                    <a:pt x="502183" y="31241"/>
                  </a:lnTo>
                  <a:lnTo>
                    <a:pt x="502183" y="46405"/>
                  </a:lnTo>
                  <a:lnTo>
                    <a:pt x="568286" y="46405"/>
                  </a:lnTo>
                  <a:lnTo>
                    <a:pt x="568286" y="31241"/>
                  </a:lnTo>
                  <a:close/>
                </a:path>
                <a:path w="882015" h="207645">
                  <a:moveTo>
                    <a:pt x="638810" y="31241"/>
                  </a:moveTo>
                  <a:lnTo>
                    <a:pt x="581660" y="31241"/>
                  </a:lnTo>
                  <a:lnTo>
                    <a:pt x="581660" y="46405"/>
                  </a:lnTo>
                  <a:lnTo>
                    <a:pt x="638810" y="46405"/>
                  </a:lnTo>
                  <a:lnTo>
                    <a:pt x="638810" y="31241"/>
                  </a:lnTo>
                  <a:close/>
                </a:path>
                <a:path w="882015" h="207645">
                  <a:moveTo>
                    <a:pt x="720255" y="0"/>
                  </a:moveTo>
                  <a:lnTo>
                    <a:pt x="707758" y="0"/>
                  </a:lnTo>
                  <a:lnTo>
                    <a:pt x="707758" y="49679"/>
                  </a:lnTo>
                  <a:lnTo>
                    <a:pt x="714006" y="53568"/>
                  </a:lnTo>
                  <a:lnTo>
                    <a:pt x="707758" y="76623"/>
                  </a:lnTo>
                  <a:lnTo>
                    <a:pt x="707758" y="207149"/>
                  </a:lnTo>
                  <a:lnTo>
                    <a:pt x="720255" y="207149"/>
                  </a:lnTo>
                  <a:lnTo>
                    <a:pt x="720255" y="89488"/>
                  </a:lnTo>
                  <a:lnTo>
                    <a:pt x="717588" y="86601"/>
                  </a:lnTo>
                  <a:lnTo>
                    <a:pt x="720255" y="84458"/>
                  </a:lnTo>
                  <a:lnTo>
                    <a:pt x="720255" y="0"/>
                  </a:lnTo>
                  <a:close/>
                </a:path>
                <a:path w="882015" h="207645">
                  <a:moveTo>
                    <a:pt x="772947" y="189280"/>
                  </a:moveTo>
                  <a:lnTo>
                    <a:pt x="774128" y="194652"/>
                  </a:lnTo>
                  <a:lnTo>
                    <a:pt x="775042" y="199110"/>
                  </a:lnTo>
                  <a:lnTo>
                    <a:pt x="775614" y="202691"/>
                  </a:lnTo>
                  <a:lnTo>
                    <a:pt x="795712" y="203355"/>
                  </a:lnTo>
                  <a:lnTo>
                    <a:pt x="805414" y="203524"/>
                  </a:lnTo>
                  <a:lnTo>
                    <a:pt x="814895" y="203580"/>
                  </a:lnTo>
                  <a:lnTo>
                    <a:pt x="828575" y="202020"/>
                  </a:lnTo>
                  <a:lnTo>
                    <a:pt x="838350" y="197335"/>
                  </a:lnTo>
                  <a:lnTo>
                    <a:pt x="843398" y="190614"/>
                  </a:lnTo>
                  <a:lnTo>
                    <a:pt x="811352" y="190614"/>
                  </a:lnTo>
                  <a:lnTo>
                    <a:pt x="791464" y="190076"/>
                  </a:lnTo>
                  <a:lnTo>
                    <a:pt x="772947" y="189280"/>
                  </a:lnTo>
                  <a:close/>
                </a:path>
                <a:path w="882015" h="207645">
                  <a:moveTo>
                    <a:pt x="846175" y="0"/>
                  </a:moveTo>
                  <a:lnTo>
                    <a:pt x="831888" y="0"/>
                  </a:lnTo>
                  <a:lnTo>
                    <a:pt x="831888" y="46828"/>
                  </a:lnTo>
                  <a:lnTo>
                    <a:pt x="845261" y="49987"/>
                  </a:lnTo>
                  <a:lnTo>
                    <a:pt x="831952" y="76623"/>
                  </a:lnTo>
                  <a:lnTo>
                    <a:pt x="831888" y="175907"/>
                  </a:lnTo>
                  <a:lnTo>
                    <a:pt x="811352" y="190614"/>
                  </a:lnTo>
                  <a:lnTo>
                    <a:pt x="843398" y="190614"/>
                  </a:lnTo>
                  <a:lnTo>
                    <a:pt x="844218" y="189522"/>
                  </a:lnTo>
                  <a:lnTo>
                    <a:pt x="846175" y="178574"/>
                  </a:lnTo>
                  <a:lnTo>
                    <a:pt x="846175" y="0"/>
                  </a:lnTo>
                  <a:close/>
                </a:path>
                <a:path w="882015" h="207645">
                  <a:moveTo>
                    <a:pt x="830097" y="46405"/>
                  </a:moveTo>
                  <a:lnTo>
                    <a:pt x="815868" y="76881"/>
                  </a:lnTo>
                  <a:lnTo>
                    <a:pt x="796388" y="105789"/>
                  </a:lnTo>
                  <a:lnTo>
                    <a:pt x="771665" y="133132"/>
                  </a:lnTo>
                  <a:lnTo>
                    <a:pt x="741705" y="158915"/>
                  </a:lnTo>
                  <a:lnTo>
                    <a:pt x="745248" y="162496"/>
                  </a:lnTo>
                  <a:lnTo>
                    <a:pt x="748220" y="166090"/>
                  </a:lnTo>
                  <a:lnTo>
                    <a:pt x="750620" y="169659"/>
                  </a:lnTo>
                  <a:lnTo>
                    <a:pt x="781653" y="142425"/>
                  </a:lnTo>
                  <a:lnTo>
                    <a:pt x="807770" y="113399"/>
                  </a:lnTo>
                  <a:lnTo>
                    <a:pt x="828973" y="82585"/>
                  </a:lnTo>
                  <a:lnTo>
                    <a:pt x="831823" y="76881"/>
                  </a:lnTo>
                  <a:lnTo>
                    <a:pt x="831888" y="46828"/>
                  </a:lnTo>
                  <a:lnTo>
                    <a:pt x="830097" y="46405"/>
                  </a:lnTo>
                  <a:close/>
                </a:path>
                <a:path w="882015" h="207645">
                  <a:moveTo>
                    <a:pt x="706843" y="49110"/>
                  </a:moveTo>
                  <a:lnTo>
                    <a:pt x="700207" y="71476"/>
                  </a:lnTo>
                  <a:lnTo>
                    <a:pt x="691899" y="93073"/>
                  </a:lnTo>
                  <a:lnTo>
                    <a:pt x="681919" y="113892"/>
                  </a:lnTo>
                  <a:lnTo>
                    <a:pt x="670267" y="133921"/>
                  </a:lnTo>
                  <a:lnTo>
                    <a:pt x="672020" y="140487"/>
                  </a:lnTo>
                  <a:lnTo>
                    <a:pt x="673506" y="146430"/>
                  </a:lnTo>
                  <a:lnTo>
                    <a:pt x="674725" y="151790"/>
                  </a:lnTo>
                  <a:lnTo>
                    <a:pt x="686890" y="130244"/>
                  </a:lnTo>
                  <a:lnTo>
                    <a:pt x="697495" y="106694"/>
                  </a:lnTo>
                  <a:lnTo>
                    <a:pt x="706534" y="81136"/>
                  </a:lnTo>
                  <a:lnTo>
                    <a:pt x="707688" y="76881"/>
                  </a:lnTo>
                  <a:lnTo>
                    <a:pt x="707758" y="49679"/>
                  </a:lnTo>
                  <a:lnTo>
                    <a:pt x="706843" y="49110"/>
                  </a:lnTo>
                  <a:close/>
                </a:path>
                <a:path w="882015" h="207645">
                  <a:moveTo>
                    <a:pt x="726503" y="79438"/>
                  </a:moveTo>
                  <a:lnTo>
                    <a:pt x="720255" y="84458"/>
                  </a:lnTo>
                  <a:lnTo>
                    <a:pt x="720255" y="89488"/>
                  </a:lnTo>
                  <a:lnTo>
                    <a:pt x="724502" y="94086"/>
                  </a:lnTo>
                  <a:lnTo>
                    <a:pt x="731870" y="102236"/>
                  </a:lnTo>
                  <a:lnTo>
                    <a:pt x="739689" y="111056"/>
                  </a:lnTo>
                  <a:lnTo>
                    <a:pt x="747953" y="120548"/>
                  </a:lnTo>
                  <a:lnTo>
                    <a:pt x="757745" y="112509"/>
                  </a:lnTo>
                  <a:lnTo>
                    <a:pt x="750779" y="104745"/>
                  </a:lnTo>
                  <a:lnTo>
                    <a:pt x="743253" y="96650"/>
                  </a:lnTo>
                  <a:lnTo>
                    <a:pt x="735162" y="88216"/>
                  </a:lnTo>
                  <a:lnTo>
                    <a:pt x="726503" y="79438"/>
                  </a:lnTo>
                  <a:close/>
                </a:path>
                <a:path w="882015" h="207645">
                  <a:moveTo>
                    <a:pt x="720255" y="84458"/>
                  </a:moveTo>
                  <a:lnTo>
                    <a:pt x="717588" y="86601"/>
                  </a:lnTo>
                  <a:lnTo>
                    <a:pt x="720255" y="89488"/>
                  </a:lnTo>
                  <a:lnTo>
                    <a:pt x="720255" y="84458"/>
                  </a:lnTo>
                  <a:close/>
                </a:path>
                <a:path w="882015" h="207645">
                  <a:moveTo>
                    <a:pt x="831888" y="46828"/>
                  </a:moveTo>
                  <a:lnTo>
                    <a:pt x="831888" y="76752"/>
                  </a:lnTo>
                  <a:lnTo>
                    <a:pt x="845261" y="49987"/>
                  </a:lnTo>
                  <a:lnTo>
                    <a:pt x="831888" y="46828"/>
                  </a:lnTo>
                  <a:close/>
                </a:path>
                <a:path w="882015" h="207645">
                  <a:moveTo>
                    <a:pt x="707758" y="49679"/>
                  </a:moveTo>
                  <a:lnTo>
                    <a:pt x="707758" y="76623"/>
                  </a:lnTo>
                  <a:lnTo>
                    <a:pt x="714006" y="53568"/>
                  </a:lnTo>
                  <a:lnTo>
                    <a:pt x="707758" y="49679"/>
                  </a:lnTo>
                  <a:close/>
                </a:path>
                <a:path w="882015" h="207645">
                  <a:moveTo>
                    <a:pt x="831888" y="44615"/>
                  </a:moveTo>
                  <a:lnTo>
                    <a:pt x="760450" y="44615"/>
                  </a:lnTo>
                  <a:lnTo>
                    <a:pt x="760450" y="56235"/>
                  </a:lnTo>
                  <a:lnTo>
                    <a:pt x="825507" y="56235"/>
                  </a:lnTo>
                  <a:lnTo>
                    <a:pt x="830097" y="46405"/>
                  </a:lnTo>
                  <a:lnTo>
                    <a:pt x="831888" y="46405"/>
                  </a:lnTo>
                  <a:lnTo>
                    <a:pt x="831888" y="44615"/>
                  </a:lnTo>
                  <a:close/>
                </a:path>
                <a:path w="882015" h="207645">
                  <a:moveTo>
                    <a:pt x="881875" y="44615"/>
                  </a:moveTo>
                  <a:lnTo>
                    <a:pt x="846175" y="44615"/>
                  </a:lnTo>
                  <a:lnTo>
                    <a:pt x="846175" y="56235"/>
                  </a:lnTo>
                  <a:lnTo>
                    <a:pt x="881875" y="56235"/>
                  </a:lnTo>
                  <a:lnTo>
                    <a:pt x="881875" y="44615"/>
                  </a:lnTo>
                  <a:close/>
                </a:path>
                <a:path w="882015" h="207645">
                  <a:moveTo>
                    <a:pt x="707758" y="43738"/>
                  </a:moveTo>
                  <a:lnTo>
                    <a:pt x="674725" y="43738"/>
                  </a:lnTo>
                  <a:lnTo>
                    <a:pt x="674725" y="54444"/>
                  </a:lnTo>
                  <a:lnTo>
                    <a:pt x="705261" y="54444"/>
                  </a:lnTo>
                  <a:lnTo>
                    <a:pt x="706843" y="49110"/>
                  </a:lnTo>
                  <a:lnTo>
                    <a:pt x="707758" y="49110"/>
                  </a:lnTo>
                  <a:lnTo>
                    <a:pt x="707758" y="43738"/>
                  </a:lnTo>
                  <a:close/>
                </a:path>
                <a:path w="882015" h="207645">
                  <a:moveTo>
                    <a:pt x="755078" y="43738"/>
                  </a:moveTo>
                  <a:lnTo>
                    <a:pt x="720255" y="43738"/>
                  </a:lnTo>
                  <a:lnTo>
                    <a:pt x="720255" y="54444"/>
                  </a:lnTo>
                  <a:lnTo>
                    <a:pt x="755078" y="54444"/>
                  </a:lnTo>
                  <a:lnTo>
                    <a:pt x="755078" y="43738"/>
                  </a:lnTo>
                  <a:close/>
                </a:path>
                <a:path w="882015" h="207645">
                  <a:moveTo>
                    <a:pt x="707758" y="49110"/>
                  </a:moveTo>
                  <a:lnTo>
                    <a:pt x="706843" y="49110"/>
                  </a:lnTo>
                  <a:lnTo>
                    <a:pt x="707758" y="49679"/>
                  </a:lnTo>
                  <a:lnTo>
                    <a:pt x="707758" y="49110"/>
                  </a:lnTo>
                  <a:close/>
                </a:path>
                <a:path w="882015" h="207645">
                  <a:moveTo>
                    <a:pt x="831888" y="46405"/>
                  </a:moveTo>
                  <a:lnTo>
                    <a:pt x="830097" y="46405"/>
                  </a:lnTo>
                  <a:lnTo>
                    <a:pt x="831888" y="46828"/>
                  </a:lnTo>
                  <a:lnTo>
                    <a:pt x="831888" y="46405"/>
                  </a:lnTo>
                  <a:close/>
                </a:path>
              </a:pathLst>
            </a:custGeom>
            <a:solidFill>
              <a:srgbClr val="FEFEFE"/>
            </a:solidFill>
          </p:spPr>
          <p:txBody>
            <a:bodyPr wrap="square" lIns="0" tIns="0" rIns="0" bIns="0" rtlCol="0"/>
            <a:lstStyle/>
            <a:p>
              <a:endParaRPr/>
            </a:p>
          </p:txBody>
        </p:sp>
        <p:pic>
          <p:nvPicPr>
            <p:cNvPr id="5" name="object 5"/>
            <p:cNvPicPr/>
            <p:nvPr/>
          </p:nvPicPr>
          <p:blipFill>
            <a:blip r:embed="rId2" cstate="print"/>
            <a:stretch>
              <a:fillRect/>
            </a:stretch>
          </p:blipFill>
          <p:spPr>
            <a:xfrm>
              <a:off x="730783" y="7220064"/>
              <a:ext cx="3401872" cy="342900"/>
            </a:xfrm>
            <a:prstGeom prst="rect">
              <a:avLst/>
            </a:prstGeom>
          </p:spPr>
        </p:pic>
        <p:pic>
          <p:nvPicPr>
            <p:cNvPr id="6" name="object 6"/>
            <p:cNvPicPr/>
            <p:nvPr/>
          </p:nvPicPr>
          <p:blipFill>
            <a:blip r:embed="rId3" cstate="print"/>
            <a:stretch>
              <a:fillRect/>
            </a:stretch>
          </p:blipFill>
          <p:spPr>
            <a:xfrm>
              <a:off x="723468" y="8171637"/>
              <a:ext cx="6292494" cy="558596"/>
            </a:xfrm>
            <a:prstGeom prst="rect">
              <a:avLst/>
            </a:prstGeom>
          </p:spPr>
        </p:pic>
        <p:pic>
          <p:nvPicPr>
            <p:cNvPr id="7" name="object 7"/>
            <p:cNvPicPr/>
            <p:nvPr/>
          </p:nvPicPr>
          <p:blipFill>
            <a:blip r:embed="rId4" cstate="print"/>
            <a:stretch>
              <a:fillRect/>
            </a:stretch>
          </p:blipFill>
          <p:spPr>
            <a:xfrm>
              <a:off x="725208" y="8950833"/>
              <a:ext cx="6297879" cy="799655"/>
            </a:xfrm>
            <a:prstGeom prst="rect">
              <a:avLst/>
            </a:prstGeom>
          </p:spPr>
        </p:pic>
        <p:pic>
          <p:nvPicPr>
            <p:cNvPr id="8" name="object 8"/>
            <p:cNvPicPr/>
            <p:nvPr/>
          </p:nvPicPr>
          <p:blipFill>
            <a:blip r:embed="rId5" cstate="print"/>
            <a:stretch>
              <a:fillRect/>
            </a:stretch>
          </p:blipFill>
          <p:spPr>
            <a:xfrm>
              <a:off x="730783" y="6430061"/>
              <a:ext cx="1877606" cy="289458"/>
            </a:xfrm>
            <a:prstGeom prst="rect">
              <a:avLst/>
            </a:prstGeom>
          </p:spPr>
        </p:pic>
        <p:pic>
          <p:nvPicPr>
            <p:cNvPr id="9" name="object 9"/>
            <p:cNvPicPr/>
            <p:nvPr/>
          </p:nvPicPr>
          <p:blipFill>
            <a:blip r:embed="rId6" cstate="print"/>
            <a:stretch>
              <a:fillRect/>
            </a:stretch>
          </p:blipFill>
          <p:spPr>
            <a:xfrm>
              <a:off x="728421" y="5330799"/>
              <a:ext cx="5592711" cy="902944"/>
            </a:xfrm>
            <a:prstGeom prst="rect">
              <a:avLst/>
            </a:prstGeom>
          </p:spPr>
        </p:pic>
      </p:grpSp>
      <p:sp>
        <p:nvSpPr>
          <p:cNvPr id="10" name="object 10"/>
          <p:cNvSpPr/>
          <p:nvPr/>
        </p:nvSpPr>
        <p:spPr>
          <a:xfrm>
            <a:off x="8099996" y="1461795"/>
            <a:ext cx="1347470" cy="209550"/>
          </a:xfrm>
          <a:custGeom>
            <a:avLst/>
            <a:gdLst/>
            <a:ahLst/>
            <a:cxnLst/>
            <a:rect l="l" t="t" r="r" b="b"/>
            <a:pathLst>
              <a:path w="1347470" h="209550">
                <a:moveTo>
                  <a:pt x="111633" y="23202"/>
                </a:moveTo>
                <a:lnTo>
                  <a:pt x="97345" y="23202"/>
                </a:lnTo>
                <a:lnTo>
                  <a:pt x="97345" y="208965"/>
                </a:lnTo>
                <a:lnTo>
                  <a:pt x="111633" y="208965"/>
                </a:lnTo>
                <a:lnTo>
                  <a:pt x="111633" y="23202"/>
                </a:lnTo>
                <a:close/>
              </a:path>
              <a:path w="1347470" h="209550">
                <a:moveTo>
                  <a:pt x="97345" y="95554"/>
                </a:moveTo>
                <a:lnTo>
                  <a:pt x="0" y="95554"/>
                </a:lnTo>
                <a:lnTo>
                  <a:pt x="0" y="108927"/>
                </a:lnTo>
                <a:lnTo>
                  <a:pt x="97345" y="108927"/>
                </a:lnTo>
                <a:lnTo>
                  <a:pt x="97345" y="95554"/>
                </a:lnTo>
                <a:close/>
              </a:path>
              <a:path w="1347470" h="209550">
                <a:moveTo>
                  <a:pt x="210731" y="95554"/>
                </a:moveTo>
                <a:lnTo>
                  <a:pt x="111633" y="95554"/>
                </a:lnTo>
                <a:lnTo>
                  <a:pt x="111633" y="108927"/>
                </a:lnTo>
                <a:lnTo>
                  <a:pt x="210731" y="108927"/>
                </a:lnTo>
                <a:lnTo>
                  <a:pt x="210731" y="95554"/>
                </a:lnTo>
                <a:close/>
              </a:path>
              <a:path w="1347470" h="209550">
                <a:moveTo>
                  <a:pt x="192862" y="16078"/>
                </a:moveTo>
                <a:lnTo>
                  <a:pt x="16954" y="16078"/>
                </a:lnTo>
                <a:lnTo>
                  <a:pt x="16954" y="29476"/>
                </a:lnTo>
                <a:lnTo>
                  <a:pt x="97345" y="29476"/>
                </a:lnTo>
                <a:lnTo>
                  <a:pt x="97345" y="23202"/>
                </a:lnTo>
                <a:lnTo>
                  <a:pt x="192862" y="23202"/>
                </a:lnTo>
                <a:lnTo>
                  <a:pt x="192862" y="16078"/>
                </a:lnTo>
                <a:close/>
              </a:path>
              <a:path w="1347470" h="209550">
                <a:moveTo>
                  <a:pt x="192862" y="23202"/>
                </a:moveTo>
                <a:lnTo>
                  <a:pt x="111633" y="23202"/>
                </a:lnTo>
                <a:lnTo>
                  <a:pt x="111633" y="29476"/>
                </a:lnTo>
                <a:lnTo>
                  <a:pt x="192862" y="29476"/>
                </a:lnTo>
                <a:lnTo>
                  <a:pt x="192862" y="23202"/>
                </a:lnTo>
                <a:close/>
              </a:path>
              <a:path w="1347470" h="209550">
                <a:moveTo>
                  <a:pt x="267195" y="123202"/>
                </a:moveTo>
                <a:lnTo>
                  <a:pt x="263287" y="142197"/>
                </a:lnTo>
                <a:lnTo>
                  <a:pt x="258650" y="161844"/>
                </a:lnTo>
                <a:lnTo>
                  <a:pt x="253457" y="181492"/>
                </a:lnTo>
                <a:lnTo>
                  <a:pt x="247535" y="201815"/>
                </a:lnTo>
                <a:lnTo>
                  <a:pt x="260032" y="206273"/>
                </a:lnTo>
                <a:lnTo>
                  <a:pt x="265897" y="182663"/>
                </a:lnTo>
                <a:lnTo>
                  <a:pt x="271029" y="161623"/>
                </a:lnTo>
                <a:lnTo>
                  <a:pt x="275270" y="143817"/>
                </a:lnTo>
                <a:lnTo>
                  <a:pt x="278777" y="128587"/>
                </a:lnTo>
                <a:lnTo>
                  <a:pt x="275805" y="127393"/>
                </a:lnTo>
                <a:lnTo>
                  <a:pt x="271957" y="125615"/>
                </a:lnTo>
                <a:lnTo>
                  <a:pt x="267195" y="123202"/>
                </a:lnTo>
                <a:close/>
              </a:path>
              <a:path w="1347470" h="209550">
                <a:moveTo>
                  <a:pt x="250202" y="60731"/>
                </a:moveTo>
                <a:lnTo>
                  <a:pt x="243077" y="68770"/>
                </a:lnTo>
                <a:lnTo>
                  <a:pt x="250942" y="75405"/>
                </a:lnTo>
                <a:lnTo>
                  <a:pt x="258475" y="81934"/>
                </a:lnTo>
                <a:lnTo>
                  <a:pt x="265671" y="88347"/>
                </a:lnTo>
                <a:lnTo>
                  <a:pt x="272529" y="94640"/>
                </a:lnTo>
                <a:lnTo>
                  <a:pt x="281482" y="84848"/>
                </a:lnTo>
                <a:lnTo>
                  <a:pt x="259188" y="67591"/>
                </a:lnTo>
                <a:lnTo>
                  <a:pt x="250202" y="60731"/>
                </a:lnTo>
                <a:close/>
              </a:path>
              <a:path w="1347470" h="209550">
                <a:moveTo>
                  <a:pt x="260032" y="6235"/>
                </a:moveTo>
                <a:lnTo>
                  <a:pt x="251993" y="14287"/>
                </a:lnTo>
                <a:lnTo>
                  <a:pt x="259588" y="20759"/>
                </a:lnTo>
                <a:lnTo>
                  <a:pt x="267176" y="27679"/>
                </a:lnTo>
                <a:lnTo>
                  <a:pt x="274764" y="35047"/>
                </a:lnTo>
                <a:lnTo>
                  <a:pt x="282359" y="42862"/>
                </a:lnTo>
                <a:lnTo>
                  <a:pt x="292176" y="33032"/>
                </a:lnTo>
                <a:lnTo>
                  <a:pt x="284474" y="26345"/>
                </a:lnTo>
                <a:lnTo>
                  <a:pt x="276552" y="19653"/>
                </a:lnTo>
                <a:lnTo>
                  <a:pt x="268405" y="12951"/>
                </a:lnTo>
                <a:lnTo>
                  <a:pt x="260032" y="6235"/>
                </a:lnTo>
                <a:close/>
              </a:path>
              <a:path w="1347470" h="209550">
                <a:moveTo>
                  <a:pt x="433173" y="179489"/>
                </a:moveTo>
                <a:lnTo>
                  <a:pt x="428815" y="179489"/>
                </a:lnTo>
                <a:lnTo>
                  <a:pt x="436854" y="191096"/>
                </a:lnTo>
                <a:lnTo>
                  <a:pt x="424619" y="191614"/>
                </a:lnTo>
                <a:lnTo>
                  <a:pt x="425463" y="192890"/>
                </a:lnTo>
                <a:lnTo>
                  <a:pt x="435063" y="208064"/>
                </a:lnTo>
                <a:lnTo>
                  <a:pt x="447560" y="200012"/>
                </a:lnTo>
                <a:lnTo>
                  <a:pt x="433173" y="179489"/>
                </a:lnTo>
                <a:close/>
              </a:path>
              <a:path w="1347470" h="209550">
                <a:moveTo>
                  <a:pt x="360959" y="108927"/>
                </a:moveTo>
                <a:lnTo>
                  <a:pt x="332648" y="155808"/>
                </a:lnTo>
                <a:lnTo>
                  <a:pt x="304685" y="183934"/>
                </a:lnTo>
                <a:lnTo>
                  <a:pt x="310934" y="199148"/>
                </a:lnTo>
                <a:lnTo>
                  <a:pt x="315696" y="197916"/>
                </a:lnTo>
                <a:lnTo>
                  <a:pt x="321068" y="197053"/>
                </a:lnTo>
                <a:lnTo>
                  <a:pt x="327012" y="196443"/>
                </a:lnTo>
                <a:lnTo>
                  <a:pt x="424619" y="191614"/>
                </a:lnTo>
                <a:lnTo>
                  <a:pt x="419533" y="183934"/>
                </a:lnTo>
                <a:lnTo>
                  <a:pt x="327012" y="183934"/>
                </a:lnTo>
                <a:lnTo>
                  <a:pt x="338401" y="168697"/>
                </a:lnTo>
                <a:lnTo>
                  <a:pt x="350229" y="151563"/>
                </a:lnTo>
                <a:lnTo>
                  <a:pt x="362507" y="132536"/>
                </a:lnTo>
                <a:lnTo>
                  <a:pt x="375246" y="111620"/>
                </a:lnTo>
                <a:lnTo>
                  <a:pt x="370461" y="110718"/>
                </a:lnTo>
                <a:lnTo>
                  <a:pt x="368985" y="110718"/>
                </a:lnTo>
                <a:lnTo>
                  <a:pt x="368985" y="110440"/>
                </a:lnTo>
                <a:lnTo>
                  <a:pt x="360959" y="108927"/>
                </a:lnTo>
                <a:close/>
              </a:path>
              <a:path w="1347470" h="209550">
                <a:moveTo>
                  <a:pt x="428815" y="179489"/>
                </a:moveTo>
                <a:lnTo>
                  <a:pt x="416994" y="180099"/>
                </a:lnTo>
                <a:lnTo>
                  <a:pt x="424619" y="191614"/>
                </a:lnTo>
                <a:lnTo>
                  <a:pt x="436854" y="191096"/>
                </a:lnTo>
                <a:lnTo>
                  <a:pt x="428815" y="179489"/>
                </a:lnTo>
                <a:close/>
              </a:path>
              <a:path w="1347470" h="209550">
                <a:moveTo>
                  <a:pt x="416994" y="180099"/>
                </a:moveTo>
                <a:lnTo>
                  <a:pt x="404023" y="180769"/>
                </a:lnTo>
                <a:lnTo>
                  <a:pt x="327012" y="183934"/>
                </a:lnTo>
                <a:lnTo>
                  <a:pt x="419533" y="183934"/>
                </a:lnTo>
                <a:lnTo>
                  <a:pt x="416994" y="180099"/>
                </a:lnTo>
                <a:close/>
              </a:path>
              <a:path w="1347470" h="209550">
                <a:moveTo>
                  <a:pt x="405574" y="140195"/>
                </a:moveTo>
                <a:lnTo>
                  <a:pt x="393992" y="147332"/>
                </a:lnTo>
                <a:lnTo>
                  <a:pt x="404920" y="162528"/>
                </a:lnTo>
                <a:lnTo>
                  <a:pt x="415413" y="177712"/>
                </a:lnTo>
                <a:lnTo>
                  <a:pt x="416994" y="180099"/>
                </a:lnTo>
                <a:lnTo>
                  <a:pt x="428815" y="179489"/>
                </a:lnTo>
                <a:lnTo>
                  <a:pt x="433173" y="179489"/>
                </a:lnTo>
                <a:lnTo>
                  <a:pt x="405574" y="140195"/>
                </a:lnTo>
                <a:close/>
              </a:path>
              <a:path w="1347470" h="209550">
                <a:moveTo>
                  <a:pt x="368985" y="101790"/>
                </a:moveTo>
                <a:lnTo>
                  <a:pt x="301104" y="101790"/>
                </a:lnTo>
                <a:lnTo>
                  <a:pt x="301104" y="113423"/>
                </a:lnTo>
                <a:lnTo>
                  <a:pt x="358481" y="113423"/>
                </a:lnTo>
                <a:lnTo>
                  <a:pt x="360959" y="108927"/>
                </a:lnTo>
                <a:lnTo>
                  <a:pt x="368985" y="108927"/>
                </a:lnTo>
                <a:lnTo>
                  <a:pt x="368985" y="101790"/>
                </a:lnTo>
                <a:close/>
              </a:path>
              <a:path w="1347470" h="209550">
                <a:moveTo>
                  <a:pt x="382371" y="0"/>
                </a:moveTo>
                <a:lnTo>
                  <a:pt x="368985" y="0"/>
                </a:lnTo>
                <a:lnTo>
                  <a:pt x="368985" y="110440"/>
                </a:lnTo>
                <a:lnTo>
                  <a:pt x="375246" y="111620"/>
                </a:lnTo>
                <a:lnTo>
                  <a:pt x="374148" y="113423"/>
                </a:lnTo>
                <a:lnTo>
                  <a:pt x="452018" y="113423"/>
                </a:lnTo>
                <a:lnTo>
                  <a:pt x="452018" y="110718"/>
                </a:lnTo>
                <a:lnTo>
                  <a:pt x="382371" y="110718"/>
                </a:lnTo>
                <a:lnTo>
                  <a:pt x="382371" y="0"/>
                </a:lnTo>
                <a:close/>
              </a:path>
              <a:path w="1347470" h="209550">
                <a:moveTo>
                  <a:pt x="368985" y="110440"/>
                </a:moveTo>
                <a:lnTo>
                  <a:pt x="368985" y="110718"/>
                </a:lnTo>
                <a:lnTo>
                  <a:pt x="370461" y="110718"/>
                </a:lnTo>
                <a:lnTo>
                  <a:pt x="368985" y="110440"/>
                </a:lnTo>
                <a:close/>
              </a:path>
              <a:path w="1347470" h="209550">
                <a:moveTo>
                  <a:pt x="452018" y="101790"/>
                </a:moveTo>
                <a:lnTo>
                  <a:pt x="382371" y="101790"/>
                </a:lnTo>
                <a:lnTo>
                  <a:pt x="382371" y="110718"/>
                </a:lnTo>
                <a:lnTo>
                  <a:pt x="452018" y="110718"/>
                </a:lnTo>
                <a:lnTo>
                  <a:pt x="452018" y="101790"/>
                </a:lnTo>
                <a:close/>
              </a:path>
              <a:path w="1347470" h="209550">
                <a:moveTo>
                  <a:pt x="368985" y="108927"/>
                </a:moveTo>
                <a:lnTo>
                  <a:pt x="360959" y="108927"/>
                </a:lnTo>
                <a:lnTo>
                  <a:pt x="368985" y="110440"/>
                </a:lnTo>
                <a:lnTo>
                  <a:pt x="368985" y="108927"/>
                </a:lnTo>
                <a:close/>
              </a:path>
              <a:path w="1347470" h="209550">
                <a:moveTo>
                  <a:pt x="368985" y="39281"/>
                </a:moveTo>
                <a:lnTo>
                  <a:pt x="311835" y="39281"/>
                </a:lnTo>
                <a:lnTo>
                  <a:pt x="311835" y="50888"/>
                </a:lnTo>
                <a:lnTo>
                  <a:pt x="368985" y="50888"/>
                </a:lnTo>
                <a:lnTo>
                  <a:pt x="368985" y="39281"/>
                </a:lnTo>
                <a:close/>
              </a:path>
              <a:path w="1347470" h="209550">
                <a:moveTo>
                  <a:pt x="442188" y="39281"/>
                </a:moveTo>
                <a:lnTo>
                  <a:pt x="382371" y="39281"/>
                </a:lnTo>
                <a:lnTo>
                  <a:pt x="382371" y="50888"/>
                </a:lnTo>
                <a:lnTo>
                  <a:pt x="442188" y="50888"/>
                </a:lnTo>
                <a:lnTo>
                  <a:pt x="442188" y="39281"/>
                </a:lnTo>
                <a:close/>
              </a:path>
              <a:path w="1347470" h="209550">
                <a:moveTo>
                  <a:pt x="964057" y="96431"/>
                </a:moveTo>
                <a:lnTo>
                  <a:pt x="949769" y="96431"/>
                </a:lnTo>
                <a:lnTo>
                  <a:pt x="949769" y="175907"/>
                </a:lnTo>
                <a:lnTo>
                  <a:pt x="951443" y="187629"/>
                </a:lnTo>
                <a:lnTo>
                  <a:pt x="956465" y="195994"/>
                </a:lnTo>
                <a:lnTo>
                  <a:pt x="964835" y="201009"/>
                </a:lnTo>
                <a:lnTo>
                  <a:pt x="976553" y="202679"/>
                </a:lnTo>
                <a:lnTo>
                  <a:pt x="1029246" y="202679"/>
                </a:lnTo>
                <a:lnTo>
                  <a:pt x="1040455" y="201064"/>
                </a:lnTo>
                <a:lnTo>
                  <a:pt x="1049105" y="196218"/>
                </a:lnTo>
                <a:lnTo>
                  <a:pt x="1054997" y="188391"/>
                </a:lnTo>
                <a:lnTo>
                  <a:pt x="969086" y="188391"/>
                </a:lnTo>
                <a:lnTo>
                  <a:pt x="964057" y="183629"/>
                </a:lnTo>
                <a:lnTo>
                  <a:pt x="964057" y="96431"/>
                </a:lnTo>
                <a:close/>
              </a:path>
              <a:path w="1347470" h="209550">
                <a:moveTo>
                  <a:pt x="1048880" y="140195"/>
                </a:moveTo>
                <a:lnTo>
                  <a:pt x="1043533" y="183629"/>
                </a:lnTo>
                <a:lnTo>
                  <a:pt x="1037551" y="188391"/>
                </a:lnTo>
                <a:lnTo>
                  <a:pt x="1054997" y="188391"/>
                </a:lnTo>
                <a:lnTo>
                  <a:pt x="1055188" y="188138"/>
                </a:lnTo>
                <a:lnTo>
                  <a:pt x="1058697" y="176822"/>
                </a:lnTo>
                <a:lnTo>
                  <a:pt x="1063155" y="144665"/>
                </a:lnTo>
                <a:lnTo>
                  <a:pt x="1058392" y="143484"/>
                </a:lnTo>
                <a:lnTo>
                  <a:pt x="1053630" y="141998"/>
                </a:lnTo>
                <a:lnTo>
                  <a:pt x="1048880" y="140195"/>
                </a:lnTo>
                <a:close/>
              </a:path>
              <a:path w="1347470" h="209550">
                <a:moveTo>
                  <a:pt x="920292" y="101790"/>
                </a:moveTo>
                <a:lnTo>
                  <a:pt x="916156" y="118536"/>
                </a:lnTo>
                <a:lnTo>
                  <a:pt x="910910" y="135724"/>
                </a:lnTo>
                <a:lnTo>
                  <a:pt x="904555" y="153361"/>
                </a:lnTo>
                <a:lnTo>
                  <a:pt x="897089" y="171450"/>
                </a:lnTo>
                <a:lnTo>
                  <a:pt x="900049" y="172631"/>
                </a:lnTo>
                <a:lnTo>
                  <a:pt x="904214" y="174117"/>
                </a:lnTo>
                <a:lnTo>
                  <a:pt x="909574" y="175907"/>
                </a:lnTo>
                <a:lnTo>
                  <a:pt x="915781" y="160112"/>
                </a:lnTo>
                <a:lnTo>
                  <a:pt x="921870" y="143092"/>
                </a:lnTo>
                <a:lnTo>
                  <a:pt x="927840" y="124845"/>
                </a:lnTo>
                <a:lnTo>
                  <a:pt x="933691" y="105371"/>
                </a:lnTo>
                <a:lnTo>
                  <a:pt x="920292" y="101790"/>
                </a:lnTo>
                <a:close/>
              </a:path>
              <a:path w="1347470" h="209550">
                <a:moveTo>
                  <a:pt x="1079233" y="100926"/>
                </a:moveTo>
                <a:lnTo>
                  <a:pt x="1066736" y="104470"/>
                </a:lnTo>
                <a:lnTo>
                  <a:pt x="1072825" y="120608"/>
                </a:lnTo>
                <a:lnTo>
                  <a:pt x="1078576" y="136848"/>
                </a:lnTo>
                <a:lnTo>
                  <a:pt x="1084040" y="153361"/>
                </a:lnTo>
                <a:lnTo>
                  <a:pt x="1089063" y="169646"/>
                </a:lnTo>
                <a:lnTo>
                  <a:pt x="1102436" y="166077"/>
                </a:lnTo>
                <a:lnTo>
                  <a:pt x="1096978" y="149291"/>
                </a:lnTo>
                <a:lnTo>
                  <a:pt x="1091291" y="132830"/>
                </a:lnTo>
                <a:lnTo>
                  <a:pt x="1085286" y="116473"/>
                </a:lnTo>
                <a:lnTo>
                  <a:pt x="1079233" y="100926"/>
                </a:lnTo>
                <a:close/>
              </a:path>
              <a:path w="1347470" h="209550">
                <a:moveTo>
                  <a:pt x="998880" y="72351"/>
                </a:moveTo>
                <a:lnTo>
                  <a:pt x="987259" y="76796"/>
                </a:lnTo>
                <a:lnTo>
                  <a:pt x="993787" y="90125"/>
                </a:lnTo>
                <a:lnTo>
                  <a:pt x="999982" y="103349"/>
                </a:lnTo>
                <a:lnTo>
                  <a:pt x="1005946" y="116705"/>
                </a:lnTo>
                <a:lnTo>
                  <a:pt x="1011389" y="129501"/>
                </a:lnTo>
                <a:lnTo>
                  <a:pt x="1023874" y="124117"/>
                </a:lnTo>
                <a:lnTo>
                  <a:pt x="1018182" y="111620"/>
                </a:lnTo>
                <a:lnTo>
                  <a:pt x="1012263" y="99120"/>
                </a:lnTo>
                <a:lnTo>
                  <a:pt x="1005796" y="85958"/>
                </a:lnTo>
                <a:lnTo>
                  <a:pt x="998880" y="72351"/>
                </a:lnTo>
                <a:close/>
              </a:path>
              <a:path w="1347470" h="209550">
                <a:moveTo>
                  <a:pt x="967600" y="2667"/>
                </a:moveTo>
                <a:lnTo>
                  <a:pt x="955103" y="2667"/>
                </a:lnTo>
                <a:lnTo>
                  <a:pt x="955103" y="74091"/>
                </a:lnTo>
                <a:lnTo>
                  <a:pt x="967600" y="74091"/>
                </a:lnTo>
                <a:lnTo>
                  <a:pt x="967600" y="2667"/>
                </a:lnTo>
                <a:close/>
              </a:path>
              <a:path w="1347470" h="209550">
                <a:moveTo>
                  <a:pt x="1047076" y="2667"/>
                </a:moveTo>
                <a:lnTo>
                  <a:pt x="1033703" y="2667"/>
                </a:lnTo>
                <a:lnTo>
                  <a:pt x="1033703" y="71437"/>
                </a:lnTo>
                <a:lnTo>
                  <a:pt x="1047076" y="71437"/>
                </a:lnTo>
                <a:lnTo>
                  <a:pt x="1047076" y="2667"/>
                </a:lnTo>
                <a:close/>
              </a:path>
              <a:path w="1347470" h="209550">
                <a:moveTo>
                  <a:pt x="955103" y="32143"/>
                </a:moveTo>
                <a:lnTo>
                  <a:pt x="897089" y="32143"/>
                </a:lnTo>
                <a:lnTo>
                  <a:pt x="897089" y="47320"/>
                </a:lnTo>
                <a:lnTo>
                  <a:pt x="955103" y="47320"/>
                </a:lnTo>
                <a:lnTo>
                  <a:pt x="955103" y="32143"/>
                </a:lnTo>
                <a:close/>
              </a:path>
              <a:path w="1347470" h="209550">
                <a:moveTo>
                  <a:pt x="1033703" y="32143"/>
                </a:moveTo>
                <a:lnTo>
                  <a:pt x="967600" y="32143"/>
                </a:lnTo>
                <a:lnTo>
                  <a:pt x="967600" y="47320"/>
                </a:lnTo>
                <a:lnTo>
                  <a:pt x="1033703" y="47320"/>
                </a:lnTo>
                <a:lnTo>
                  <a:pt x="1033703" y="32143"/>
                </a:lnTo>
                <a:close/>
              </a:path>
              <a:path w="1347470" h="209550">
                <a:moveTo>
                  <a:pt x="1104226" y="32143"/>
                </a:moveTo>
                <a:lnTo>
                  <a:pt x="1047076" y="32143"/>
                </a:lnTo>
                <a:lnTo>
                  <a:pt x="1047076" y="47320"/>
                </a:lnTo>
                <a:lnTo>
                  <a:pt x="1104226" y="47320"/>
                </a:lnTo>
                <a:lnTo>
                  <a:pt x="1104226" y="32143"/>
                </a:lnTo>
                <a:close/>
              </a:path>
              <a:path w="1347470" h="209550">
                <a:moveTo>
                  <a:pt x="1185684" y="914"/>
                </a:moveTo>
                <a:lnTo>
                  <a:pt x="1173187" y="914"/>
                </a:lnTo>
                <a:lnTo>
                  <a:pt x="1173187" y="50592"/>
                </a:lnTo>
                <a:lnTo>
                  <a:pt x="1179436" y="54470"/>
                </a:lnTo>
                <a:lnTo>
                  <a:pt x="1173187" y="77524"/>
                </a:lnTo>
                <a:lnTo>
                  <a:pt x="1173187" y="208064"/>
                </a:lnTo>
                <a:lnTo>
                  <a:pt x="1185684" y="208064"/>
                </a:lnTo>
                <a:lnTo>
                  <a:pt x="1185684" y="90400"/>
                </a:lnTo>
                <a:lnTo>
                  <a:pt x="1183017" y="87515"/>
                </a:lnTo>
                <a:lnTo>
                  <a:pt x="1185684" y="85372"/>
                </a:lnTo>
                <a:lnTo>
                  <a:pt x="1185684" y="914"/>
                </a:lnTo>
                <a:close/>
              </a:path>
              <a:path w="1347470" h="209550">
                <a:moveTo>
                  <a:pt x="1238377" y="190195"/>
                </a:moveTo>
                <a:lnTo>
                  <a:pt x="1239558" y="195567"/>
                </a:lnTo>
                <a:lnTo>
                  <a:pt x="1240472" y="200012"/>
                </a:lnTo>
                <a:lnTo>
                  <a:pt x="1241044" y="203593"/>
                </a:lnTo>
                <a:lnTo>
                  <a:pt x="1261141" y="204257"/>
                </a:lnTo>
                <a:lnTo>
                  <a:pt x="1270844" y="204425"/>
                </a:lnTo>
                <a:lnTo>
                  <a:pt x="1280325" y="204482"/>
                </a:lnTo>
                <a:lnTo>
                  <a:pt x="1294004" y="202922"/>
                </a:lnTo>
                <a:lnTo>
                  <a:pt x="1303780" y="198239"/>
                </a:lnTo>
                <a:lnTo>
                  <a:pt x="1308822" y="191528"/>
                </a:lnTo>
                <a:lnTo>
                  <a:pt x="1276781" y="191528"/>
                </a:lnTo>
                <a:lnTo>
                  <a:pt x="1256893" y="190981"/>
                </a:lnTo>
                <a:lnTo>
                  <a:pt x="1238377" y="190195"/>
                </a:lnTo>
                <a:close/>
              </a:path>
              <a:path w="1347470" h="209550">
                <a:moveTo>
                  <a:pt x="1311605" y="914"/>
                </a:moveTo>
                <a:lnTo>
                  <a:pt x="1297317" y="914"/>
                </a:lnTo>
                <a:lnTo>
                  <a:pt x="1297317" y="47741"/>
                </a:lnTo>
                <a:lnTo>
                  <a:pt x="1310690" y="50888"/>
                </a:lnTo>
                <a:lnTo>
                  <a:pt x="1297384" y="77524"/>
                </a:lnTo>
                <a:lnTo>
                  <a:pt x="1297317" y="176822"/>
                </a:lnTo>
                <a:lnTo>
                  <a:pt x="1276781" y="191528"/>
                </a:lnTo>
                <a:lnTo>
                  <a:pt x="1308822" y="191528"/>
                </a:lnTo>
                <a:lnTo>
                  <a:pt x="1309648" y="190429"/>
                </a:lnTo>
                <a:lnTo>
                  <a:pt x="1311605" y="179489"/>
                </a:lnTo>
                <a:lnTo>
                  <a:pt x="1311605" y="914"/>
                </a:lnTo>
                <a:close/>
              </a:path>
              <a:path w="1347470" h="209550">
                <a:moveTo>
                  <a:pt x="1295527" y="47320"/>
                </a:moveTo>
                <a:lnTo>
                  <a:pt x="1281297" y="77788"/>
                </a:lnTo>
                <a:lnTo>
                  <a:pt x="1261818" y="106694"/>
                </a:lnTo>
                <a:lnTo>
                  <a:pt x="1237094" y="134039"/>
                </a:lnTo>
                <a:lnTo>
                  <a:pt x="1207135" y="159829"/>
                </a:lnTo>
                <a:lnTo>
                  <a:pt x="1210678" y="163410"/>
                </a:lnTo>
                <a:lnTo>
                  <a:pt x="1213650" y="166992"/>
                </a:lnTo>
                <a:lnTo>
                  <a:pt x="1216050" y="170573"/>
                </a:lnTo>
                <a:lnTo>
                  <a:pt x="1247082" y="143334"/>
                </a:lnTo>
                <a:lnTo>
                  <a:pt x="1273200" y="114307"/>
                </a:lnTo>
                <a:lnTo>
                  <a:pt x="1294403" y="83493"/>
                </a:lnTo>
                <a:lnTo>
                  <a:pt x="1297252" y="77788"/>
                </a:lnTo>
                <a:lnTo>
                  <a:pt x="1297317" y="47741"/>
                </a:lnTo>
                <a:lnTo>
                  <a:pt x="1295527" y="47320"/>
                </a:lnTo>
                <a:close/>
              </a:path>
              <a:path w="1347470" h="209550">
                <a:moveTo>
                  <a:pt x="1172273" y="50025"/>
                </a:moveTo>
                <a:lnTo>
                  <a:pt x="1165636" y="72388"/>
                </a:lnTo>
                <a:lnTo>
                  <a:pt x="1157328" y="93983"/>
                </a:lnTo>
                <a:lnTo>
                  <a:pt x="1147348" y="114801"/>
                </a:lnTo>
                <a:lnTo>
                  <a:pt x="1135697" y="134835"/>
                </a:lnTo>
                <a:lnTo>
                  <a:pt x="1137450" y="141389"/>
                </a:lnTo>
                <a:lnTo>
                  <a:pt x="1138936" y="147332"/>
                </a:lnTo>
                <a:lnTo>
                  <a:pt x="1140155" y="152704"/>
                </a:lnTo>
                <a:lnTo>
                  <a:pt x="1152320" y="131151"/>
                </a:lnTo>
                <a:lnTo>
                  <a:pt x="1162924" y="107597"/>
                </a:lnTo>
                <a:lnTo>
                  <a:pt x="1171964" y="82038"/>
                </a:lnTo>
                <a:lnTo>
                  <a:pt x="1173116" y="77788"/>
                </a:lnTo>
                <a:lnTo>
                  <a:pt x="1173187" y="50592"/>
                </a:lnTo>
                <a:lnTo>
                  <a:pt x="1172273" y="50025"/>
                </a:lnTo>
                <a:close/>
              </a:path>
              <a:path w="1347470" h="209550">
                <a:moveTo>
                  <a:pt x="1191933" y="80352"/>
                </a:moveTo>
                <a:lnTo>
                  <a:pt x="1185684" y="85372"/>
                </a:lnTo>
                <a:lnTo>
                  <a:pt x="1185684" y="90400"/>
                </a:lnTo>
                <a:lnTo>
                  <a:pt x="1189932" y="94995"/>
                </a:lnTo>
                <a:lnTo>
                  <a:pt x="1197300" y="103144"/>
                </a:lnTo>
                <a:lnTo>
                  <a:pt x="1205118" y="111963"/>
                </a:lnTo>
                <a:lnTo>
                  <a:pt x="1213383" y="121450"/>
                </a:lnTo>
                <a:lnTo>
                  <a:pt x="1223175" y="113423"/>
                </a:lnTo>
                <a:lnTo>
                  <a:pt x="1216209" y="105657"/>
                </a:lnTo>
                <a:lnTo>
                  <a:pt x="1208682" y="97559"/>
                </a:lnTo>
                <a:lnTo>
                  <a:pt x="1200591" y="89126"/>
                </a:lnTo>
                <a:lnTo>
                  <a:pt x="1191933" y="80352"/>
                </a:lnTo>
                <a:close/>
              </a:path>
              <a:path w="1347470" h="209550">
                <a:moveTo>
                  <a:pt x="1185684" y="85372"/>
                </a:moveTo>
                <a:lnTo>
                  <a:pt x="1183017" y="87515"/>
                </a:lnTo>
                <a:lnTo>
                  <a:pt x="1185684" y="90400"/>
                </a:lnTo>
                <a:lnTo>
                  <a:pt x="1185684" y="85372"/>
                </a:lnTo>
                <a:close/>
              </a:path>
              <a:path w="1347470" h="209550">
                <a:moveTo>
                  <a:pt x="1297317" y="47741"/>
                </a:moveTo>
                <a:lnTo>
                  <a:pt x="1297317" y="77658"/>
                </a:lnTo>
                <a:lnTo>
                  <a:pt x="1310690" y="50888"/>
                </a:lnTo>
                <a:lnTo>
                  <a:pt x="1297317" y="47741"/>
                </a:lnTo>
                <a:close/>
              </a:path>
              <a:path w="1347470" h="209550">
                <a:moveTo>
                  <a:pt x="1173187" y="50592"/>
                </a:moveTo>
                <a:lnTo>
                  <a:pt x="1173187" y="77524"/>
                </a:lnTo>
                <a:lnTo>
                  <a:pt x="1179436" y="54470"/>
                </a:lnTo>
                <a:lnTo>
                  <a:pt x="1173187" y="50592"/>
                </a:lnTo>
                <a:close/>
              </a:path>
              <a:path w="1347470" h="209550">
                <a:moveTo>
                  <a:pt x="1297317" y="45529"/>
                </a:moveTo>
                <a:lnTo>
                  <a:pt x="1225880" y="45529"/>
                </a:lnTo>
                <a:lnTo>
                  <a:pt x="1225880" y="57150"/>
                </a:lnTo>
                <a:lnTo>
                  <a:pt x="1290936" y="57150"/>
                </a:lnTo>
                <a:lnTo>
                  <a:pt x="1295527" y="47320"/>
                </a:lnTo>
                <a:lnTo>
                  <a:pt x="1297317" y="47320"/>
                </a:lnTo>
                <a:lnTo>
                  <a:pt x="1297317" y="45529"/>
                </a:lnTo>
                <a:close/>
              </a:path>
              <a:path w="1347470" h="209550">
                <a:moveTo>
                  <a:pt x="1347304" y="45529"/>
                </a:moveTo>
                <a:lnTo>
                  <a:pt x="1311605" y="45529"/>
                </a:lnTo>
                <a:lnTo>
                  <a:pt x="1311605" y="57150"/>
                </a:lnTo>
                <a:lnTo>
                  <a:pt x="1347304" y="57150"/>
                </a:lnTo>
                <a:lnTo>
                  <a:pt x="1347304" y="45529"/>
                </a:lnTo>
                <a:close/>
              </a:path>
              <a:path w="1347470" h="209550">
                <a:moveTo>
                  <a:pt x="1173187" y="44640"/>
                </a:moveTo>
                <a:lnTo>
                  <a:pt x="1140155" y="44640"/>
                </a:lnTo>
                <a:lnTo>
                  <a:pt x="1140155" y="55346"/>
                </a:lnTo>
                <a:lnTo>
                  <a:pt x="1170694" y="55346"/>
                </a:lnTo>
                <a:lnTo>
                  <a:pt x="1172273" y="50025"/>
                </a:lnTo>
                <a:lnTo>
                  <a:pt x="1173187" y="50025"/>
                </a:lnTo>
                <a:lnTo>
                  <a:pt x="1173187" y="44640"/>
                </a:lnTo>
                <a:close/>
              </a:path>
              <a:path w="1347470" h="209550">
                <a:moveTo>
                  <a:pt x="1220508" y="44640"/>
                </a:moveTo>
                <a:lnTo>
                  <a:pt x="1185684" y="44640"/>
                </a:lnTo>
                <a:lnTo>
                  <a:pt x="1185684" y="55346"/>
                </a:lnTo>
                <a:lnTo>
                  <a:pt x="1220508" y="55346"/>
                </a:lnTo>
                <a:lnTo>
                  <a:pt x="1220508" y="44640"/>
                </a:lnTo>
                <a:close/>
              </a:path>
              <a:path w="1347470" h="209550">
                <a:moveTo>
                  <a:pt x="1173187" y="50025"/>
                </a:moveTo>
                <a:lnTo>
                  <a:pt x="1172273" y="50025"/>
                </a:lnTo>
                <a:lnTo>
                  <a:pt x="1173187" y="50592"/>
                </a:lnTo>
                <a:lnTo>
                  <a:pt x="1173187" y="50025"/>
                </a:lnTo>
                <a:close/>
              </a:path>
              <a:path w="1347470" h="209550">
                <a:moveTo>
                  <a:pt x="1297317" y="47320"/>
                </a:moveTo>
                <a:lnTo>
                  <a:pt x="1295527" y="47320"/>
                </a:lnTo>
                <a:lnTo>
                  <a:pt x="1297317" y="47741"/>
                </a:lnTo>
                <a:lnTo>
                  <a:pt x="1297317" y="47320"/>
                </a:lnTo>
                <a:close/>
              </a:path>
              <a:path w="1347470" h="209550">
                <a:moveTo>
                  <a:pt x="482384" y="18745"/>
                </a:moveTo>
                <a:lnTo>
                  <a:pt x="465429" y="18745"/>
                </a:lnTo>
                <a:lnTo>
                  <a:pt x="535076" y="192887"/>
                </a:lnTo>
                <a:lnTo>
                  <a:pt x="553821" y="192887"/>
                </a:lnTo>
                <a:lnTo>
                  <a:pt x="558530" y="181267"/>
                </a:lnTo>
                <a:lnTo>
                  <a:pt x="544906" y="181267"/>
                </a:lnTo>
                <a:lnTo>
                  <a:pt x="482384" y="18745"/>
                </a:lnTo>
                <a:close/>
              </a:path>
              <a:path w="1347470" h="209550">
                <a:moveTo>
                  <a:pt x="624382" y="18745"/>
                </a:moveTo>
                <a:lnTo>
                  <a:pt x="606513" y="18745"/>
                </a:lnTo>
                <a:lnTo>
                  <a:pt x="544906" y="181267"/>
                </a:lnTo>
                <a:lnTo>
                  <a:pt x="558530" y="181267"/>
                </a:lnTo>
                <a:lnTo>
                  <a:pt x="624382" y="18745"/>
                </a:lnTo>
                <a:close/>
              </a:path>
              <a:path w="1347470" h="209550">
                <a:moveTo>
                  <a:pt x="681710" y="18745"/>
                </a:moveTo>
                <a:lnTo>
                  <a:pt x="666508" y="18745"/>
                </a:lnTo>
                <a:lnTo>
                  <a:pt x="666508" y="192887"/>
                </a:lnTo>
                <a:lnTo>
                  <a:pt x="681710" y="192887"/>
                </a:lnTo>
                <a:lnTo>
                  <a:pt x="681710" y="18745"/>
                </a:lnTo>
                <a:close/>
              </a:path>
              <a:path w="1347470" h="209550">
                <a:moveTo>
                  <a:pt x="815809" y="18745"/>
                </a:moveTo>
                <a:lnTo>
                  <a:pt x="740829" y="18745"/>
                </a:lnTo>
                <a:lnTo>
                  <a:pt x="740829" y="192887"/>
                </a:lnTo>
                <a:lnTo>
                  <a:pt x="755992" y="192887"/>
                </a:lnTo>
                <a:lnTo>
                  <a:pt x="755992" y="120535"/>
                </a:lnTo>
                <a:lnTo>
                  <a:pt x="814057" y="120535"/>
                </a:lnTo>
                <a:lnTo>
                  <a:pt x="839495" y="117036"/>
                </a:lnTo>
                <a:lnTo>
                  <a:pt x="857796" y="107381"/>
                </a:lnTo>
                <a:lnTo>
                  <a:pt x="857941" y="107175"/>
                </a:lnTo>
                <a:lnTo>
                  <a:pt x="755992" y="107175"/>
                </a:lnTo>
                <a:lnTo>
                  <a:pt x="755992" y="32143"/>
                </a:lnTo>
                <a:lnTo>
                  <a:pt x="854859" y="32143"/>
                </a:lnTo>
                <a:lnTo>
                  <a:pt x="838819" y="22931"/>
                </a:lnTo>
                <a:lnTo>
                  <a:pt x="815809" y="18745"/>
                </a:lnTo>
                <a:close/>
              </a:path>
              <a:path w="1347470" h="209550">
                <a:moveTo>
                  <a:pt x="854859" y="32143"/>
                </a:moveTo>
                <a:lnTo>
                  <a:pt x="810475" y="32143"/>
                </a:lnTo>
                <a:lnTo>
                  <a:pt x="829725" y="34762"/>
                </a:lnTo>
                <a:lnTo>
                  <a:pt x="843732" y="41741"/>
                </a:lnTo>
                <a:lnTo>
                  <a:pt x="852493" y="53078"/>
                </a:lnTo>
                <a:lnTo>
                  <a:pt x="856005" y="68770"/>
                </a:lnTo>
                <a:lnTo>
                  <a:pt x="852818" y="85227"/>
                </a:lnTo>
                <a:lnTo>
                  <a:pt x="844170" y="97112"/>
                </a:lnTo>
                <a:lnTo>
                  <a:pt x="830057" y="104426"/>
                </a:lnTo>
                <a:lnTo>
                  <a:pt x="810475" y="107175"/>
                </a:lnTo>
                <a:lnTo>
                  <a:pt x="857941" y="107175"/>
                </a:lnTo>
                <a:lnTo>
                  <a:pt x="868953" y="91578"/>
                </a:lnTo>
                <a:lnTo>
                  <a:pt x="872959" y="69634"/>
                </a:lnTo>
                <a:lnTo>
                  <a:pt x="867394" y="48373"/>
                </a:lnTo>
                <a:lnTo>
                  <a:pt x="856014" y="32807"/>
                </a:lnTo>
                <a:lnTo>
                  <a:pt x="854859" y="32143"/>
                </a:lnTo>
                <a:close/>
              </a:path>
            </a:pathLst>
          </a:custGeom>
          <a:solidFill>
            <a:srgbClr val="00A2E9"/>
          </a:solidFill>
        </p:spPr>
        <p:txBody>
          <a:bodyPr wrap="square" lIns="0" tIns="0" rIns="0" bIns="0" rtlCol="0"/>
          <a:lstStyle/>
          <a:p>
            <a:endParaRPr/>
          </a:p>
        </p:txBody>
      </p:sp>
      <p:pic>
        <p:nvPicPr>
          <p:cNvPr id="11" name="object 11"/>
          <p:cNvPicPr/>
          <p:nvPr/>
        </p:nvPicPr>
        <p:blipFill>
          <a:blip r:embed="rId7" cstate="print"/>
          <a:stretch>
            <a:fillRect/>
          </a:stretch>
        </p:blipFill>
        <p:spPr>
          <a:xfrm>
            <a:off x="8099543" y="547319"/>
            <a:ext cx="2882031" cy="774001"/>
          </a:xfrm>
          <a:prstGeom prst="rect">
            <a:avLst/>
          </a:prstGeom>
        </p:spPr>
      </p:pic>
      <p:sp>
        <p:nvSpPr>
          <p:cNvPr id="13" name="object 13"/>
          <p:cNvSpPr/>
          <p:nvPr/>
        </p:nvSpPr>
        <p:spPr>
          <a:xfrm>
            <a:off x="8102892" y="6525133"/>
            <a:ext cx="1273175" cy="241935"/>
          </a:xfrm>
          <a:custGeom>
            <a:avLst/>
            <a:gdLst/>
            <a:ahLst/>
            <a:cxnLst/>
            <a:rect l="l" t="t" r="r" b="b"/>
            <a:pathLst>
              <a:path w="1273175" h="241934">
                <a:moveTo>
                  <a:pt x="83985" y="0"/>
                </a:moveTo>
                <a:lnTo>
                  <a:pt x="62877" y="0"/>
                </a:lnTo>
                <a:lnTo>
                  <a:pt x="0" y="186093"/>
                </a:lnTo>
                <a:lnTo>
                  <a:pt x="21628" y="186093"/>
                </a:lnTo>
                <a:lnTo>
                  <a:pt x="41503" y="124726"/>
                </a:lnTo>
                <a:lnTo>
                  <a:pt x="126128" y="124726"/>
                </a:lnTo>
                <a:lnTo>
                  <a:pt x="121034" y="109651"/>
                </a:lnTo>
                <a:lnTo>
                  <a:pt x="45745" y="109651"/>
                </a:lnTo>
                <a:lnTo>
                  <a:pt x="45825" y="108889"/>
                </a:lnTo>
                <a:lnTo>
                  <a:pt x="66865" y="42011"/>
                </a:lnTo>
                <a:lnTo>
                  <a:pt x="69405" y="32613"/>
                </a:lnTo>
                <a:lnTo>
                  <a:pt x="71158" y="25577"/>
                </a:lnTo>
                <a:lnTo>
                  <a:pt x="72186" y="20853"/>
                </a:lnTo>
                <a:lnTo>
                  <a:pt x="91031" y="20853"/>
                </a:lnTo>
                <a:lnTo>
                  <a:pt x="83985" y="0"/>
                </a:lnTo>
                <a:close/>
              </a:path>
              <a:path w="1273175" h="241934">
                <a:moveTo>
                  <a:pt x="126128" y="124726"/>
                </a:moveTo>
                <a:lnTo>
                  <a:pt x="102831" y="124726"/>
                </a:lnTo>
                <a:lnTo>
                  <a:pt x="122440" y="186093"/>
                </a:lnTo>
                <a:lnTo>
                  <a:pt x="146862" y="186093"/>
                </a:lnTo>
                <a:lnTo>
                  <a:pt x="126128" y="124726"/>
                </a:lnTo>
                <a:close/>
              </a:path>
              <a:path w="1273175" h="241934">
                <a:moveTo>
                  <a:pt x="91031" y="20853"/>
                </a:moveTo>
                <a:lnTo>
                  <a:pt x="72656" y="20853"/>
                </a:lnTo>
                <a:lnTo>
                  <a:pt x="73177" y="25920"/>
                </a:lnTo>
                <a:lnTo>
                  <a:pt x="74942" y="33096"/>
                </a:lnTo>
                <a:lnTo>
                  <a:pt x="77939" y="42494"/>
                </a:lnTo>
                <a:lnTo>
                  <a:pt x="98590" y="109651"/>
                </a:lnTo>
                <a:lnTo>
                  <a:pt x="121034" y="109651"/>
                </a:lnTo>
                <a:lnTo>
                  <a:pt x="91031" y="20853"/>
                </a:lnTo>
                <a:close/>
              </a:path>
              <a:path w="1273175" h="241934">
                <a:moveTo>
                  <a:pt x="45825" y="108889"/>
                </a:moveTo>
                <a:lnTo>
                  <a:pt x="45745" y="109143"/>
                </a:lnTo>
                <a:lnTo>
                  <a:pt x="45825" y="108889"/>
                </a:lnTo>
                <a:close/>
              </a:path>
              <a:path w="1273175" h="241934">
                <a:moveTo>
                  <a:pt x="208495" y="51282"/>
                </a:moveTo>
                <a:lnTo>
                  <a:pt x="196065" y="51869"/>
                </a:lnTo>
                <a:lnTo>
                  <a:pt x="184964" y="53624"/>
                </a:lnTo>
                <a:lnTo>
                  <a:pt x="175189" y="56538"/>
                </a:lnTo>
                <a:lnTo>
                  <a:pt x="166738" y="60604"/>
                </a:lnTo>
                <a:lnTo>
                  <a:pt x="166738" y="241414"/>
                </a:lnTo>
                <a:lnTo>
                  <a:pt x="189877" y="241414"/>
                </a:lnTo>
                <a:lnTo>
                  <a:pt x="189877" y="186093"/>
                </a:lnTo>
                <a:lnTo>
                  <a:pt x="224951" y="186093"/>
                </a:lnTo>
                <a:lnTo>
                  <a:pt x="233503" y="183324"/>
                </a:lnTo>
                <a:lnTo>
                  <a:pt x="243270" y="177353"/>
                </a:lnTo>
                <a:lnTo>
                  <a:pt x="247677" y="172999"/>
                </a:lnTo>
                <a:lnTo>
                  <a:pt x="201206" y="172999"/>
                </a:lnTo>
                <a:lnTo>
                  <a:pt x="195414" y="171932"/>
                </a:lnTo>
                <a:lnTo>
                  <a:pt x="189877" y="169748"/>
                </a:lnTo>
                <a:lnTo>
                  <a:pt x="189877" y="69913"/>
                </a:lnTo>
                <a:lnTo>
                  <a:pt x="194551" y="67551"/>
                </a:lnTo>
                <a:lnTo>
                  <a:pt x="200520" y="66395"/>
                </a:lnTo>
                <a:lnTo>
                  <a:pt x="248502" y="66395"/>
                </a:lnTo>
                <a:lnTo>
                  <a:pt x="242951" y="61333"/>
                </a:lnTo>
                <a:lnTo>
                  <a:pt x="232932" y="55753"/>
                </a:lnTo>
                <a:lnTo>
                  <a:pt x="221448" y="52400"/>
                </a:lnTo>
                <a:lnTo>
                  <a:pt x="208495" y="51282"/>
                </a:lnTo>
                <a:close/>
              </a:path>
              <a:path w="1273175" h="241934">
                <a:moveTo>
                  <a:pt x="224951" y="186093"/>
                </a:moveTo>
                <a:lnTo>
                  <a:pt x="189877" y="186093"/>
                </a:lnTo>
                <a:lnTo>
                  <a:pt x="195922" y="187426"/>
                </a:lnTo>
                <a:lnTo>
                  <a:pt x="202628" y="188112"/>
                </a:lnTo>
                <a:lnTo>
                  <a:pt x="210007" y="188112"/>
                </a:lnTo>
                <a:lnTo>
                  <a:pt x="222415" y="186913"/>
                </a:lnTo>
                <a:lnTo>
                  <a:pt x="224951" y="186093"/>
                </a:lnTo>
                <a:close/>
              </a:path>
              <a:path w="1273175" h="241934">
                <a:moveTo>
                  <a:pt x="267299" y="118452"/>
                </a:moveTo>
                <a:lnTo>
                  <a:pt x="244208" y="118452"/>
                </a:lnTo>
                <a:lnTo>
                  <a:pt x="243654" y="130352"/>
                </a:lnTo>
                <a:lnTo>
                  <a:pt x="241998" y="140692"/>
                </a:lnTo>
                <a:lnTo>
                  <a:pt x="215954" y="172025"/>
                </a:lnTo>
                <a:lnTo>
                  <a:pt x="207213" y="172999"/>
                </a:lnTo>
                <a:lnTo>
                  <a:pt x="247677" y="172999"/>
                </a:lnTo>
                <a:lnTo>
                  <a:pt x="251713" y="169011"/>
                </a:lnTo>
                <a:lnTo>
                  <a:pt x="258560" y="158629"/>
                </a:lnTo>
                <a:lnTo>
                  <a:pt x="263445" y="146613"/>
                </a:lnTo>
                <a:lnTo>
                  <a:pt x="266372" y="132966"/>
                </a:lnTo>
                <a:lnTo>
                  <a:pt x="267299" y="118452"/>
                </a:lnTo>
                <a:close/>
              </a:path>
              <a:path w="1273175" h="241934">
                <a:moveTo>
                  <a:pt x="248502" y="66395"/>
                </a:moveTo>
                <a:lnTo>
                  <a:pt x="207721" y="66395"/>
                </a:lnTo>
                <a:lnTo>
                  <a:pt x="223671" y="69663"/>
                </a:lnTo>
                <a:lnTo>
                  <a:pt x="235075" y="79468"/>
                </a:lnTo>
                <a:lnTo>
                  <a:pt x="241923" y="95815"/>
                </a:lnTo>
                <a:lnTo>
                  <a:pt x="244208" y="118706"/>
                </a:lnTo>
                <a:lnTo>
                  <a:pt x="244208" y="118452"/>
                </a:lnTo>
                <a:lnTo>
                  <a:pt x="267299" y="118452"/>
                </a:lnTo>
                <a:lnTo>
                  <a:pt x="267347" y="117690"/>
                </a:lnTo>
                <a:lnTo>
                  <a:pt x="267080" y="117690"/>
                </a:lnTo>
                <a:lnTo>
                  <a:pt x="266107" y="103162"/>
                </a:lnTo>
                <a:lnTo>
                  <a:pt x="263186" y="90228"/>
                </a:lnTo>
                <a:lnTo>
                  <a:pt x="258320" y="78887"/>
                </a:lnTo>
                <a:lnTo>
                  <a:pt x="251510" y="69138"/>
                </a:lnTo>
                <a:lnTo>
                  <a:pt x="248502" y="66395"/>
                </a:lnTo>
                <a:close/>
              </a:path>
              <a:path w="1273175" h="241934">
                <a:moveTo>
                  <a:pt x="340525" y="51282"/>
                </a:moveTo>
                <a:lnTo>
                  <a:pt x="328087" y="51869"/>
                </a:lnTo>
                <a:lnTo>
                  <a:pt x="316982" y="53624"/>
                </a:lnTo>
                <a:lnTo>
                  <a:pt x="307206" y="56538"/>
                </a:lnTo>
                <a:lnTo>
                  <a:pt x="298754" y="60604"/>
                </a:lnTo>
                <a:lnTo>
                  <a:pt x="298754" y="241414"/>
                </a:lnTo>
                <a:lnTo>
                  <a:pt x="321894" y="241414"/>
                </a:lnTo>
                <a:lnTo>
                  <a:pt x="321894" y="186093"/>
                </a:lnTo>
                <a:lnTo>
                  <a:pt x="356968" y="186093"/>
                </a:lnTo>
                <a:lnTo>
                  <a:pt x="365521" y="183324"/>
                </a:lnTo>
                <a:lnTo>
                  <a:pt x="375292" y="177353"/>
                </a:lnTo>
                <a:lnTo>
                  <a:pt x="379703" y="172999"/>
                </a:lnTo>
                <a:lnTo>
                  <a:pt x="333222" y="172999"/>
                </a:lnTo>
                <a:lnTo>
                  <a:pt x="327431" y="171932"/>
                </a:lnTo>
                <a:lnTo>
                  <a:pt x="321894" y="169748"/>
                </a:lnTo>
                <a:lnTo>
                  <a:pt x="321894" y="69913"/>
                </a:lnTo>
                <a:lnTo>
                  <a:pt x="326567" y="67551"/>
                </a:lnTo>
                <a:lnTo>
                  <a:pt x="332536" y="66395"/>
                </a:lnTo>
                <a:lnTo>
                  <a:pt x="380521" y="66395"/>
                </a:lnTo>
                <a:lnTo>
                  <a:pt x="374974" y="61333"/>
                </a:lnTo>
                <a:lnTo>
                  <a:pt x="364955" y="55753"/>
                </a:lnTo>
                <a:lnTo>
                  <a:pt x="353471" y="52400"/>
                </a:lnTo>
                <a:lnTo>
                  <a:pt x="340525" y="51282"/>
                </a:lnTo>
                <a:close/>
              </a:path>
              <a:path w="1273175" h="241934">
                <a:moveTo>
                  <a:pt x="356968" y="186093"/>
                </a:moveTo>
                <a:lnTo>
                  <a:pt x="321894" y="186093"/>
                </a:lnTo>
                <a:lnTo>
                  <a:pt x="327939" y="187426"/>
                </a:lnTo>
                <a:lnTo>
                  <a:pt x="334645" y="188112"/>
                </a:lnTo>
                <a:lnTo>
                  <a:pt x="342023" y="188112"/>
                </a:lnTo>
                <a:lnTo>
                  <a:pt x="354432" y="186913"/>
                </a:lnTo>
                <a:lnTo>
                  <a:pt x="356968" y="186093"/>
                </a:lnTo>
                <a:close/>
              </a:path>
              <a:path w="1273175" h="241934">
                <a:moveTo>
                  <a:pt x="399315" y="118452"/>
                </a:moveTo>
                <a:lnTo>
                  <a:pt x="376224" y="118452"/>
                </a:lnTo>
                <a:lnTo>
                  <a:pt x="375671" y="130352"/>
                </a:lnTo>
                <a:lnTo>
                  <a:pt x="374014" y="140692"/>
                </a:lnTo>
                <a:lnTo>
                  <a:pt x="347971" y="172025"/>
                </a:lnTo>
                <a:lnTo>
                  <a:pt x="339229" y="172999"/>
                </a:lnTo>
                <a:lnTo>
                  <a:pt x="379703" y="172999"/>
                </a:lnTo>
                <a:lnTo>
                  <a:pt x="383743" y="169011"/>
                </a:lnTo>
                <a:lnTo>
                  <a:pt x="390582" y="158629"/>
                </a:lnTo>
                <a:lnTo>
                  <a:pt x="395463" y="146613"/>
                </a:lnTo>
                <a:lnTo>
                  <a:pt x="398389" y="132966"/>
                </a:lnTo>
                <a:lnTo>
                  <a:pt x="399315" y="118452"/>
                </a:lnTo>
                <a:close/>
              </a:path>
              <a:path w="1273175" h="241934">
                <a:moveTo>
                  <a:pt x="380521" y="66395"/>
                </a:moveTo>
                <a:lnTo>
                  <a:pt x="339750" y="66395"/>
                </a:lnTo>
                <a:lnTo>
                  <a:pt x="355693" y="69663"/>
                </a:lnTo>
                <a:lnTo>
                  <a:pt x="367093" y="79468"/>
                </a:lnTo>
                <a:lnTo>
                  <a:pt x="373940" y="95815"/>
                </a:lnTo>
                <a:lnTo>
                  <a:pt x="376224" y="118706"/>
                </a:lnTo>
                <a:lnTo>
                  <a:pt x="376224" y="118452"/>
                </a:lnTo>
                <a:lnTo>
                  <a:pt x="399315" y="118452"/>
                </a:lnTo>
                <a:lnTo>
                  <a:pt x="399364" y="117690"/>
                </a:lnTo>
                <a:lnTo>
                  <a:pt x="399097" y="117690"/>
                </a:lnTo>
                <a:lnTo>
                  <a:pt x="398125" y="103162"/>
                </a:lnTo>
                <a:lnTo>
                  <a:pt x="395208" y="90228"/>
                </a:lnTo>
                <a:lnTo>
                  <a:pt x="390342" y="78887"/>
                </a:lnTo>
                <a:lnTo>
                  <a:pt x="383527" y="69138"/>
                </a:lnTo>
                <a:lnTo>
                  <a:pt x="380521" y="66395"/>
                </a:lnTo>
                <a:close/>
              </a:path>
              <a:path w="1273175" h="241934">
                <a:moveTo>
                  <a:pt x="454901" y="0"/>
                </a:moveTo>
                <a:lnTo>
                  <a:pt x="431761" y="0"/>
                </a:lnTo>
                <a:lnTo>
                  <a:pt x="431761" y="186093"/>
                </a:lnTo>
                <a:lnTo>
                  <a:pt x="454901" y="186093"/>
                </a:lnTo>
                <a:lnTo>
                  <a:pt x="454901" y="0"/>
                </a:lnTo>
                <a:close/>
              </a:path>
              <a:path w="1273175" h="241934">
                <a:moveTo>
                  <a:pt x="509485" y="774"/>
                </a:moveTo>
                <a:lnTo>
                  <a:pt x="502450" y="774"/>
                </a:lnTo>
                <a:lnTo>
                  <a:pt x="499313" y="2095"/>
                </a:lnTo>
                <a:lnTo>
                  <a:pt x="494131" y="7302"/>
                </a:lnTo>
                <a:lnTo>
                  <a:pt x="492874" y="10388"/>
                </a:lnTo>
                <a:lnTo>
                  <a:pt x="492874" y="17767"/>
                </a:lnTo>
                <a:lnTo>
                  <a:pt x="494131" y="20853"/>
                </a:lnTo>
                <a:lnTo>
                  <a:pt x="499313" y="26047"/>
                </a:lnTo>
                <a:lnTo>
                  <a:pt x="502450" y="27419"/>
                </a:lnTo>
                <a:lnTo>
                  <a:pt x="509485" y="27419"/>
                </a:lnTo>
                <a:lnTo>
                  <a:pt x="512584" y="26047"/>
                </a:lnTo>
                <a:lnTo>
                  <a:pt x="515289" y="23393"/>
                </a:lnTo>
                <a:lnTo>
                  <a:pt x="517944" y="20853"/>
                </a:lnTo>
                <a:lnTo>
                  <a:pt x="519277" y="17767"/>
                </a:lnTo>
                <a:lnTo>
                  <a:pt x="519277" y="10388"/>
                </a:lnTo>
                <a:lnTo>
                  <a:pt x="517944" y="7302"/>
                </a:lnTo>
                <a:lnTo>
                  <a:pt x="515289" y="4762"/>
                </a:lnTo>
                <a:lnTo>
                  <a:pt x="512584" y="2095"/>
                </a:lnTo>
                <a:lnTo>
                  <a:pt x="509485" y="774"/>
                </a:lnTo>
                <a:close/>
              </a:path>
              <a:path w="1273175" h="241934">
                <a:moveTo>
                  <a:pt x="518286" y="54546"/>
                </a:moveTo>
                <a:lnTo>
                  <a:pt x="495160" y="54546"/>
                </a:lnTo>
                <a:lnTo>
                  <a:pt x="495160" y="186093"/>
                </a:lnTo>
                <a:lnTo>
                  <a:pt x="518286" y="186093"/>
                </a:lnTo>
                <a:lnTo>
                  <a:pt x="518286" y="54546"/>
                </a:lnTo>
                <a:close/>
              </a:path>
              <a:path w="1273175" h="241934">
                <a:moveTo>
                  <a:pt x="606056" y="51803"/>
                </a:moveTo>
                <a:lnTo>
                  <a:pt x="567562" y="69405"/>
                </a:lnTo>
                <a:lnTo>
                  <a:pt x="552466" y="104672"/>
                </a:lnTo>
                <a:lnTo>
                  <a:pt x="551459" y="119697"/>
                </a:lnTo>
                <a:lnTo>
                  <a:pt x="552433" y="134529"/>
                </a:lnTo>
                <a:lnTo>
                  <a:pt x="567042" y="170002"/>
                </a:lnTo>
                <a:lnTo>
                  <a:pt x="604761" y="188112"/>
                </a:lnTo>
                <a:lnTo>
                  <a:pt x="617007" y="187605"/>
                </a:lnTo>
                <a:lnTo>
                  <a:pt x="627541" y="186089"/>
                </a:lnTo>
                <a:lnTo>
                  <a:pt x="636375" y="183568"/>
                </a:lnTo>
                <a:lnTo>
                  <a:pt x="643521" y="180047"/>
                </a:lnTo>
                <a:lnTo>
                  <a:pt x="643521" y="172745"/>
                </a:lnTo>
                <a:lnTo>
                  <a:pt x="611073" y="172745"/>
                </a:lnTo>
                <a:lnTo>
                  <a:pt x="603626" y="171835"/>
                </a:lnTo>
                <a:lnTo>
                  <a:pt x="577881" y="141335"/>
                </a:lnTo>
                <a:lnTo>
                  <a:pt x="575373" y="119951"/>
                </a:lnTo>
                <a:lnTo>
                  <a:pt x="575985" y="108735"/>
                </a:lnTo>
                <a:lnTo>
                  <a:pt x="596609" y="71672"/>
                </a:lnTo>
                <a:lnTo>
                  <a:pt x="611809" y="68160"/>
                </a:lnTo>
                <a:lnTo>
                  <a:pt x="643775" y="68160"/>
                </a:lnTo>
                <a:lnTo>
                  <a:pt x="643775" y="60858"/>
                </a:lnTo>
                <a:lnTo>
                  <a:pt x="636496" y="56887"/>
                </a:lnTo>
                <a:lnTo>
                  <a:pt x="627783" y="54059"/>
                </a:lnTo>
                <a:lnTo>
                  <a:pt x="617636" y="52366"/>
                </a:lnTo>
                <a:lnTo>
                  <a:pt x="606056" y="51803"/>
                </a:lnTo>
                <a:close/>
              </a:path>
              <a:path w="1273175" h="241934">
                <a:moveTo>
                  <a:pt x="643521" y="163948"/>
                </a:moveTo>
                <a:lnTo>
                  <a:pt x="636767" y="167660"/>
                </a:lnTo>
                <a:lnTo>
                  <a:pt x="628870" y="170489"/>
                </a:lnTo>
                <a:lnTo>
                  <a:pt x="620304" y="172182"/>
                </a:lnTo>
                <a:lnTo>
                  <a:pt x="611073" y="172745"/>
                </a:lnTo>
                <a:lnTo>
                  <a:pt x="643521" y="172745"/>
                </a:lnTo>
                <a:lnTo>
                  <a:pt x="643521" y="163948"/>
                </a:lnTo>
                <a:close/>
              </a:path>
              <a:path w="1273175" h="241934">
                <a:moveTo>
                  <a:pt x="643521" y="162966"/>
                </a:moveTo>
                <a:lnTo>
                  <a:pt x="643521" y="163948"/>
                </a:lnTo>
                <a:lnTo>
                  <a:pt x="643991" y="163690"/>
                </a:lnTo>
                <a:lnTo>
                  <a:pt x="643991" y="163474"/>
                </a:lnTo>
                <a:lnTo>
                  <a:pt x="643521" y="162966"/>
                </a:lnTo>
                <a:close/>
              </a:path>
              <a:path w="1273175" h="241934">
                <a:moveTo>
                  <a:pt x="643775" y="68160"/>
                </a:moveTo>
                <a:lnTo>
                  <a:pt x="611809" y="68160"/>
                </a:lnTo>
                <a:lnTo>
                  <a:pt x="621169" y="68740"/>
                </a:lnTo>
                <a:lnTo>
                  <a:pt x="629612" y="70481"/>
                </a:lnTo>
                <a:lnTo>
                  <a:pt x="637145" y="73390"/>
                </a:lnTo>
                <a:lnTo>
                  <a:pt x="643775" y="77470"/>
                </a:lnTo>
                <a:lnTo>
                  <a:pt x="643775" y="68160"/>
                </a:lnTo>
                <a:close/>
              </a:path>
              <a:path w="1273175" h="241934">
                <a:moveTo>
                  <a:pt x="756843" y="66395"/>
                </a:moveTo>
                <a:lnTo>
                  <a:pt x="715149" y="66395"/>
                </a:lnTo>
                <a:lnTo>
                  <a:pt x="727928" y="68029"/>
                </a:lnTo>
                <a:lnTo>
                  <a:pt x="737047" y="72929"/>
                </a:lnTo>
                <a:lnTo>
                  <a:pt x="742513" y="81097"/>
                </a:lnTo>
                <a:lnTo>
                  <a:pt x="744334" y="92532"/>
                </a:lnTo>
                <a:lnTo>
                  <a:pt x="744334" y="100088"/>
                </a:lnTo>
                <a:lnTo>
                  <a:pt x="727864" y="102231"/>
                </a:lnTo>
                <a:lnTo>
                  <a:pt x="713659" y="105121"/>
                </a:lnTo>
                <a:lnTo>
                  <a:pt x="675992" y="128258"/>
                </a:lnTo>
                <a:lnTo>
                  <a:pt x="670648" y="149402"/>
                </a:lnTo>
                <a:lnTo>
                  <a:pt x="673762" y="166332"/>
                </a:lnTo>
                <a:lnTo>
                  <a:pt x="683101" y="178430"/>
                </a:lnTo>
                <a:lnTo>
                  <a:pt x="698659" y="185691"/>
                </a:lnTo>
                <a:lnTo>
                  <a:pt x="720432" y="188112"/>
                </a:lnTo>
                <a:lnTo>
                  <a:pt x="733612" y="187516"/>
                </a:lnTo>
                <a:lnTo>
                  <a:pt x="745469" y="185724"/>
                </a:lnTo>
                <a:lnTo>
                  <a:pt x="755999" y="182733"/>
                </a:lnTo>
                <a:lnTo>
                  <a:pt x="765200" y="178536"/>
                </a:lnTo>
                <a:lnTo>
                  <a:pt x="765200" y="175018"/>
                </a:lnTo>
                <a:lnTo>
                  <a:pt x="722960" y="175018"/>
                </a:lnTo>
                <a:lnTo>
                  <a:pt x="709869" y="173385"/>
                </a:lnTo>
                <a:lnTo>
                  <a:pt x="700524" y="168484"/>
                </a:lnTo>
                <a:lnTo>
                  <a:pt x="694919" y="160316"/>
                </a:lnTo>
                <a:lnTo>
                  <a:pt x="693051" y="148882"/>
                </a:lnTo>
                <a:lnTo>
                  <a:pt x="693914" y="140890"/>
                </a:lnTo>
                <a:lnTo>
                  <a:pt x="731952" y="115747"/>
                </a:lnTo>
                <a:lnTo>
                  <a:pt x="744080" y="113906"/>
                </a:lnTo>
                <a:lnTo>
                  <a:pt x="765200" y="113906"/>
                </a:lnTo>
                <a:lnTo>
                  <a:pt x="765200" y="94030"/>
                </a:lnTo>
                <a:lnTo>
                  <a:pt x="765433" y="94030"/>
                </a:lnTo>
                <a:lnTo>
                  <a:pt x="764577" y="83820"/>
                </a:lnTo>
                <a:lnTo>
                  <a:pt x="761941" y="74756"/>
                </a:lnTo>
                <a:lnTo>
                  <a:pt x="757540" y="67101"/>
                </a:lnTo>
                <a:lnTo>
                  <a:pt x="756843" y="66395"/>
                </a:lnTo>
                <a:close/>
              </a:path>
              <a:path w="1273175" h="241934">
                <a:moveTo>
                  <a:pt x="765200" y="113906"/>
                </a:moveTo>
                <a:lnTo>
                  <a:pt x="744080" y="113906"/>
                </a:lnTo>
                <a:lnTo>
                  <a:pt x="744080" y="170776"/>
                </a:lnTo>
                <a:lnTo>
                  <a:pt x="739406" y="173609"/>
                </a:lnTo>
                <a:lnTo>
                  <a:pt x="732358" y="175018"/>
                </a:lnTo>
                <a:lnTo>
                  <a:pt x="765200" y="175018"/>
                </a:lnTo>
                <a:lnTo>
                  <a:pt x="765200" y="113906"/>
                </a:lnTo>
                <a:close/>
              </a:path>
              <a:path w="1273175" h="241934">
                <a:moveTo>
                  <a:pt x="765433" y="94030"/>
                </a:moveTo>
                <a:lnTo>
                  <a:pt x="765200" y="94030"/>
                </a:lnTo>
                <a:lnTo>
                  <a:pt x="765454" y="94284"/>
                </a:lnTo>
                <a:lnTo>
                  <a:pt x="765433" y="94030"/>
                </a:lnTo>
                <a:close/>
              </a:path>
              <a:path w="1273175" h="241934">
                <a:moveTo>
                  <a:pt x="718667" y="51549"/>
                </a:moveTo>
                <a:lnTo>
                  <a:pt x="709320" y="52006"/>
                </a:lnTo>
                <a:lnTo>
                  <a:pt x="700333" y="53374"/>
                </a:lnTo>
                <a:lnTo>
                  <a:pt x="691716" y="55653"/>
                </a:lnTo>
                <a:lnTo>
                  <a:pt x="683475" y="58839"/>
                </a:lnTo>
                <a:lnTo>
                  <a:pt x="683475" y="74930"/>
                </a:lnTo>
                <a:lnTo>
                  <a:pt x="691684" y="71190"/>
                </a:lnTo>
                <a:lnTo>
                  <a:pt x="699698" y="68524"/>
                </a:lnTo>
                <a:lnTo>
                  <a:pt x="707519" y="66927"/>
                </a:lnTo>
                <a:lnTo>
                  <a:pt x="715149" y="66395"/>
                </a:lnTo>
                <a:lnTo>
                  <a:pt x="756843" y="66395"/>
                </a:lnTo>
                <a:lnTo>
                  <a:pt x="751370" y="60858"/>
                </a:lnTo>
                <a:lnTo>
                  <a:pt x="744817" y="56778"/>
                </a:lnTo>
                <a:lnTo>
                  <a:pt x="737181" y="53870"/>
                </a:lnTo>
                <a:lnTo>
                  <a:pt x="728463" y="52128"/>
                </a:lnTo>
                <a:lnTo>
                  <a:pt x="718667" y="51549"/>
                </a:lnTo>
                <a:close/>
              </a:path>
              <a:path w="1273175" h="241934">
                <a:moveTo>
                  <a:pt x="829055" y="68160"/>
                </a:moveTo>
                <a:lnTo>
                  <a:pt x="805929" y="68160"/>
                </a:lnTo>
                <a:lnTo>
                  <a:pt x="805929" y="163779"/>
                </a:lnTo>
                <a:lnTo>
                  <a:pt x="838365" y="188112"/>
                </a:lnTo>
                <a:lnTo>
                  <a:pt x="843051" y="188112"/>
                </a:lnTo>
                <a:lnTo>
                  <a:pt x="847775" y="187426"/>
                </a:lnTo>
                <a:lnTo>
                  <a:pt x="852449" y="186093"/>
                </a:lnTo>
                <a:lnTo>
                  <a:pt x="852449" y="172021"/>
                </a:lnTo>
                <a:lnTo>
                  <a:pt x="852189" y="171754"/>
                </a:lnTo>
                <a:lnTo>
                  <a:pt x="834250" y="171754"/>
                </a:lnTo>
                <a:lnTo>
                  <a:pt x="829055" y="165404"/>
                </a:lnTo>
                <a:lnTo>
                  <a:pt x="829055" y="68160"/>
                </a:lnTo>
                <a:close/>
              </a:path>
              <a:path w="1273175" h="241934">
                <a:moveTo>
                  <a:pt x="851941" y="171500"/>
                </a:moveTo>
                <a:lnTo>
                  <a:pt x="851941" y="171754"/>
                </a:lnTo>
                <a:lnTo>
                  <a:pt x="852189" y="171754"/>
                </a:lnTo>
                <a:lnTo>
                  <a:pt x="851941" y="171500"/>
                </a:lnTo>
                <a:close/>
              </a:path>
              <a:path w="1273175" h="241934">
                <a:moveTo>
                  <a:pt x="852195" y="54076"/>
                </a:moveTo>
                <a:lnTo>
                  <a:pt x="790867" y="54076"/>
                </a:lnTo>
                <a:lnTo>
                  <a:pt x="790867" y="68160"/>
                </a:lnTo>
                <a:lnTo>
                  <a:pt x="852195" y="68160"/>
                </a:lnTo>
                <a:lnTo>
                  <a:pt x="852195" y="54076"/>
                </a:lnTo>
                <a:close/>
              </a:path>
              <a:path w="1273175" h="241934">
                <a:moveTo>
                  <a:pt x="829055" y="15836"/>
                </a:moveTo>
                <a:lnTo>
                  <a:pt x="805929" y="22618"/>
                </a:lnTo>
                <a:lnTo>
                  <a:pt x="805929" y="54076"/>
                </a:lnTo>
                <a:lnTo>
                  <a:pt x="829055" y="54076"/>
                </a:lnTo>
                <a:lnTo>
                  <a:pt x="829055" y="15836"/>
                </a:lnTo>
                <a:close/>
              </a:path>
              <a:path w="1273175" h="241934">
                <a:moveTo>
                  <a:pt x="894460" y="774"/>
                </a:moveTo>
                <a:lnTo>
                  <a:pt x="887425" y="774"/>
                </a:lnTo>
                <a:lnTo>
                  <a:pt x="884301" y="2095"/>
                </a:lnTo>
                <a:lnTo>
                  <a:pt x="879106" y="7302"/>
                </a:lnTo>
                <a:lnTo>
                  <a:pt x="877849" y="10388"/>
                </a:lnTo>
                <a:lnTo>
                  <a:pt x="877849" y="17767"/>
                </a:lnTo>
                <a:lnTo>
                  <a:pt x="879106" y="20853"/>
                </a:lnTo>
                <a:lnTo>
                  <a:pt x="884301" y="26047"/>
                </a:lnTo>
                <a:lnTo>
                  <a:pt x="887425" y="27419"/>
                </a:lnTo>
                <a:lnTo>
                  <a:pt x="894460" y="27419"/>
                </a:lnTo>
                <a:lnTo>
                  <a:pt x="897559" y="26047"/>
                </a:lnTo>
                <a:lnTo>
                  <a:pt x="900264" y="23393"/>
                </a:lnTo>
                <a:lnTo>
                  <a:pt x="902919" y="20853"/>
                </a:lnTo>
                <a:lnTo>
                  <a:pt x="904252" y="17767"/>
                </a:lnTo>
                <a:lnTo>
                  <a:pt x="904252" y="10388"/>
                </a:lnTo>
                <a:lnTo>
                  <a:pt x="902919" y="7302"/>
                </a:lnTo>
                <a:lnTo>
                  <a:pt x="900264" y="4762"/>
                </a:lnTo>
                <a:lnTo>
                  <a:pt x="897559" y="2095"/>
                </a:lnTo>
                <a:lnTo>
                  <a:pt x="894460" y="774"/>
                </a:lnTo>
                <a:close/>
              </a:path>
              <a:path w="1273175" h="241934">
                <a:moveTo>
                  <a:pt x="903262" y="54546"/>
                </a:moveTo>
                <a:lnTo>
                  <a:pt x="880135" y="54546"/>
                </a:lnTo>
                <a:lnTo>
                  <a:pt x="880135" y="186093"/>
                </a:lnTo>
                <a:lnTo>
                  <a:pt x="903262" y="186093"/>
                </a:lnTo>
                <a:lnTo>
                  <a:pt x="903262" y="54546"/>
                </a:lnTo>
                <a:close/>
              </a:path>
              <a:path w="1273175" h="241934">
                <a:moveTo>
                  <a:pt x="987259" y="51028"/>
                </a:moveTo>
                <a:lnTo>
                  <a:pt x="948029" y="70637"/>
                </a:lnTo>
                <a:lnTo>
                  <a:pt x="935456" y="119443"/>
                </a:lnTo>
                <a:lnTo>
                  <a:pt x="936222" y="134007"/>
                </a:lnTo>
                <a:lnTo>
                  <a:pt x="955327" y="176826"/>
                </a:lnTo>
                <a:lnTo>
                  <a:pt x="987259" y="187858"/>
                </a:lnTo>
                <a:lnTo>
                  <a:pt x="999530" y="186633"/>
                </a:lnTo>
                <a:lnTo>
                  <a:pt x="1010202" y="182957"/>
                </a:lnTo>
                <a:lnTo>
                  <a:pt x="1019274" y="176826"/>
                </a:lnTo>
                <a:lnTo>
                  <a:pt x="1022602" y="172999"/>
                </a:lnTo>
                <a:lnTo>
                  <a:pt x="987259" y="172999"/>
                </a:lnTo>
                <a:lnTo>
                  <a:pt x="974704" y="169668"/>
                </a:lnTo>
                <a:lnTo>
                  <a:pt x="965744" y="159673"/>
                </a:lnTo>
                <a:lnTo>
                  <a:pt x="960372" y="143017"/>
                </a:lnTo>
                <a:lnTo>
                  <a:pt x="958583" y="119697"/>
                </a:lnTo>
                <a:lnTo>
                  <a:pt x="960372" y="96377"/>
                </a:lnTo>
                <a:lnTo>
                  <a:pt x="965744" y="79721"/>
                </a:lnTo>
                <a:lnTo>
                  <a:pt x="974704" y="69726"/>
                </a:lnTo>
                <a:lnTo>
                  <a:pt x="987259" y="66395"/>
                </a:lnTo>
                <a:lnTo>
                  <a:pt x="1022995" y="66395"/>
                </a:lnTo>
                <a:lnTo>
                  <a:pt x="1019174" y="62071"/>
                </a:lnTo>
                <a:lnTo>
                  <a:pt x="1010069" y="55941"/>
                </a:lnTo>
                <a:lnTo>
                  <a:pt x="999430" y="52258"/>
                </a:lnTo>
                <a:lnTo>
                  <a:pt x="987259" y="51028"/>
                </a:lnTo>
                <a:close/>
              </a:path>
              <a:path w="1273175" h="241934">
                <a:moveTo>
                  <a:pt x="1039037" y="119443"/>
                </a:moveTo>
                <a:lnTo>
                  <a:pt x="1015923" y="119443"/>
                </a:lnTo>
                <a:lnTo>
                  <a:pt x="1015923" y="119697"/>
                </a:lnTo>
                <a:lnTo>
                  <a:pt x="1014129" y="143017"/>
                </a:lnTo>
                <a:lnTo>
                  <a:pt x="1008749" y="159673"/>
                </a:lnTo>
                <a:lnTo>
                  <a:pt x="999791" y="169668"/>
                </a:lnTo>
                <a:lnTo>
                  <a:pt x="987259" y="172999"/>
                </a:lnTo>
                <a:lnTo>
                  <a:pt x="1022602" y="172999"/>
                </a:lnTo>
                <a:lnTo>
                  <a:pt x="1038279" y="134246"/>
                </a:lnTo>
                <a:lnTo>
                  <a:pt x="1039050" y="119697"/>
                </a:lnTo>
                <a:lnTo>
                  <a:pt x="1039037" y="119443"/>
                </a:lnTo>
                <a:close/>
              </a:path>
              <a:path w="1273175" h="241934">
                <a:moveTo>
                  <a:pt x="1022995" y="66395"/>
                </a:moveTo>
                <a:lnTo>
                  <a:pt x="987259" y="66395"/>
                </a:lnTo>
                <a:lnTo>
                  <a:pt x="999791" y="69726"/>
                </a:lnTo>
                <a:lnTo>
                  <a:pt x="1008749" y="79721"/>
                </a:lnTo>
                <a:lnTo>
                  <a:pt x="1014129" y="96377"/>
                </a:lnTo>
                <a:lnTo>
                  <a:pt x="1015923" y="119697"/>
                </a:lnTo>
                <a:lnTo>
                  <a:pt x="1015923" y="119443"/>
                </a:lnTo>
                <a:lnTo>
                  <a:pt x="1039037" y="119443"/>
                </a:lnTo>
                <a:lnTo>
                  <a:pt x="1038270" y="104898"/>
                </a:lnTo>
                <a:lnTo>
                  <a:pt x="1035969" y="91857"/>
                </a:lnTo>
                <a:lnTo>
                  <a:pt x="1032122" y="80419"/>
                </a:lnTo>
                <a:lnTo>
                  <a:pt x="1026744" y="70637"/>
                </a:lnTo>
                <a:lnTo>
                  <a:pt x="1022995" y="66395"/>
                </a:lnTo>
                <a:close/>
              </a:path>
              <a:path w="1273175" h="241934">
                <a:moveTo>
                  <a:pt x="1119276" y="51282"/>
                </a:moveTo>
                <a:lnTo>
                  <a:pt x="1105064" y="51911"/>
                </a:lnTo>
                <a:lnTo>
                  <a:pt x="1092109" y="53800"/>
                </a:lnTo>
                <a:lnTo>
                  <a:pt x="1080409" y="56951"/>
                </a:lnTo>
                <a:lnTo>
                  <a:pt x="1069962" y="61366"/>
                </a:lnTo>
                <a:lnTo>
                  <a:pt x="1069962" y="186093"/>
                </a:lnTo>
                <a:lnTo>
                  <a:pt x="1093088" y="186093"/>
                </a:lnTo>
                <a:lnTo>
                  <a:pt x="1093088" y="71932"/>
                </a:lnTo>
                <a:lnTo>
                  <a:pt x="1099616" y="68922"/>
                </a:lnTo>
                <a:lnTo>
                  <a:pt x="1107605" y="67386"/>
                </a:lnTo>
                <a:lnTo>
                  <a:pt x="1159321" y="67386"/>
                </a:lnTo>
                <a:lnTo>
                  <a:pt x="1156487" y="63868"/>
                </a:lnTo>
                <a:lnTo>
                  <a:pt x="1149619" y="58370"/>
                </a:lnTo>
                <a:lnTo>
                  <a:pt x="1141129" y="54436"/>
                </a:lnTo>
                <a:lnTo>
                  <a:pt x="1131016" y="52072"/>
                </a:lnTo>
                <a:lnTo>
                  <a:pt x="1119276" y="51282"/>
                </a:lnTo>
                <a:close/>
              </a:path>
              <a:path w="1273175" h="241934">
                <a:moveTo>
                  <a:pt x="1159321" y="67386"/>
                </a:moveTo>
                <a:lnTo>
                  <a:pt x="1117003" y="67386"/>
                </a:lnTo>
                <a:lnTo>
                  <a:pt x="1128661" y="68944"/>
                </a:lnTo>
                <a:lnTo>
                  <a:pt x="1136988" y="73617"/>
                </a:lnTo>
                <a:lnTo>
                  <a:pt x="1141983" y="81396"/>
                </a:lnTo>
                <a:lnTo>
                  <a:pt x="1143647" y="92278"/>
                </a:lnTo>
                <a:lnTo>
                  <a:pt x="1143647" y="186093"/>
                </a:lnTo>
                <a:lnTo>
                  <a:pt x="1166787" y="186093"/>
                </a:lnTo>
                <a:lnTo>
                  <a:pt x="1166787" y="90512"/>
                </a:lnTo>
                <a:lnTo>
                  <a:pt x="1166533" y="90512"/>
                </a:lnTo>
                <a:lnTo>
                  <a:pt x="1165904" y="82645"/>
                </a:lnTo>
                <a:lnTo>
                  <a:pt x="1164020" y="75580"/>
                </a:lnTo>
                <a:lnTo>
                  <a:pt x="1160880" y="69320"/>
                </a:lnTo>
                <a:lnTo>
                  <a:pt x="1159321" y="67386"/>
                </a:lnTo>
                <a:close/>
              </a:path>
              <a:path w="1273175" h="241934">
                <a:moveTo>
                  <a:pt x="1166533" y="90297"/>
                </a:moveTo>
                <a:lnTo>
                  <a:pt x="1166533" y="90512"/>
                </a:lnTo>
                <a:lnTo>
                  <a:pt x="1166787" y="90512"/>
                </a:lnTo>
                <a:lnTo>
                  <a:pt x="1166533" y="90297"/>
                </a:lnTo>
                <a:close/>
              </a:path>
              <a:path w="1273175" h="241934">
                <a:moveTo>
                  <a:pt x="1195933" y="162699"/>
                </a:moveTo>
                <a:lnTo>
                  <a:pt x="1195933" y="178803"/>
                </a:lnTo>
                <a:lnTo>
                  <a:pt x="1202835" y="182768"/>
                </a:lnTo>
                <a:lnTo>
                  <a:pt x="1210417" y="185597"/>
                </a:lnTo>
                <a:lnTo>
                  <a:pt x="1218686" y="187293"/>
                </a:lnTo>
                <a:lnTo>
                  <a:pt x="1227645" y="187858"/>
                </a:lnTo>
                <a:lnTo>
                  <a:pt x="1237010" y="187134"/>
                </a:lnTo>
                <a:lnTo>
                  <a:pt x="1245541" y="184961"/>
                </a:lnTo>
                <a:lnTo>
                  <a:pt x="1253236" y="181337"/>
                </a:lnTo>
                <a:lnTo>
                  <a:pt x="1260094" y="176263"/>
                </a:lnTo>
                <a:lnTo>
                  <a:pt x="1264389" y="171754"/>
                </a:lnTo>
                <a:lnTo>
                  <a:pt x="1224597" y="171754"/>
                </a:lnTo>
                <a:lnTo>
                  <a:pt x="1216404" y="171191"/>
                </a:lnTo>
                <a:lnTo>
                  <a:pt x="1208893" y="169498"/>
                </a:lnTo>
                <a:lnTo>
                  <a:pt x="1202069" y="166670"/>
                </a:lnTo>
                <a:lnTo>
                  <a:pt x="1195933" y="162699"/>
                </a:lnTo>
                <a:close/>
              </a:path>
              <a:path w="1273175" h="241934">
                <a:moveTo>
                  <a:pt x="1236446" y="51028"/>
                </a:moveTo>
                <a:lnTo>
                  <a:pt x="1199465" y="73312"/>
                </a:lnTo>
                <a:lnTo>
                  <a:pt x="1196695" y="87249"/>
                </a:lnTo>
                <a:lnTo>
                  <a:pt x="1198627" y="99352"/>
                </a:lnTo>
                <a:lnTo>
                  <a:pt x="1204426" y="109718"/>
                </a:lnTo>
                <a:lnTo>
                  <a:pt x="1214097" y="118345"/>
                </a:lnTo>
                <a:lnTo>
                  <a:pt x="1227645" y="125234"/>
                </a:lnTo>
                <a:lnTo>
                  <a:pt x="1235024" y="128066"/>
                </a:lnTo>
                <a:lnTo>
                  <a:pt x="1240307" y="131203"/>
                </a:lnTo>
                <a:lnTo>
                  <a:pt x="1243482" y="134556"/>
                </a:lnTo>
                <a:lnTo>
                  <a:pt x="1247178" y="138239"/>
                </a:lnTo>
                <a:lnTo>
                  <a:pt x="1249019" y="143268"/>
                </a:lnTo>
                <a:lnTo>
                  <a:pt x="1249019" y="155663"/>
                </a:lnTo>
                <a:lnTo>
                  <a:pt x="1246746" y="160858"/>
                </a:lnTo>
                <a:lnTo>
                  <a:pt x="1242237" y="165239"/>
                </a:lnTo>
                <a:lnTo>
                  <a:pt x="1237513" y="169570"/>
                </a:lnTo>
                <a:lnTo>
                  <a:pt x="1231633" y="171754"/>
                </a:lnTo>
                <a:lnTo>
                  <a:pt x="1264389" y="171754"/>
                </a:lnTo>
                <a:lnTo>
                  <a:pt x="1265589" y="170495"/>
                </a:lnTo>
                <a:lnTo>
                  <a:pt x="1269518" y="164209"/>
                </a:lnTo>
                <a:lnTo>
                  <a:pt x="1271879" y="157416"/>
                </a:lnTo>
                <a:lnTo>
                  <a:pt x="1272666" y="150126"/>
                </a:lnTo>
                <a:lnTo>
                  <a:pt x="1272310" y="149618"/>
                </a:lnTo>
                <a:lnTo>
                  <a:pt x="1272158" y="149618"/>
                </a:lnTo>
                <a:lnTo>
                  <a:pt x="1270146" y="137159"/>
                </a:lnTo>
                <a:lnTo>
                  <a:pt x="1264110" y="126426"/>
                </a:lnTo>
                <a:lnTo>
                  <a:pt x="1254049" y="117416"/>
                </a:lnTo>
                <a:lnTo>
                  <a:pt x="1239964" y="110121"/>
                </a:lnTo>
                <a:lnTo>
                  <a:pt x="1232585" y="107302"/>
                </a:lnTo>
                <a:lnTo>
                  <a:pt x="1227391" y="104546"/>
                </a:lnTo>
                <a:lnTo>
                  <a:pt x="1224381" y="101841"/>
                </a:lnTo>
                <a:lnTo>
                  <a:pt x="1220343" y="98158"/>
                </a:lnTo>
                <a:lnTo>
                  <a:pt x="1218336" y="93306"/>
                </a:lnTo>
                <a:lnTo>
                  <a:pt x="1218336" y="81546"/>
                </a:lnTo>
                <a:lnTo>
                  <a:pt x="1220177" y="76860"/>
                </a:lnTo>
                <a:lnTo>
                  <a:pt x="1223873" y="73177"/>
                </a:lnTo>
                <a:lnTo>
                  <a:pt x="1227556" y="69316"/>
                </a:lnTo>
                <a:lnTo>
                  <a:pt x="1232928" y="67386"/>
                </a:lnTo>
                <a:lnTo>
                  <a:pt x="1268120" y="67386"/>
                </a:lnTo>
                <a:lnTo>
                  <a:pt x="1268120" y="57861"/>
                </a:lnTo>
                <a:lnTo>
                  <a:pt x="1260660" y="54870"/>
                </a:lnTo>
                <a:lnTo>
                  <a:pt x="1252893" y="52735"/>
                </a:lnTo>
                <a:lnTo>
                  <a:pt x="1244821" y="51455"/>
                </a:lnTo>
                <a:lnTo>
                  <a:pt x="1236446" y="51028"/>
                </a:lnTo>
                <a:close/>
              </a:path>
              <a:path w="1273175" h="241934">
                <a:moveTo>
                  <a:pt x="1272158" y="149402"/>
                </a:moveTo>
                <a:lnTo>
                  <a:pt x="1272158" y="149618"/>
                </a:lnTo>
                <a:lnTo>
                  <a:pt x="1272310" y="149618"/>
                </a:lnTo>
                <a:lnTo>
                  <a:pt x="1272158" y="149402"/>
                </a:lnTo>
                <a:close/>
              </a:path>
              <a:path w="1273175" h="241934">
                <a:moveTo>
                  <a:pt x="1268120" y="67386"/>
                </a:moveTo>
                <a:lnTo>
                  <a:pt x="1244815" y="67386"/>
                </a:lnTo>
                <a:lnTo>
                  <a:pt x="1250086" y="68072"/>
                </a:lnTo>
                <a:lnTo>
                  <a:pt x="1261681" y="70726"/>
                </a:lnTo>
                <a:lnTo>
                  <a:pt x="1265758" y="72275"/>
                </a:lnTo>
                <a:lnTo>
                  <a:pt x="1268120" y="73952"/>
                </a:lnTo>
                <a:lnTo>
                  <a:pt x="1268120" y="67386"/>
                </a:lnTo>
                <a:close/>
              </a:path>
            </a:pathLst>
          </a:custGeom>
          <a:solidFill>
            <a:srgbClr val="00A2E9"/>
          </a:solidFill>
        </p:spPr>
        <p:txBody>
          <a:bodyPr wrap="square" lIns="0" tIns="0" rIns="0" bIns="0" rtlCol="0"/>
          <a:lstStyle/>
          <a:p>
            <a:endParaRPr/>
          </a:p>
        </p:txBody>
      </p:sp>
      <p:sp>
        <p:nvSpPr>
          <p:cNvPr id="14" name="object 14"/>
          <p:cNvSpPr/>
          <p:nvPr/>
        </p:nvSpPr>
        <p:spPr>
          <a:xfrm>
            <a:off x="9454095" y="6516002"/>
            <a:ext cx="405130" cy="191770"/>
          </a:xfrm>
          <a:custGeom>
            <a:avLst/>
            <a:gdLst/>
            <a:ahLst/>
            <a:cxnLst/>
            <a:rect l="l" t="t" r="r" b="b"/>
            <a:pathLst>
              <a:path w="405129" h="191770">
                <a:moveTo>
                  <a:pt x="177723" y="12598"/>
                </a:moveTo>
                <a:lnTo>
                  <a:pt x="21399" y="12598"/>
                </a:lnTo>
                <a:lnTo>
                  <a:pt x="21382" y="76060"/>
                </a:lnTo>
                <a:lnTo>
                  <a:pt x="21151" y="96357"/>
                </a:lnTo>
                <a:lnTo>
                  <a:pt x="17437" y="141350"/>
                </a:lnTo>
                <a:lnTo>
                  <a:pt x="0" y="178638"/>
                </a:lnTo>
                <a:lnTo>
                  <a:pt x="2641" y="180771"/>
                </a:lnTo>
                <a:lnTo>
                  <a:pt x="5778" y="184200"/>
                </a:lnTo>
                <a:lnTo>
                  <a:pt x="9512" y="188975"/>
                </a:lnTo>
                <a:lnTo>
                  <a:pt x="11887" y="191338"/>
                </a:lnTo>
                <a:lnTo>
                  <a:pt x="20756" y="177444"/>
                </a:lnTo>
                <a:lnTo>
                  <a:pt x="27547" y="161971"/>
                </a:lnTo>
                <a:lnTo>
                  <a:pt x="32255" y="144909"/>
                </a:lnTo>
                <a:lnTo>
                  <a:pt x="34874" y="126250"/>
                </a:lnTo>
                <a:lnTo>
                  <a:pt x="177723" y="126250"/>
                </a:lnTo>
                <a:lnTo>
                  <a:pt x="177723" y="112775"/>
                </a:lnTo>
                <a:lnTo>
                  <a:pt x="35547" y="112775"/>
                </a:lnTo>
                <a:lnTo>
                  <a:pt x="35890" y="104783"/>
                </a:lnTo>
                <a:lnTo>
                  <a:pt x="36136" y="96004"/>
                </a:lnTo>
                <a:lnTo>
                  <a:pt x="36284" y="86431"/>
                </a:lnTo>
                <a:lnTo>
                  <a:pt x="36334" y="76060"/>
                </a:lnTo>
                <a:lnTo>
                  <a:pt x="177723" y="76060"/>
                </a:lnTo>
                <a:lnTo>
                  <a:pt x="177723" y="62585"/>
                </a:lnTo>
                <a:lnTo>
                  <a:pt x="36499" y="62585"/>
                </a:lnTo>
                <a:lnTo>
                  <a:pt x="36499" y="26885"/>
                </a:lnTo>
                <a:lnTo>
                  <a:pt x="177723" y="26885"/>
                </a:lnTo>
                <a:lnTo>
                  <a:pt x="177723" y="12598"/>
                </a:lnTo>
                <a:close/>
              </a:path>
              <a:path w="405129" h="191770">
                <a:moveTo>
                  <a:pt x="134848" y="171488"/>
                </a:moveTo>
                <a:lnTo>
                  <a:pt x="123736" y="171488"/>
                </a:lnTo>
                <a:lnTo>
                  <a:pt x="124790" y="174675"/>
                </a:lnTo>
                <a:lnTo>
                  <a:pt x="125602" y="179184"/>
                </a:lnTo>
                <a:lnTo>
                  <a:pt x="126149" y="185013"/>
                </a:lnTo>
                <a:lnTo>
                  <a:pt x="126657" y="186562"/>
                </a:lnTo>
                <a:lnTo>
                  <a:pt x="126855" y="187375"/>
                </a:lnTo>
                <a:lnTo>
                  <a:pt x="126923" y="188163"/>
                </a:lnTo>
                <a:lnTo>
                  <a:pt x="134340" y="188163"/>
                </a:lnTo>
                <a:lnTo>
                  <a:pt x="176582" y="173536"/>
                </a:lnTo>
                <a:lnTo>
                  <a:pt x="176658" y="172821"/>
                </a:lnTo>
                <a:lnTo>
                  <a:pt x="159194" y="172821"/>
                </a:lnTo>
                <a:lnTo>
                  <a:pt x="149136" y="172313"/>
                </a:lnTo>
                <a:lnTo>
                  <a:pt x="145961" y="172313"/>
                </a:lnTo>
                <a:lnTo>
                  <a:pt x="141211" y="172034"/>
                </a:lnTo>
                <a:lnTo>
                  <a:pt x="134848" y="171488"/>
                </a:lnTo>
                <a:close/>
              </a:path>
              <a:path w="405129" h="191770">
                <a:moveTo>
                  <a:pt x="106197" y="126250"/>
                </a:moveTo>
                <a:lnTo>
                  <a:pt x="91097" y="126250"/>
                </a:lnTo>
                <a:lnTo>
                  <a:pt x="91097" y="186562"/>
                </a:lnTo>
                <a:lnTo>
                  <a:pt x="106197" y="186562"/>
                </a:lnTo>
                <a:lnTo>
                  <a:pt x="106197" y="126250"/>
                </a:lnTo>
                <a:close/>
              </a:path>
              <a:path w="405129" h="191770">
                <a:moveTo>
                  <a:pt x="177723" y="126250"/>
                </a:moveTo>
                <a:lnTo>
                  <a:pt x="163436" y="126250"/>
                </a:lnTo>
                <a:lnTo>
                  <a:pt x="163518" y="160989"/>
                </a:lnTo>
                <a:lnTo>
                  <a:pt x="163969" y="168579"/>
                </a:lnTo>
                <a:lnTo>
                  <a:pt x="159194" y="172821"/>
                </a:lnTo>
                <a:lnTo>
                  <a:pt x="176658" y="172821"/>
                </a:lnTo>
                <a:lnTo>
                  <a:pt x="177723" y="162763"/>
                </a:lnTo>
                <a:lnTo>
                  <a:pt x="177723" y="126250"/>
                </a:lnTo>
                <a:close/>
              </a:path>
              <a:path w="405129" h="191770">
                <a:moveTo>
                  <a:pt x="106197" y="76060"/>
                </a:moveTo>
                <a:lnTo>
                  <a:pt x="91097" y="76060"/>
                </a:lnTo>
                <a:lnTo>
                  <a:pt x="91097" y="112775"/>
                </a:lnTo>
                <a:lnTo>
                  <a:pt x="106197" y="112775"/>
                </a:lnTo>
                <a:lnTo>
                  <a:pt x="106197" y="76060"/>
                </a:lnTo>
                <a:close/>
              </a:path>
              <a:path w="405129" h="191770">
                <a:moveTo>
                  <a:pt x="177723" y="76060"/>
                </a:moveTo>
                <a:lnTo>
                  <a:pt x="163436" y="76060"/>
                </a:lnTo>
                <a:lnTo>
                  <a:pt x="163436" y="112775"/>
                </a:lnTo>
                <a:lnTo>
                  <a:pt x="177723" y="112775"/>
                </a:lnTo>
                <a:lnTo>
                  <a:pt x="177723" y="76060"/>
                </a:lnTo>
                <a:close/>
              </a:path>
              <a:path w="405129" h="191770">
                <a:moveTo>
                  <a:pt x="106197" y="26885"/>
                </a:moveTo>
                <a:lnTo>
                  <a:pt x="91097" y="26885"/>
                </a:lnTo>
                <a:lnTo>
                  <a:pt x="91097" y="62585"/>
                </a:lnTo>
                <a:lnTo>
                  <a:pt x="106197" y="62585"/>
                </a:lnTo>
                <a:lnTo>
                  <a:pt x="106197" y="26885"/>
                </a:lnTo>
                <a:close/>
              </a:path>
              <a:path w="405129" h="191770">
                <a:moveTo>
                  <a:pt x="177723" y="26885"/>
                </a:moveTo>
                <a:lnTo>
                  <a:pt x="163436" y="26885"/>
                </a:lnTo>
                <a:lnTo>
                  <a:pt x="163436" y="62585"/>
                </a:lnTo>
                <a:lnTo>
                  <a:pt x="177723" y="62585"/>
                </a:lnTo>
                <a:lnTo>
                  <a:pt x="177723" y="26885"/>
                </a:lnTo>
                <a:close/>
              </a:path>
              <a:path w="405129" h="191770">
                <a:moveTo>
                  <a:pt x="252590" y="69900"/>
                </a:moveTo>
                <a:lnTo>
                  <a:pt x="214490" y="69900"/>
                </a:lnTo>
                <a:lnTo>
                  <a:pt x="214490" y="84188"/>
                </a:lnTo>
                <a:lnTo>
                  <a:pt x="237489" y="84188"/>
                </a:lnTo>
                <a:lnTo>
                  <a:pt x="237489" y="149275"/>
                </a:lnTo>
                <a:lnTo>
                  <a:pt x="234340" y="151917"/>
                </a:lnTo>
                <a:lnTo>
                  <a:pt x="228790" y="157200"/>
                </a:lnTo>
                <a:lnTo>
                  <a:pt x="212902" y="173088"/>
                </a:lnTo>
                <a:lnTo>
                  <a:pt x="220827" y="187375"/>
                </a:lnTo>
                <a:lnTo>
                  <a:pt x="228229" y="178393"/>
                </a:lnTo>
                <a:lnTo>
                  <a:pt x="234530" y="171297"/>
                </a:lnTo>
                <a:lnTo>
                  <a:pt x="239737" y="166087"/>
                </a:lnTo>
                <a:lnTo>
                  <a:pt x="243852" y="162763"/>
                </a:lnTo>
                <a:lnTo>
                  <a:pt x="263527" y="162763"/>
                </a:lnTo>
                <a:lnTo>
                  <a:pt x="258893" y="159497"/>
                </a:lnTo>
                <a:lnTo>
                  <a:pt x="252590" y="150875"/>
                </a:lnTo>
                <a:lnTo>
                  <a:pt x="252590" y="69900"/>
                </a:lnTo>
                <a:close/>
              </a:path>
              <a:path w="405129" h="191770">
                <a:moveTo>
                  <a:pt x="263527" y="162763"/>
                </a:moveTo>
                <a:lnTo>
                  <a:pt x="243852" y="162763"/>
                </a:lnTo>
                <a:lnTo>
                  <a:pt x="251785" y="172088"/>
                </a:lnTo>
                <a:lnTo>
                  <a:pt x="289890" y="183413"/>
                </a:lnTo>
                <a:lnTo>
                  <a:pt x="399440" y="184200"/>
                </a:lnTo>
                <a:lnTo>
                  <a:pt x="399495" y="183413"/>
                </a:lnTo>
                <a:lnTo>
                  <a:pt x="399681" y="182600"/>
                </a:lnTo>
                <a:lnTo>
                  <a:pt x="400227" y="181013"/>
                </a:lnTo>
                <a:lnTo>
                  <a:pt x="402361" y="175729"/>
                </a:lnTo>
                <a:lnTo>
                  <a:pt x="403910" y="171767"/>
                </a:lnTo>
                <a:lnTo>
                  <a:pt x="404568" y="170158"/>
                </a:lnTo>
                <a:lnTo>
                  <a:pt x="311959" y="170158"/>
                </a:lnTo>
                <a:lnTo>
                  <a:pt x="291477" y="169900"/>
                </a:lnTo>
                <a:lnTo>
                  <a:pt x="278338" y="169015"/>
                </a:lnTo>
                <a:lnTo>
                  <a:pt x="267476" y="165546"/>
                </a:lnTo>
                <a:lnTo>
                  <a:pt x="263527" y="162763"/>
                </a:lnTo>
                <a:close/>
              </a:path>
              <a:path w="405129" h="191770">
                <a:moveTo>
                  <a:pt x="404990" y="169125"/>
                </a:moveTo>
                <a:lnTo>
                  <a:pt x="368714" y="169768"/>
                </a:lnTo>
                <a:lnTo>
                  <a:pt x="311959" y="170158"/>
                </a:lnTo>
                <a:lnTo>
                  <a:pt x="404568" y="170158"/>
                </a:lnTo>
                <a:lnTo>
                  <a:pt x="404990" y="169125"/>
                </a:lnTo>
                <a:close/>
              </a:path>
              <a:path w="405129" h="191770">
                <a:moveTo>
                  <a:pt x="299262" y="145923"/>
                </a:moveTo>
                <a:lnTo>
                  <a:pt x="296075" y="145923"/>
                </a:lnTo>
                <a:lnTo>
                  <a:pt x="296621" y="147523"/>
                </a:lnTo>
                <a:lnTo>
                  <a:pt x="297167" y="149885"/>
                </a:lnTo>
                <a:lnTo>
                  <a:pt x="297675" y="153073"/>
                </a:lnTo>
                <a:lnTo>
                  <a:pt x="298729" y="156794"/>
                </a:lnTo>
                <a:lnTo>
                  <a:pt x="299262" y="159435"/>
                </a:lnTo>
                <a:lnTo>
                  <a:pt x="299262" y="161036"/>
                </a:lnTo>
                <a:lnTo>
                  <a:pt x="319112" y="161036"/>
                </a:lnTo>
                <a:lnTo>
                  <a:pt x="328388" y="160082"/>
                </a:lnTo>
                <a:lnTo>
                  <a:pt x="334784" y="156459"/>
                </a:lnTo>
                <a:lnTo>
                  <a:pt x="338304" y="150161"/>
                </a:lnTo>
                <a:lnTo>
                  <a:pt x="338551" y="146735"/>
                </a:lnTo>
                <a:lnTo>
                  <a:pt x="308787" y="146735"/>
                </a:lnTo>
                <a:lnTo>
                  <a:pt x="303504" y="146202"/>
                </a:lnTo>
                <a:lnTo>
                  <a:pt x="299262" y="145923"/>
                </a:lnTo>
                <a:close/>
              </a:path>
              <a:path w="405129" h="191770">
                <a:moveTo>
                  <a:pt x="294551" y="108712"/>
                </a:moveTo>
                <a:lnTo>
                  <a:pt x="287622" y="119028"/>
                </a:lnTo>
                <a:lnTo>
                  <a:pt x="280287" y="128547"/>
                </a:lnTo>
                <a:lnTo>
                  <a:pt x="272550" y="137274"/>
                </a:lnTo>
                <a:lnTo>
                  <a:pt x="264413" y="145211"/>
                </a:lnTo>
                <a:lnTo>
                  <a:pt x="268109" y="148399"/>
                </a:lnTo>
                <a:lnTo>
                  <a:pt x="271612" y="151917"/>
                </a:lnTo>
                <a:lnTo>
                  <a:pt x="274713" y="155549"/>
                </a:lnTo>
                <a:lnTo>
                  <a:pt x="283256" y="146202"/>
                </a:lnTo>
                <a:lnTo>
                  <a:pt x="291380" y="136490"/>
                </a:lnTo>
                <a:lnTo>
                  <a:pt x="299122" y="126370"/>
                </a:lnTo>
                <a:lnTo>
                  <a:pt x="306476" y="115849"/>
                </a:lnTo>
                <a:lnTo>
                  <a:pt x="294551" y="108712"/>
                </a:lnTo>
                <a:close/>
              </a:path>
              <a:path w="405129" h="191770">
                <a:moveTo>
                  <a:pt x="362826" y="108712"/>
                </a:moveTo>
                <a:lnTo>
                  <a:pt x="352501" y="117449"/>
                </a:lnTo>
                <a:lnTo>
                  <a:pt x="359101" y="125436"/>
                </a:lnTo>
                <a:lnTo>
                  <a:pt x="366196" y="134312"/>
                </a:lnTo>
                <a:lnTo>
                  <a:pt x="373796" y="144094"/>
                </a:lnTo>
                <a:lnTo>
                  <a:pt x="381863" y="154736"/>
                </a:lnTo>
                <a:lnTo>
                  <a:pt x="393788" y="145211"/>
                </a:lnTo>
                <a:lnTo>
                  <a:pt x="386495" y="136090"/>
                </a:lnTo>
                <a:lnTo>
                  <a:pt x="378902" y="126961"/>
                </a:lnTo>
                <a:lnTo>
                  <a:pt x="371012" y="117833"/>
                </a:lnTo>
                <a:lnTo>
                  <a:pt x="362826" y="108712"/>
                </a:lnTo>
                <a:close/>
              </a:path>
              <a:path w="405129" h="191770">
                <a:moveTo>
                  <a:pt x="338950" y="102273"/>
                </a:moveTo>
                <a:lnTo>
                  <a:pt x="324662" y="102273"/>
                </a:lnTo>
                <a:lnTo>
                  <a:pt x="324662" y="138785"/>
                </a:lnTo>
                <a:lnTo>
                  <a:pt x="325208" y="144094"/>
                </a:lnTo>
                <a:lnTo>
                  <a:pt x="322300" y="146735"/>
                </a:lnTo>
                <a:lnTo>
                  <a:pt x="338551" y="146735"/>
                </a:lnTo>
                <a:lnTo>
                  <a:pt x="338950" y="141185"/>
                </a:lnTo>
                <a:lnTo>
                  <a:pt x="338950" y="102273"/>
                </a:lnTo>
                <a:close/>
              </a:path>
              <a:path w="405129" h="191770">
                <a:moveTo>
                  <a:pt x="391350" y="88798"/>
                </a:moveTo>
                <a:lnTo>
                  <a:pt x="272275" y="88798"/>
                </a:lnTo>
                <a:lnTo>
                  <a:pt x="272275" y="102273"/>
                </a:lnTo>
                <a:lnTo>
                  <a:pt x="391350" y="102273"/>
                </a:lnTo>
                <a:lnTo>
                  <a:pt x="391350" y="88798"/>
                </a:lnTo>
                <a:close/>
              </a:path>
              <a:path w="405129" h="191770">
                <a:moveTo>
                  <a:pt x="338950" y="69049"/>
                </a:moveTo>
                <a:lnTo>
                  <a:pt x="324662" y="69049"/>
                </a:lnTo>
                <a:lnTo>
                  <a:pt x="324662" y="88798"/>
                </a:lnTo>
                <a:lnTo>
                  <a:pt x="338950" y="88798"/>
                </a:lnTo>
                <a:lnTo>
                  <a:pt x="338950" y="69049"/>
                </a:lnTo>
                <a:close/>
              </a:path>
              <a:path w="405129" h="191770">
                <a:moveTo>
                  <a:pt x="331038" y="0"/>
                </a:moveTo>
                <a:lnTo>
                  <a:pt x="317526" y="17721"/>
                </a:lnTo>
                <a:lnTo>
                  <a:pt x="301644" y="33550"/>
                </a:lnTo>
                <a:lnTo>
                  <a:pt x="283389" y="47488"/>
                </a:lnTo>
                <a:lnTo>
                  <a:pt x="262762" y="59537"/>
                </a:lnTo>
                <a:lnTo>
                  <a:pt x="263296" y="60071"/>
                </a:lnTo>
                <a:lnTo>
                  <a:pt x="264083" y="61391"/>
                </a:lnTo>
                <a:lnTo>
                  <a:pt x="265125" y="63500"/>
                </a:lnTo>
                <a:lnTo>
                  <a:pt x="268312" y="67729"/>
                </a:lnTo>
                <a:lnTo>
                  <a:pt x="270179" y="70904"/>
                </a:lnTo>
                <a:lnTo>
                  <a:pt x="270687" y="73050"/>
                </a:lnTo>
                <a:lnTo>
                  <a:pt x="276987" y="69049"/>
                </a:lnTo>
                <a:lnTo>
                  <a:pt x="282790" y="65289"/>
                </a:lnTo>
                <a:lnTo>
                  <a:pt x="288400" y="61565"/>
                </a:lnTo>
                <a:lnTo>
                  <a:pt x="293712" y="57937"/>
                </a:lnTo>
                <a:lnTo>
                  <a:pt x="370687" y="57937"/>
                </a:lnTo>
                <a:lnTo>
                  <a:pt x="370687" y="56349"/>
                </a:lnTo>
                <a:lnTo>
                  <a:pt x="295300" y="56349"/>
                </a:lnTo>
                <a:lnTo>
                  <a:pt x="306455" y="47639"/>
                </a:lnTo>
                <a:lnTo>
                  <a:pt x="316355" y="38671"/>
                </a:lnTo>
                <a:lnTo>
                  <a:pt x="325361" y="29128"/>
                </a:lnTo>
                <a:lnTo>
                  <a:pt x="333400" y="19062"/>
                </a:lnTo>
                <a:lnTo>
                  <a:pt x="351241" y="19062"/>
                </a:lnTo>
                <a:lnTo>
                  <a:pt x="342137" y="8737"/>
                </a:lnTo>
                <a:lnTo>
                  <a:pt x="343192" y="7137"/>
                </a:lnTo>
                <a:lnTo>
                  <a:pt x="344512" y="5041"/>
                </a:lnTo>
                <a:lnTo>
                  <a:pt x="346100" y="2400"/>
                </a:lnTo>
                <a:lnTo>
                  <a:pt x="331038" y="0"/>
                </a:lnTo>
                <a:close/>
              </a:path>
              <a:path w="405129" h="191770">
                <a:moveTo>
                  <a:pt x="351241" y="19062"/>
                </a:moveTo>
                <a:lnTo>
                  <a:pt x="333400" y="19062"/>
                </a:lnTo>
                <a:lnTo>
                  <a:pt x="346254" y="34145"/>
                </a:lnTo>
                <a:lnTo>
                  <a:pt x="360986" y="47639"/>
                </a:lnTo>
                <a:lnTo>
                  <a:pt x="377596" y="59544"/>
                </a:lnTo>
                <a:lnTo>
                  <a:pt x="396087" y="69862"/>
                </a:lnTo>
                <a:lnTo>
                  <a:pt x="398221" y="65087"/>
                </a:lnTo>
                <a:lnTo>
                  <a:pt x="400862" y="60578"/>
                </a:lnTo>
                <a:lnTo>
                  <a:pt x="404050" y="56349"/>
                </a:lnTo>
                <a:lnTo>
                  <a:pt x="386481" y="47735"/>
                </a:lnTo>
                <a:lnTo>
                  <a:pt x="370308" y="36925"/>
                </a:lnTo>
                <a:lnTo>
                  <a:pt x="355528" y="23924"/>
                </a:lnTo>
                <a:lnTo>
                  <a:pt x="351241" y="19062"/>
                </a:lnTo>
                <a:close/>
              </a:path>
              <a:path w="405129" h="191770">
                <a:moveTo>
                  <a:pt x="370687" y="57937"/>
                </a:moveTo>
                <a:lnTo>
                  <a:pt x="293712" y="57937"/>
                </a:lnTo>
                <a:lnTo>
                  <a:pt x="293712" y="69049"/>
                </a:lnTo>
                <a:lnTo>
                  <a:pt x="370687" y="69049"/>
                </a:lnTo>
                <a:lnTo>
                  <a:pt x="370687" y="57937"/>
                </a:lnTo>
                <a:close/>
              </a:path>
              <a:path w="405129" h="191770">
                <a:moveTo>
                  <a:pt x="235838" y="5511"/>
                </a:moveTo>
                <a:lnTo>
                  <a:pt x="223913" y="13474"/>
                </a:lnTo>
                <a:lnTo>
                  <a:pt x="224967" y="15036"/>
                </a:lnTo>
                <a:lnTo>
                  <a:pt x="226825" y="17721"/>
                </a:lnTo>
                <a:lnTo>
                  <a:pt x="229463" y="21399"/>
                </a:lnTo>
                <a:lnTo>
                  <a:pt x="241201" y="38696"/>
                </a:lnTo>
                <a:lnTo>
                  <a:pt x="249313" y="50761"/>
                </a:lnTo>
                <a:lnTo>
                  <a:pt x="262826" y="42024"/>
                </a:lnTo>
                <a:lnTo>
                  <a:pt x="256071" y="32309"/>
                </a:lnTo>
                <a:lnTo>
                  <a:pt x="249318" y="22982"/>
                </a:lnTo>
                <a:lnTo>
                  <a:pt x="242572" y="14047"/>
                </a:lnTo>
                <a:lnTo>
                  <a:pt x="235838" y="5511"/>
                </a:lnTo>
                <a:close/>
              </a:path>
            </a:pathLst>
          </a:custGeom>
          <a:solidFill>
            <a:srgbClr val="5F5D5D"/>
          </a:solidFill>
        </p:spPr>
        <p:txBody>
          <a:bodyPr wrap="square" lIns="0" tIns="0" rIns="0" bIns="0" rtlCol="0"/>
          <a:lstStyle/>
          <a:p>
            <a:endParaRPr/>
          </a:p>
        </p:txBody>
      </p:sp>
      <p:pic>
        <p:nvPicPr>
          <p:cNvPr id="15" name="object 15"/>
          <p:cNvPicPr/>
          <p:nvPr/>
        </p:nvPicPr>
        <p:blipFill>
          <a:blip r:embed="rId8" cstate="print"/>
          <a:stretch>
            <a:fillRect/>
          </a:stretch>
        </p:blipFill>
        <p:spPr>
          <a:xfrm>
            <a:off x="8107362" y="6994296"/>
            <a:ext cx="6289357" cy="336613"/>
          </a:xfrm>
          <a:prstGeom prst="rect">
            <a:avLst/>
          </a:prstGeom>
        </p:spPr>
      </p:pic>
      <p:pic>
        <p:nvPicPr>
          <p:cNvPr id="16" name="object 16"/>
          <p:cNvPicPr/>
          <p:nvPr/>
        </p:nvPicPr>
        <p:blipFill>
          <a:blip r:embed="rId9" cstate="print"/>
          <a:stretch>
            <a:fillRect/>
          </a:stretch>
        </p:blipFill>
        <p:spPr>
          <a:xfrm>
            <a:off x="8109343" y="7548892"/>
            <a:ext cx="6288392" cy="475792"/>
          </a:xfrm>
          <a:prstGeom prst="rect">
            <a:avLst/>
          </a:prstGeom>
        </p:spPr>
      </p:pic>
      <p:pic>
        <p:nvPicPr>
          <p:cNvPr id="17" name="object 17"/>
          <p:cNvPicPr/>
          <p:nvPr/>
        </p:nvPicPr>
        <p:blipFill>
          <a:blip r:embed="rId10" cstate="print"/>
          <a:stretch>
            <a:fillRect/>
          </a:stretch>
        </p:blipFill>
        <p:spPr>
          <a:xfrm>
            <a:off x="10221747" y="8388972"/>
            <a:ext cx="2053882" cy="1331506"/>
          </a:xfrm>
          <a:prstGeom prst="rect">
            <a:avLst/>
          </a:prstGeom>
        </p:spPr>
      </p:pic>
      <p:pic>
        <p:nvPicPr>
          <p:cNvPr id="18" name="object 18"/>
          <p:cNvPicPr/>
          <p:nvPr/>
        </p:nvPicPr>
        <p:blipFill>
          <a:blip r:embed="rId11" cstate="print"/>
          <a:stretch>
            <a:fillRect/>
          </a:stretch>
        </p:blipFill>
        <p:spPr>
          <a:xfrm>
            <a:off x="11439423" y="2047164"/>
            <a:ext cx="2960585" cy="2722829"/>
          </a:xfrm>
          <a:prstGeom prst="rect">
            <a:avLst/>
          </a:prstGeom>
        </p:spPr>
      </p:pic>
      <p:pic>
        <p:nvPicPr>
          <p:cNvPr id="19" name="object 19"/>
          <p:cNvPicPr/>
          <p:nvPr/>
        </p:nvPicPr>
        <p:blipFill>
          <a:blip r:embed="rId12" cstate="print"/>
          <a:stretch>
            <a:fillRect/>
          </a:stretch>
        </p:blipFill>
        <p:spPr>
          <a:xfrm>
            <a:off x="0" y="0"/>
            <a:ext cx="7560006" cy="4751032"/>
          </a:xfrm>
          <a:prstGeom prst="rect">
            <a:avLst/>
          </a:prstGeom>
        </p:spPr>
      </p:pic>
      <p:grpSp>
        <p:nvGrpSpPr>
          <p:cNvPr id="20" name="object 20"/>
          <p:cNvGrpSpPr/>
          <p:nvPr/>
        </p:nvGrpSpPr>
        <p:grpSpPr>
          <a:xfrm>
            <a:off x="12343524" y="8388972"/>
            <a:ext cx="2054225" cy="1331595"/>
            <a:chOff x="12343524" y="8388972"/>
            <a:chExt cx="2054225" cy="1331595"/>
          </a:xfrm>
        </p:grpSpPr>
        <p:sp>
          <p:nvSpPr>
            <p:cNvPr id="21" name="object 21"/>
            <p:cNvSpPr/>
            <p:nvPr/>
          </p:nvSpPr>
          <p:spPr>
            <a:xfrm>
              <a:off x="12343524" y="8388972"/>
              <a:ext cx="2054225" cy="1331595"/>
            </a:xfrm>
            <a:custGeom>
              <a:avLst/>
              <a:gdLst/>
              <a:ahLst/>
              <a:cxnLst/>
              <a:rect l="l" t="t" r="r" b="b"/>
              <a:pathLst>
                <a:path w="2054225" h="1331595">
                  <a:moveTo>
                    <a:pt x="2053882" y="0"/>
                  </a:moveTo>
                  <a:lnTo>
                    <a:pt x="0" y="0"/>
                  </a:lnTo>
                  <a:lnTo>
                    <a:pt x="0" y="1331506"/>
                  </a:lnTo>
                  <a:lnTo>
                    <a:pt x="2053882" y="1331506"/>
                  </a:lnTo>
                  <a:lnTo>
                    <a:pt x="2053882" y="0"/>
                  </a:lnTo>
                  <a:close/>
                </a:path>
              </a:pathLst>
            </a:custGeom>
            <a:solidFill>
              <a:srgbClr val="84C1EA"/>
            </a:solidFill>
          </p:spPr>
          <p:txBody>
            <a:bodyPr wrap="square" lIns="0" tIns="0" rIns="0" bIns="0" rtlCol="0"/>
            <a:lstStyle/>
            <a:p>
              <a:endParaRPr/>
            </a:p>
          </p:txBody>
        </p:sp>
        <p:pic>
          <p:nvPicPr>
            <p:cNvPr id="22" name="object 22"/>
            <p:cNvPicPr/>
            <p:nvPr/>
          </p:nvPicPr>
          <p:blipFill>
            <a:blip r:embed="rId13" cstate="print"/>
            <a:stretch>
              <a:fillRect/>
            </a:stretch>
          </p:blipFill>
          <p:spPr>
            <a:xfrm>
              <a:off x="12463983" y="8543252"/>
              <a:ext cx="1497253" cy="467994"/>
            </a:xfrm>
            <a:prstGeom prst="rect">
              <a:avLst/>
            </a:prstGeom>
          </p:spPr>
        </p:pic>
        <p:pic>
          <p:nvPicPr>
            <p:cNvPr id="23" name="object 23"/>
            <p:cNvPicPr/>
            <p:nvPr/>
          </p:nvPicPr>
          <p:blipFill>
            <a:blip r:embed="rId14" cstate="print"/>
            <a:stretch>
              <a:fillRect/>
            </a:stretch>
          </p:blipFill>
          <p:spPr>
            <a:xfrm>
              <a:off x="12465609" y="9139504"/>
              <a:ext cx="1808175" cy="359613"/>
            </a:xfrm>
            <a:prstGeom prst="rect">
              <a:avLst/>
            </a:prstGeom>
          </p:spPr>
        </p:pic>
      </p:grpSp>
      <p:pic>
        <p:nvPicPr>
          <p:cNvPr id="24" name="object 24"/>
          <p:cNvPicPr/>
          <p:nvPr/>
        </p:nvPicPr>
        <p:blipFill>
          <a:blip r:embed="rId15" cstate="print"/>
          <a:stretch>
            <a:fillRect/>
          </a:stretch>
        </p:blipFill>
        <p:spPr>
          <a:xfrm>
            <a:off x="11660378" y="8507793"/>
            <a:ext cx="518274" cy="119062"/>
          </a:xfrm>
          <a:prstGeom prst="rect">
            <a:avLst/>
          </a:prstGeom>
        </p:spPr>
      </p:pic>
      <p:pic>
        <p:nvPicPr>
          <p:cNvPr id="25" name="object 25"/>
          <p:cNvPicPr/>
          <p:nvPr/>
        </p:nvPicPr>
        <p:blipFill>
          <a:blip r:embed="rId16" cstate="print"/>
          <a:stretch>
            <a:fillRect/>
          </a:stretch>
        </p:blipFill>
        <p:spPr>
          <a:xfrm>
            <a:off x="11660378" y="8715261"/>
            <a:ext cx="576046" cy="215760"/>
          </a:xfrm>
          <a:prstGeom prst="rect">
            <a:avLst/>
          </a:prstGeom>
        </p:spPr>
      </p:pic>
      <p:grpSp>
        <p:nvGrpSpPr>
          <p:cNvPr id="26" name="object 26"/>
          <p:cNvGrpSpPr/>
          <p:nvPr/>
        </p:nvGrpSpPr>
        <p:grpSpPr>
          <a:xfrm>
            <a:off x="8099983" y="8388972"/>
            <a:ext cx="2054225" cy="1331595"/>
            <a:chOff x="8099983" y="8388972"/>
            <a:chExt cx="2054225" cy="1331595"/>
          </a:xfrm>
        </p:grpSpPr>
        <p:sp>
          <p:nvSpPr>
            <p:cNvPr id="27" name="object 27"/>
            <p:cNvSpPr/>
            <p:nvPr/>
          </p:nvSpPr>
          <p:spPr>
            <a:xfrm>
              <a:off x="8099983" y="8388972"/>
              <a:ext cx="2054225" cy="1331595"/>
            </a:xfrm>
            <a:custGeom>
              <a:avLst/>
              <a:gdLst/>
              <a:ahLst/>
              <a:cxnLst/>
              <a:rect l="l" t="t" r="r" b="b"/>
              <a:pathLst>
                <a:path w="2054225" h="1331595">
                  <a:moveTo>
                    <a:pt x="2053882" y="0"/>
                  </a:moveTo>
                  <a:lnTo>
                    <a:pt x="0" y="0"/>
                  </a:lnTo>
                  <a:lnTo>
                    <a:pt x="0" y="1331506"/>
                  </a:lnTo>
                  <a:lnTo>
                    <a:pt x="2053882" y="1331506"/>
                  </a:lnTo>
                  <a:lnTo>
                    <a:pt x="2053882" y="0"/>
                  </a:lnTo>
                  <a:close/>
                </a:path>
              </a:pathLst>
            </a:custGeom>
            <a:solidFill>
              <a:srgbClr val="D3EDFB"/>
            </a:solidFill>
          </p:spPr>
          <p:txBody>
            <a:bodyPr wrap="square" lIns="0" tIns="0" rIns="0" bIns="0" rtlCol="0"/>
            <a:lstStyle/>
            <a:p>
              <a:endParaRPr/>
            </a:p>
          </p:txBody>
        </p:sp>
        <p:pic>
          <p:nvPicPr>
            <p:cNvPr id="28" name="object 28"/>
            <p:cNvPicPr/>
            <p:nvPr/>
          </p:nvPicPr>
          <p:blipFill>
            <a:blip r:embed="rId17" cstate="print"/>
            <a:stretch>
              <a:fillRect/>
            </a:stretch>
          </p:blipFill>
          <p:spPr>
            <a:xfrm>
              <a:off x="9431832" y="8507793"/>
              <a:ext cx="520763" cy="119062"/>
            </a:xfrm>
            <a:prstGeom prst="rect">
              <a:avLst/>
            </a:prstGeom>
          </p:spPr>
        </p:pic>
        <p:pic>
          <p:nvPicPr>
            <p:cNvPr id="29" name="object 29"/>
            <p:cNvPicPr/>
            <p:nvPr/>
          </p:nvPicPr>
          <p:blipFill>
            <a:blip r:embed="rId18" cstate="print"/>
            <a:stretch>
              <a:fillRect/>
            </a:stretch>
          </p:blipFill>
          <p:spPr>
            <a:xfrm>
              <a:off x="9431832" y="8706066"/>
              <a:ext cx="639140" cy="213118"/>
            </a:xfrm>
            <a:prstGeom prst="rect">
              <a:avLst/>
            </a:prstGeom>
          </p:spPr>
        </p:pic>
        <p:sp>
          <p:nvSpPr>
            <p:cNvPr id="30" name="object 30"/>
            <p:cNvSpPr/>
            <p:nvPr/>
          </p:nvSpPr>
          <p:spPr>
            <a:xfrm>
              <a:off x="8436825" y="8516010"/>
              <a:ext cx="614680" cy="1101090"/>
            </a:xfrm>
            <a:custGeom>
              <a:avLst/>
              <a:gdLst/>
              <a:ahLst/>
              <a:cxnLst/>
              <a:rect l="l" t="t" r="r" b="b"/>
              <a:pathLst>
                <a:path w="614679" h="1101090">
                  <a:moveTo>
                    <a:pt x="0" y="0"/>
                  </a:moveTo>
                  <a:lnTo>
                    <a:pt x="0" y="1100480"/>
                  </a:lnTo>
                  <a:lnTo>
                    <a:pt x="614387" y="1032471"/>
                  </a:lnTo>
                  <a:lnTo>
                    <a:pt x="614387" y="88201"/>
                  </a:lnTo>
                  <a:lnTo>
                    <a:pt x="0" y="0"/>
                  </a:lnTo>
                  <a:close/>
                </a:path>
              </a:pathLst>
            </a:custGeom>
            <a:solidFill>
              <a:srgbClr val="AB2F42"/>
            </a:solidFill>
          </p:spPr>
          <p:txBody>
            <a:bodyPr wrap="square" lIns="0" tIns="0" rIns="0" bIns="0" rtlCol="0"/>
            <a:lstStyle/>
            <a:p>
              <a:endParaRPr/>
            </a:p>
          </p:txBody>
        </p:sp>
        <p:sp>
          <p:nvSpPr>
            <p:cNvPr id="31" name="object 31"/>
            <p:cNvSpPr/>
            <p:nvPr/>
          </p:nvSpPr>
          <p:spPr>
            <a:xfrm>
              <a:off x="8436368" y="8530450"/>
              <a:ext cx="615315" cy="1075690"/>
            </a:xfrm>
            <a:custGeom>
              <a:avLst/>
              <a:gdLst/>
              <a:ahLst/>
              <a:cxnLst/>
              <a:rect l="l" t="t" r="r" b="b"/>
              <a:pathLst>
                <a:path w="615315" h="1075690">
                  <a:moveTo>
                    <a:pt x="104775" y="1028699"/>
                  </a:moveTo>
                  <a:lnTo>
                    <a:pt x="97967" y="1028699"/>
                  </a:lnTo>
                  <a:lnTo>
                    <a:pt x="97967" y="1075689"/>
                  </a:lnTo>
                  <a:lnTo>
                    <a:pt x="104775" y="1075689"/>
                  </a:lnTo>
                  <a:lnTo>
                    <a:pt x="104775" y="1028699"/>
                  </a:lnTo>
                  <a:close/>
                </a:path>
                <a:path w="615315" h="1075690">
                  <a:moveTo>
                    <a:pt x="54013" y="980439"/>
                  </a:moveTo>
                  <a:lnTo>
                    <a:pt x="47205" y="980439"/>
                  </a:lnTo>
                  <a:lnTo>
                    <a:pt x="47205" y="1026159"/>
                  </a:lnTo>
                  <a:lnTo>
                    <a:pt x="203" y="1028699"/>
                  </a:lnTo>
                  <a:lnTo>
                    <a:pt x="711" y="1036319"/>
                  </a:lnTo>
                  <a:lnTo>
                    <a:pt x="19965" y="1035049"/>
                  </a:lnTo>
                  <a:lnTo>
                    <a:pt x="58327" y="1031239"/>
                  </a:lnTo>
                  <a:lnTo>
                    <a:pt x="97967" y="1028699"/>
                  </a:lnTo>
                  <a:lnTo>
                    <a:pt x="104775" y="1028699"/>
                  </a:lnTo>
                  <a:lnTo>
                    <a:pt x="104775" y="1027429"/>
                  </a:lnTo>
                  <a:lnTo>
                    <a:pt x="117173" y="1026159"/>
                  </a:lnTo>
                  <a:lnTo>
                    <a:pt x="138882" y="1024889"/>
                  </a:lnTo>
                  <a:lnTo>
                    <a:pt x="54013" y="1024889"/>
                  </a:lnTo>
                  <a:lnTo>
                    <a:pt x="54013" y="980439"/>
                  </a:lnTo>
                  <a:close/>
                </a:path>
                <a:path w="615315" h="1075690">
                  <a:moveTo>
                    <a:pt x="161658" y="972819"/>
                  </a:moveTo>
                  <a:lnTo>
                    <a:pt x="154851" y="972819"/>
                  </a:lnTo>
                  <a:lnTo>
                    <a:pt x="154851" y="1017269"/>
                  </a:lnTo>
                  <a:lnTo>
                    <a:pt x="115142" y="1019809"/>
                  </a:lnTo>
                  <a:lnTo>
                    <a:pt x="76898" y="1023619"/>
                  </a:lnTo>
                  <a:lnTo>
                    <a:pt x="54013" y="1024889"/>
                  </a:lnTo>
                  <a:lnTo>
                    <a:pt x="138882" y="1024889"/>
                  </a:lnTo>
                  <a:lnTo>
                    <a:pt x="160591" y="1023619"/>
                  </a:lnTo>
                  <a:lnTo>
                    <a:pt x="161658" y="1023619"/>
                  </a:lnTo>
                  <a:lnTo>
                    <a:pt x="244477" y="1015999"/>
                  </a:lnTo>
                  <a:lnTo>
                    <a:pt x="161658" y="1015999"/>
                  </a:lnTo>
                  <a:lnTo>
                    <a:pt x="161658" y="972819"/>
                  </a:lnTo>
                  <a:close/>
                </a:path>
                <a:path w="615315" h="1075690">
                  <a:moveTo>
                    <a:pt x="265480" y="965199"/>
                  </a:moveTo>
                  <a:lnTo>
                    <a:pt x="258673" y="965199"/>
                  </a:lnTo>
                  <a:lnTo>
                    <a:pt x="258673" y="1008379"/>
                  </a:lnTo>
                  <a:lnTo>
                    <a:pt x="237593" y="1009649"/>
                  </a:lnTo>
                  <a:lnTo>
                    <a:pt x="161658" y="1015999"/>
                  </a:lnTo>
                  <a:lnTo>
                    <a:pt x="244477" y="1015999"/>
                  </a:lnTo>
                  <a:lnTo>
                    <a:pt x="258673" y="1014729"/>
                  </a:lnTo>
                  <a:lnTo>
                    <a:pt x="265480" y="1014729"/>
                  </a:lnTo>
                  <a:lnTo>
                    <a:pt x="297120" y="1010919"/>
                  </a:lnTo>
                  <a:lnTo>
                    <a:pt x="339447" y="1007109"/>
                  </a:lnTo>
                  <a:lnTo>
                    <a:pt x="265480" y="1007109"/>
                  </a:lnTo>
                  <a:lnTo>
                    <a:pt x="265480" y="965199"/>
                  </a:lnTo>
                  <a:close/>
                </a:path>
                <a:path w="615315" h="1075690">
                  <a:moveTo>
                    <a:pt x="374472" y="957579"/>
                  </a:moveTo>
                  <a:lnTo>
                    <a:pt x="367665" y="957579"/>
                  </a:lnTo>
                  <a:lnTo>
                    <a:pt x="367665" y="998219"/>
                  </a:lnTo>
                  <a:lnTo>
                    <a:pt x="265480" y="1007109"/>
                  </a:lnTo>
                  <a:lnTo>
                    <a:pt x="339447" y="1007109"/>
                  </a:lnTo>
                  <a:lnTo>
                    <a:pt x="367665" y="1004569"/>
                  </a:lnTo>
                  <a:lnTo>
                    <a:pt x="374472" y="1004569"/>
                  </a:lnTo>
                  <a:lnTo>
                    <a:pt x="448837" y="996949"/>
                  </a:lnTo>
                  <a:lnTo>
                    <a:pt x="374472" y="996949"/>
                  </a:lnTo>
                  <a:lnTo>
                    <a:pt x="374472" y="957579"/>
                  </a:lnTo>
                  <a:close/>
                </a:path>
                <a:path w="615315" h="1075690">
                  <a:moveTo>
                    <a:pt x="374472" y="1004569"/>
                  </a:moveTo>
                  <a:lnTo>
                    <a:pt x="367665" y="1004569"/>
                  </a:lnTo>
                  <a:lnTo>
                    <a:pt x="367665" y="1005839"/>
                  </a:lnTo>
                  <a:lnTo>
                    <a:pt x="374472" y="1005839"/>
                  </a:lnTo>
                  <a:lnTo>
                    <a:pt x="374472" y="1004569"/>
                  </a:lnTo>
                  <a:close/>
                </a:path>
                <a:path w="615315" h="1075690">
                  <a:moveTo>
                    <a:pt x="481215" y="948689"/>
                  </a:moveTo>
                  <a:lnTo>
                    <a:pt x="474408" y="948689"/>
                  </a:lnTo>
                  <a:lnTo>
                    <a:pt x="474408" y="988059"/>
                  </a:lnTo>
                  <a:lnTo>
                    <a:pt x="422190" y="993139"/>
                  </a:lnTo>
                  <a:lnTo>
                    <a:pt x="374472" y="996949"/>
                  </a:lnTo>
                  <a:lnTo>
                    <a:pt x="448837" y="996949"/>
                  </a:lnTo>
                  <a:lnTo>
                    <a:pt x="474408" y="994409"/>
                  </a:lnTo>
                  <a:lnTo>
                    <a:pt x="481215" y="994409"/>
                  </a:lnTo>
                  <a:lnTo>
                    <a:pt x="538289" y="989329"/>
                  </a:lnTo>
                  <a:lnTo>
                    <a:pt x="548974" y="988059"/>
                  </a:lnTo>
                  <a:lnTo>
                    <a:pt x="481215" y="988059"/>
                  </a:lnTo>
                  <a:lnTo>
                    <a:pt x="481215" y="948689"/>
                  </a:lnTo>
                  <a:close/>
                </a:path>
                <a:path w="615315" h="1075690">
                  <a:moveTo>
                    <a:pt x="481215" y="994409"/>
                  </a:moveTo>
                  <a:lnTo>
                    <a:pt x="474408" y="994409"/>
                  </a:lnTo>
                  <a:lnTo>
                    <a:pt x="474408" y="995679"/>
                  </a:lnTo>
                  <a:lnTo>
                    <a:pt x="481215" y="995679"/>
                  </a:lnTo>
                  <a:lnTo>
                    <a:pt x="481215" y="994409"/>
                  </a:lnTo>
                  <a:close/>
                </a:path>
                <a:path w="615315" h="1075690">
                  <a:moveTo>
                    <a:pt x="577164" y="985519"/>
                  </a:moveTo>
                  <a:lnTo>
                    <a:pt x="570344" y="985519"/>
                  </a:lnTo>
                  <a:lnTo>
                    <a:pt x="570344" y="989329"/>
                  </a:lnTo>
                  <a:lnTo>
                    <a:pt x="577164" y="989329"/>
                  </a:lnTo>
                  <a:lnTo>
                    <a:pt x="577164" y="985519"/>
                  </a:lnTo>
                  <a:close/>
                </a:path>
                <a:path w="615315" h="1075690">
                  <a:moveTo>
                    <a:pt x="577164" y="939799"/>
                  </a:moveTo>
                  <a:lnTo>
                    <a:pt x="570344" y="939799"/>
                  </a:lnTo>
                  <a:lnTo>
                    <a:pt x="570344" y="979169"/>
                  </a:lnTo>
                  <a:lnTo>
                    <a:pt x="537629" y="981709"/>
                  </a:lnTo>
                  <a:lnTo>
                    <a:pt x="481215" y="988059"/>
                  </a:lnTo>
                  <a:lnTo>
                    <a:pt x="548974" y="988059"/>
                  </a:lnTo>
                  <a:lnTo>
                    <a:pt x="570344" y="985519"/>
                  </a:lnTo>
                  <a:lnTo>
                    <a:pt x="577164" y="985519"/>
                  </a:lnTo>
                  <a:lnTo>
                    <a:pt x="577164" y="984249"/>
                  </a:lnTo>
                  <a:lnTo>
                    <a:pt x="586693" y="984249"/>
                  </a:lnTo>
                  <a:lnTo>
                    <a:pt x="615188" y="980439"/>
                  </a:lnTo>
                  <a:lnTo>
                    <a:pt x="614908" y="977899"/>
                  </a:lnTo>
                  <a:lnTo>
                    <a:pt x="577164" y="977899"/>
                  </a:lnTo>
                  <a:lnTo>
                    <a:pt x="577164" y="939799"/>
                  </a:lnTo>
                  <a:close/>
                </a:path>
                <a:path w="615315" h="1075690">
                  <a:moveTo>
                    <a:pt x="104775" y="927099"/>
                  </a:moveTo>
                  <a:lnTo>
                    <a:pt x="97967" y="927099"/>
                  </a:lnTo>
                  <a:lnTo>
                    <a:pt x="97967" y="970279"/>
                  </a:lnTo>
                  <a:lnTo>
                    <a:pt x="241" y="976629"/>
                  </a:lnTo>
                  <a:lnTo>
                    <a:pt x="673" y="984249"/>
                  </a:lnTo>
                  <a:lnTo>
                    <a:pt x="47205" y="980439"/>
                  </a:lnTo>
                  <a:lnTo>
                    <a:pt x="54013" y="980439"/>
                  </a:lnTo>
                  <a:lnTo>
                    <a:pt x="135047" y="975359"/>
                  </a:lnTo>
                  <a:lnTo>
                    <a:pt x="154851" y="972819"/>
                  </a:lnTo>
                  <a:lnTo>
                    <a:pt x="161658" y="972819"/>
                  </a:lnTo>
                  <a:lnTo>
                    <a:pt x="185939" y="971549"/>
                  </a:lnTo>
                  <a:lnTo>
                    <a:pt x="202114" y="970279"/>
                  </a:lnTo>
                  <a:lnTo>
                    <a:pt x="104775" y="970279"/>
                  </a:lnTo>
                  <a:lnTo>
                    <a:pt x="104775" y="927099"/>
                  </a:lnTo>
                  <a:close/>
                </a:path>
                <a:path w="615315" h="1075690">
                  <a:moveTo>
                    <a:pt x="614489" y="974089"/>
                  </a:moveTo>
                  <a:lnTo>
                    <a:pt x="577164" y="977899"/>
                  </a:lnTo>
                  <a:lnTo>
                    <a:pt x="614908" y="977899"/>
                  </a:lnTo>
                  <a:lnTo>
                    <a:pt x="614489" y="974089"/>
                  </a:lnTo>
                  <a:close/>
                </a:path>
                <a:path w="615315" h="1075690">
                  <a:moveTo>
                    <a:pt x="210083" y="920749"/>
                  </a:moveTo>
                  <a:lnTo>
                    <a:pt x="203276" y="920749"/>
                  </a:lnTo>
                  <a:lnTo>
                    <a:pt x="203276" y="962659"/>
                  </a:lnTo>
                  <a:lnTo>
                    <a:pt x="104775" y="970279"/>
                  </a:lnTo>
                  <a:lnTo>
                    <a:pt x="202114" y="970279"/>
                  </a:lnTo>
                  <a:lnTo>
                    <a:pt x="234463" y="967739"/>
                  </a:lnTo>
                  <a:lnTo>
                    <a:pt x="258673" y="965199"/>
                  </a:lnTo>
                  <a:lnTo>
                    <a:pt x="265480" y="965199"/>
                  </a:lnTo>
                  <a:lnTo>
                    <a:pt x="286661" y="963929"/>
                  </a:lnTo>
                  <a:lnTo>
                    <a:pt x="302861" y="962659"/>
                  </a:lnTo>
                  <a:lnTo>
                    <a:pt x="210083" y="962659"/>
                  </a:lnTo>
                  <a:lnTo>
                    <a:pt x="210083" y="920749"/>
                  </a:lnTo>
                  <a:close/>
                </a:path>
                <a:path w="615315" h="1075690">
                  <a:moveTo>
                    <a:pt x="315391" y="913129"/>
                  </a:moveTo>
                  <a:lnTo>
                    <a:pt x="308584" y="913129"/>
                  </a:lnTo>
                  <a:lnTo>
                    <a:pt x="308584" y="955039"/>
                  </a:lnTo>
                  <a:lnTo>
                    <a:pt x="282892" y="957579"/>
                  </a:lnTo>
                  <a:lnTo>
                    <a:pt x="258578" y="958849"/>
                  </a:lnTo>
                  <a:lnTo>
                    <a:pt x="210083" y="962659"/>
                  </a:lnTo>
                  <a:lnTo>
                    <a:pt x="302861" y="962659"/>
                  </a:lnTo>
                  <a:lnTo>
                    <a:pt x="367665" y="957579"/>
                  </a:lnTo>
                  <a:lnTo>
                    <a:pt x="374472" y="957579"/>
                  </a:lnTo>
                  <a:lnTo>
                    <a:pt x="374472" y="956309"/>
                  </a:lnTo>
                  <a:lnTo>
                    <a:pt x="396261" y="955039"/>
                  </a:lnTo>
                  <a:lnTo>
                    <a:pt x="315391" y="955039"/>
                  </a:lnTo>
                  <a:lnTo>
                    <a:pt x="315391" y="913129"/>
                  </a:lnTo>
                  <a:close/>
                </a:path>
                <a:path w="615315" h="1075690">
                  <a:moveTo>
                    <a:pt x="420687" y="905509"/>
                  </a:moveTo>
                  <a:lnTo>
                    <a:pt x="413880" y="905509"/>
                  </a:lnTo>
                  <a:lnTo>
                    <a:pt x="413880" y="946149"/>
                  </a:lnTo>
                  <a:lnTo>
                    <a:pt x="389217" y="948689"/>
                  </a:lnTo>
                  <a:lnTo>
                    <a:pt x="315391" y="955039"/>
                  </a:lnTo>
                  <a:lnTo>
                    <a:pt x="396261" y="955039"/>
                  </a:lnTo>
                  <a:lnTo>
                    <a:pt x="439735" y="951229"/>
                  </a:lnTo>
                  <a:lnTo>
                    <a:pt x="474408" y="948689"/>
                  </a:lnTo>
                  <a:lnTo>
                    <a:pt x="481215" y="948689"/>
                  </a:lnTo>
                  <a:lnTo>
                    <a:pt x="481215" y="947419"/>
                  </a:lnTo>
                  <a:lnTo>
                    <a:pt x="495474" y="946149"/>
                  </a:lnTo>
                  <a:lnTo>
                    <a:pt x="420687" y="946149"/>
                  </a:lnTo>
                  <a:lnTo>
                    <a:pt x="420687" y="905509"/>
                  </a:lnTo>
                  <a:close/>
                </a:path>
                <a:path w="615315" h="1075690">
                  <a:moveTo>
                    <a:pt x="525995" y="897889"/>
                  </a:moveTo>
                  <a:lnTo>
                    <a:pt x="519188" y="897889"/>
                  </a:lnTo>
                  <a:lnTo>
                    <a:pt x="519188" y="937259"/>
                  </a:lnTo>
                  <a:lnTo>
                    <a:pt x="420687" y="946149"/>
                  </a:lnTo>
                  <a:lnTo>
                    <a:pt x="495474" y="946149"/>
                  </a:lnTo>
                  <a:lnTo>
                    <a:pt x="570344" y="939799"/>
                  </a:lnTo>
                  <a:lnTo>
                    <a:pt x="573989" y="939799"/>
                  </a:lnTo>
                  <a:lnTo>
                    <a:pt x="601429" y="937259"/>
                  </a:lnTo>
                  <a:lnTo>
                    <a:pt x="525995" y="937259"/>
                  </a:lnTo>
                  <a:lnTo>
                    <a:pt x="525995" y="897889"/>
                  </a:lnTo>
                  <a:close/>
                </a:path>
                <a:path w="615315" h="1075690">
                  <a:moveTo>
                    <a:pt x="614540" y="929639"/>
                  </a:moveTo>
                  <a:lnTo>
                    <a:pt x="558611" y="934719"/>
                  </a:lnTo>
                  <a:lnTo>
                    <a:pt x="525995" y="937259"/>
                  </a:lnTo>
                  <a:lnTo>
                    <a:pt x="601429" y="937259"/>
                  </a:lnTo>
                  <a:lnTo>
                    <a:pt x="615149" y="935989"/>
                  </a:lnTo>
                  <a:lnTo>
                    <a:pt x="614540" y="929639"/>
                  </a:lnTo>
                  <a:close/>
                </a:path>
                <a:path w="615315" h="1075690">
                  <a:moveTo>
                    <a:pt x="54013" y="877569"/>
                  </a:moveTo>
                  <a:lnTo>
                    <a:pt x="47205" y="877569"/>
                  </a:lnTo>
                  <a:lnTo>
                    <a:pt x="47205" y="922019"/>
                  </a:lnTo>
                  <a:lnTo>
                    <a:pt x="279" y="924559"/>
                  </a:lnTo>
                  <a:lnTo>
                    <a:pt x="635" y="932179"/>
                  </a:lnTo>
                  <a:lnTo>
                    <a:pt x="58247" y="928369"/>
                  </a:lnTo>
                  <a:lnTo>
                    <a:pt x="97967" y="927099"/>
                  </a:lnTo>
                  <a:lnTo>
                    <a:pt x="104775" y="927099"/>
                  </a:lnTo>
                  <a:lnTo>
                    <a:pt x="104775" y="925829"/>
                  </a:lnTo>
                  <a:lnTo>
                    <a:pt x="141818" y="924559"/>
                  </a:lnTo>
                  <a:lnTo>
                    <a:pt x="182790" y="922019"/>
                  </a:lnTo>
                  <a:lnTo>
                    <a:pt x="54013" y="922019"/>
                  </a:lnTo>
                  <a:lnTo>
                    <a:pt x="54013" y="877569"/>
                  </a:lnTo>
                  <a:close/>
                </a:path>
                <a:path w="615315" h="1075690">
                  <a:moveTo>
                    <a:pt x="161658" y="872489"/>
                  </a:moveTo>
                  <a:lnTo>
                    <a:pt x="154851" y="872489"/>
                  </a:lnTo>
                  <a:lnTo>
                    <a:pt x="154851" y="916939"/>
                  </a:lnTo>
                  <a:lnTo>
                    <a:pt x="115279" y="918209"/>
                  </a:lnTo>
                  <a:lnTo>
                    <a:pt x="76987" y="920749"/>
                  </a:lnTo>
                  <a:lnTo>
                    <a:pt x="54013" y="922019"/>
                  </a:lnTo>
                  <a:lnTo>
                    <a:pt x="182790" y="922019"/>
                  </a:lnTo>
                  <a:lnTo>
                    <a:pt x="203276" y="920749"/>
                  </a:lnTo>
                  <a:lnTo>
                    <a:pt x="210083" y="920749"/>
                  </a:lnTo>
                  <a:lnTo>
                    <a:pt x="210083" y="919479"/>
                  </a:lnTo>
                  <a:lnTo>
                    <a:pt x="269427" y="915669"/>
                  </a:lnTo>
                  <a:lnTo>
                    <a:pt x="161658" y="915669"/>
                  </a:lnTo>
                  <a:lnTo>
                    <a:pt x="161658" y="872489"/>
                  </a:lnTo>
                  <a:close/>
                </a:path>
                <a:path w="615315" h="1075690">
                  <a:moveTo>
                    <a:pt x="265480" y="867409"/>
                  </a:moveTo>
                  <a:lnTo>
                    <a:pt x="258673" y="867409"/>
                  </a:lnTo>
                  <a:lnTo>
                    <a:pt x="258673" y="909319"/>
                  </a:lnTo>
                  <a:lnTo>
                    <a:pt x="230505" y="911859"/>
                  </a:lnTo>
                  <a:lnTo>
                    <a:pt x="213189" y="913129"/>
                  </a:lnTo>
                  <a:lnTo>
                    <a:pt x="161658" y="915669"/>
                  </a:lnTo>
                  <a:lnTo>
                    <a:pt x="269427" y="915669"/>
                  </a:lnTo>
                  <a:lnTo>
                    <a:pt x="308584" y="913129"/>
                  </a:lnTo>
                  <a:lnTo>
                    <a:pt x="315391" y="913129"/>
                  </a:lnTo>
                  <a:lnTo>
                    <a:pt x="364636" y="909319"/>
                  </a:lnTo>
                  <a:lnTo>
                    <a:pt x="265480" y="909319"/>
                  </a:lnTo>
                  <a:lnTo>
                    <a:pt x="265480" y="867409"/>
                  </a:lnTo>
                  <a:close/>
                </a:path>
                <a:path w="615315" h="1075690">
                  <a:moveTo>
                    <a:pt x="374472" y="861059"/>
                  </a:moveTo>
                  <a:lnTo>
                    <a:pt x="367665" y="861059"/>
                  </a:lnTo>
                  <a:lnTo>
                    <a:pt x="367665" y="901699"/>
                  </a:lnTo>
                  <a:lnTo>
                    <a:pt x="307301" y="906779"/>
                  </a:lnTo>
                  <a:lnTo>
                    <a:pt x="265480" y="909319"/>
                  </a:lnTo>
                  <a:lnTo>
                    <a:pt x="364636" y="909319"/>
                  </a:lnTo>
                  <a:lnTo>
                    <a:pt x="413880" y="905509"/>
                  </a:lnTo>
                  <a:lnTo>
                    <a:pt x="420687" y="905509"/>
                  </a:lnTo>
                  <a:lnTo>
                    <a:pt x="441059" y="904239"/>
                  </a:lnTo>
                  <a:lnTo>
                    <a:pt x="473906" y="901699"/>
                  </a:lnTo>
                  <a:lnTo>
                    <a:pt x="374472" y="901699"/>
                  </a:lnTo>
                  <a:lnTo>
                    <a:pt x="374472" y="861059"/>
                  </a:lnTo>
                  <a:close/>
                </a:path>
                <a:path w="615315" h="1075690">
                  <a:moveTo>
                    <a:pt x="614578" y="883919"/>
                  </a:moveTo>
                  <a:lnTo>
                    <a:pt x="556728" y="888999"/>
                  </a:lnTo>
                  <a:lnTo>
                    <a:pt x="460883" y="895349"/>
                  </a:lnTo>
                  <a:lnTo>
                    <a:pt x="417582" y="899159"/>
                  </a:lnTo>
                  <a:lnTo>
                    <a:pt x="374472" y="901699"/>
                  </a:lnTo>
                  <a:lnTo>
                    <a:pt x="473906" y="901699"/>
                  </a:lnTo>
                  <a:lnTo>
                    <a:pt x="490329" y="900429"/>
                  </a:lnTo>
                  <a:lnTo>
                    <a:pt x="519188" y="897889"/>
                  </a:lnTo>
                  <a:lnTo>
                    <a:pt x="525995" y="897889"/>
                  </a:lnTo>
                  <a:lnTo>
                    <a:pt x="615111" y="890269"/>
                  </a:lnTo>
                  <a:lnTo>
                    <a:pt x="614578" y="883919"/>
                  </a:lnTo>
                  <a:close/>
                </a:path>
                <a:path w="615315" h="1075690">
                  <a:moveTo>
                    <a:pt x="481215" y="842009"/>
                  </a:moveTo>
                  <a:lnTo>
                    <a:pt x="474408" y="842009"/>
                  </a:lnTo>
                  <a:lnTo>
                    <a:pt x="474408" y="848359"/>
                  </a:lnTo>
                  <a:lnTo>
                    <a:pt x="422414" y="850899"/>
                  </a:lnTo>
                  <a:lnTo>
                    <a:pt x="374472" y="854709"/>
                  </a:lnTo>
                  <a:lnTo>
                    <a:pt x="474408" y="854709"/>
                  </a:lnTo>
                  <a:lnTo>
                    <a:pt x="474408" y="891539"/>
                  </a:lnTo>
                  <a:lnTo>
                    <a:pt x="481215" y="891539"/>
                  </a:lnTo>
                  <a:lnTo>
                    <a:pt x="481215" y="854709"/>
                  </a:lnTo>
                  <a:lnTo>
                    <a:pt x="523979" y="852169"/>
                  </a:lnTo>
                  <a:lnTo>
                    <a:pt x="570344" y="848359"/>
                  </a:lnTo>
                  <a:lnTo>
                    <a:pt x="577164" y="848359"/>
                  </a:lnTo>
                  <a:lnTo>
                    <a:pt x="596118" y="847089"/>
                  </a:lnTo>
                  <a:lnTo>
                    <a:pt x="481215" y="847089"/>
                  </a:lnTo>
                  <a:lnTo>
                    <a:pt x="481215" y="842009"/>
                  </a:lnTo>
                  <a:close/>
                </a:path>
                <a:path w="615315" h="1075690">
                  <a:moveTo>
                    <a:pt x="577164" y="848359"/>
                  </a:moveTo>
                  <a:lnTo>
                    <a:pt x="570344" y="848359"/>
                  </a:lnTo>
                  <a:lnTo>
                    <a:pt x="570344" y="886459"/>
                  </a:lnTo>
                  <a:lnTo>
                    <a:pt x="577164" y="886459"/>
                  </a:lnTo>
                  <a:lnTo>
                    <a:pt x="577164" y="848359"/>
                  </a:lnTo>
                  <a:close/>
                </a:path>
                <a:path w="615315" h="1075690">
                  <a:moveTo>
                    <a:pt x="104775" y="825499"/>
                  </a:moveTo>
                  <a:lnTo>
                    <a:pt x="97967" y="825499"/>
                  </a:lnTo>
                  <a:lnTo>
                    <a:pt x="97967" y="868679"/>
                  </a:lnTo>
                  <a:lnTo>
                    <a:pt x="77025" y="869949"/>
                  </a:lnTo>
                  <a:lnTo>
                    <a:pt x="38554" y="871219"/>
                  </a:lnTo>
                  <a:lnTo>
                    <a:pt x="330" y="873759"/>
                  </a:lnTo>
                  <a:lnTo>
                    <a:pt x="596" y="880109"/>
                  </a:lnTo>
                  <a:lnTo>
                    <a:pt x="47205" y="877569"/>
                  </a:lnTo>
                  <a:lnTo>
                    <a:pt x="54013" y="877569"/>
                  </a:lnTo>
                  <a:lnTo>
                    <a:pt x="77317" y="876299"/>
                  </a:lnTo>
                  <a:lnTo>
                    <a:pt x="96587" y="876299"/>
                  </a:lnTo>
                  <a:lnTo>
                    <a:pt x="154851" y="872489"/>
                  </a:lnTo>
                  <a:lnTo>
                    <a:pt x="161658" y="872489"/>
                  </a:lnTo>
                  <a:lnTo>
                    <a:pt x="178967" y="871219"/>
                  </a:lnTo>
                  <a:lnTo>
                    <a:pt x="232104" y="868679"/>
                  </a:lnTo>
                  <a:lnTo>
                    <a:pt x="104775" y="868679"/>
                  </a:lnTo>
                  <a:lnTo>
                    <a:pt x="104775" y="825499"/>
                  </a:lnTo>
                  <a:close/>
                </a:path>
                <a:path w="615315" h="1075690">
                  <a:moveTo>
                    <a:pt x="374472" y="853439"/>
                  </a:moveTo>
                  <a:lnTo>
                    <a:pt x="367665" y="853439"/>
                  </a:lnTo>
                  <a:lnTo>
                    <a:pt x="367665" y="854709"/>
                  </a:lnTo>
                  <a:lnTo>
                    <a:pt x="315391" y="857249"/>
                  </a:lnTo>
                  <a:lnTo>
                    <a:pt x="314413" y="857249"/>
                  </a:lnTo>
                  <a:lnTo>
                    <a:pt x="268852" y="859789"/>
                  </a:lnTo>
                  <a:lnTo>
                    <a:pt x="230555" y="862329"/>
                  </a:lnTo>
                  <a:lnTo>
                    <a:pt x="161658" y="866139"/>
                  </a:lnTo>
                  <a:lnTo>
                    <a:pt x="154851" y="866139"/>
                  </a:lnTo>
                  <a:lnTo>
                    <a:pt x="104775" y="868679"/>
                  </a:lnTo>
                  <a:lnTo>
                    <a:pt x="232104" y="868679"/>
                  </a:lnTo>
                  <a:lnTo>
                    <a:pt x="258673" y="867409"/>
                  </a:lnTo>
                  <a:lnTo>
                    <a:pt x="265480" y="867409"/>
                  </a:lnTo>
                  <a:lnTo>
                    <a:pt x="367665" y="861059"/>
                  </a:lnTo>
                  <a:lnTo>
                    <a:pt x="374472" y="861059"/>
                  </a:lnTo>
                  <a:lnTo>
                    <a:pt x="403822" y="859789"/>
                  </a:lnTo>
                  <a:lnTo>
                    <a:pt x="442228" y="857249"/>
                  </a:lnTo>
                  <a:lnTo>
                    <a:pt x="474408" y="854709"/>
                  </a:lnTo>
                  <a:lnTo>
                    <a:pt x="374472" y="854709"/>
                  </a:lnTo>
                  <a:lnTo>
                    <a:pt x="374472" y="853439"/>
                  </a:lnTo>
                  <a:close/>
                </a:path>
                <a:path w="615315" h="1075690">
                  <a:moveTo>
                    <a:pt x="54013" y="774699"/>
                  </a:moveTo>
                  <a:lnTo>
                    <a:pt x="47205" y="774699"/>
                  </a:lnTo>
                  <a:lnTo>
                    <a:pt x="47205" y="820419"/>
                  </a:lnTo>
                  <a:lnTo>
                    <a:pt x="203276" y="820419"/>
                  </a:lnTo>
                  <a:lnTo>
                    <a:pt x="203276" y="861059"/>
                  </a:lnTo>
                  <a:lnTo>
                    <a:pt x="210083" y="861059"/>
                  </a:lnTo>
                  <a:lnTo>
                    <a:pt x="210083" y="820419"/>
                  </a:lnTo>
                  <a:lnTo>
                    <a:pt x="234499" y="819149"/>
                  </a:lnTo>
                  <a:lnTo>
                    <a:pt x="54013" y="819149"/>
                  </a:lnTo>
                  <a:lnTo>
                    <a:pt x="54013" y="774699"/>
                  </a:lnTo>
                  <a:close/>
                </a:path>
                <a:path w="615315" h="1075690">
                  <a:moveTo>
                    <a:pt x="315391" y="816609"/>
                  </a:moveTo>
                  <a:lnTo>
                    <a:pt x="308584" y="816609"/>
                  </a:lnTo>
                  <a:lnTo>
                    <a:pt x="308584" y="857249"/>
                  </a:lnTo>
                  <a:lnTo>
                    <a:pt x="315391" y="857249"/>
                  </a:lnTo>
                  <a:lnTo>
                    <a:pt x="315391" y="816609"/>
                  </a:lnTo>
                  <a:close/>
                </a:path>
                <a:path w="615315" h="1075690">
                  <a:moveTo>
                    <a:pt x="420687" y="797559"/>
                  </a:moveTo>
                  <a:lnTo>
                    <a:pt x="413880" y="797559"/>
                  </a:lnTo>
                  <a:lnTo>
                    <a:pt x="413880" y="803909"/>
                  </a:lnTo>
                  <a:lnTo>
                    <a:pt x="315391" y="808989"/>
                  </a:lnTo>
                  <a:lnTo>
                    <a:pt x="308584" y="808989"/>
                  </a:lnTo>
                  <a:lnTo>
                    <a:pt x="296895" y="810259"/>
                  </a:lnTo>
                  <a:lnTo>
                    <a:pt x="265480" y="811529"/>
                  </a:lnTo>
                  <a:lnTo>
                    <a:pt x="413880" y="811529"/>
                  </a:lnTo>
                  <a:lnTo>
                    <a:pt x="413880" y="848359"/>
                  </a:lnTo>
                  <a:lnTo>
                    <a:pt x="420687" y="848359"/>
                  </a:lnTo>
                  <a:lnTo>
                    <a:pt x="420687" y="811529"/>
                  </a:lnTo>
                  <a:lnTo>
                    <a:pt x="441023" y="810259"/>
                  </a:lnTo>
                  <a:lnTo>
                    <a:pt x="519188" y="806449"/>
                  </a:lnTo>
                  <a:lnTo>
                    <a:pt x="525995" y="806449"/>
                  </a:lnTo>
                  <a:lnTo>
                    <a:pt x="525995" y="805179"/>
                  </a:lnTo>
                  <a:lnTo>
                    <a:pt x="538137" y="805179"/>
                  </a:lnTo>
                  <a:lnTo>
                    <a:pt x="557364" y="803909"/>
                  </a:lnTo>
                  <a:lnTo>
                    <a:pt x="420687" y="803909"/>
                  </a:lnTo>
                  <a:lnTo>
                    <a:pt x="420687" y="797559"/>
                  </a:lnTo>
                  <a:close/>
                </a:path>
                <a:path w="615315" h="1075690">
                  <a:moveTo>
                    <a:pt x="577164" y="835659"/>
                  </a:moveTo>
                  <a:lnTo>
                    <a:pt x="570344" y="835659"/>
                  </a:lnTo>
                  <a:lnTo>
                    <a:pt x="570344" y="842009"/>
                  </a:lnTo>
                  <a:lnTo>
                    <a:pt x="481215" y="847089"/>
                  </a:lnTo>
                  <a:lnTo>
                    <a:pt x="596118" y="847089"/>
                  </a:lnTo>
                  <a:lnTo>
                    <a:pt x="615073" y="845819"/>
                  </a:lnTo>
                  <a:lnTo>
                    <a:pt x="614799" y="842009"/>
                  </a:lnTo>
                  <a:lnTo>
                    <a:pt x="577164" y="842009"/>
                  </a:lnTo>
                  <a:lnTo>
                    <a:pt x="577164" y="835659"/>
                  </a:lnTo>
                  <a:close/>
                </a:path>
                <a:path w="615315" h="1075690">
                  <a:moveTo>
                    <a:pt x="614616" y="839469"/>
                  </a:moveTo>
                  <a:lnTo>
                    <a:pt x="577164" y="842009"/>
                  </a:lnTo>
                  <a:lnTo>
                    <a:pt x="614799" y="842009"/>
                  </a:lnTo>
                  <a:lnTo>
                    <a:pt x="614616" y="839469"/>
                  </a:lnTo>
                  <a:close/>
                </a:path>
                <a:path w="615315" h="1075690">
                  <a:moveTo>
                    <a:pt x="525995" y="806449"/>
                  </a:moveTo>
                  <a:lnTo>
                    <a:pt x="519188" y="806449"/>
                  </a:lnTo>
                  <a:lnTo>
                    <a:pt x="519188" y="838199"/>
                  </a:lnTo>
                  <a:lnTo>
                    <a:pt x="525995" y="838199"/>
                  </a:lnTo>
                  <a:lnTo>
                    <a:pt x="525995" y="806449"/>
                  </a:lnTo>
                  <a:close/>
                </a:path>
                <a:path w="615315" h="1075690">
                  <a:moveTo>
                    <a:pt x="203276" y="820419"/>
                  </a:moveTo>
                  <a:lnTo>
                    <a:pt x="35476" y="820419"/>
                  </a:lnTo>
                  <a:lnTo>
                    <a:pt x="368" y="821689"/>
                  </a:lnTo>
                  <a:lnTo>
                    <a:pt x="546" y="828039"/>
                  </a:lnTo>
                  <a:lnTo>
                    <a:pt x="77304" y="825499"/>
                  </a:lnTo>
                  <a:lnTo>
                    <a:pt x="104775" y="825499"/>
                  </a:lnTo>
                  <a:lnTo>
                    <a:pt x="104775" y="824229"/>
                  </a:lnTo>
                  <a:lnTo>
                    <a:pt x="203276" y="820419"/>
                  </a:lnTo>
                  <a:close/>
                </a:path>
                <a:path w="615315" h="1075690">
                  <a:moveTo>
                    <a:pt x="161658" y="772159"/>
                  </a:moveTo>
                  <a:lnTo>
                    <a:pt x="154851" y="772159"/>
                  </a:lnTo>
                  <a:lnTo>
                    <a:pt x="154851" y="815339"/>
                  </a:lnTo>
                  <a:lnTo>
                    <a:pt x="134601" y="816609"/>
                  </a:lnTo>
                  <a:lnTo>
                    <a:pt x="96212" y="817879"/>
                  </a:lnTo>
                  <a:lnTo>
                    <a:pt x="77089" y="819149"/>
                  </a:lnTo>
                  <a:lnTo>
                    <a:pt x="234499" y="819149"/>
                  </a:lnTo>
                  <a:lnTo>
                    <a:pt x="258914" y="817879"/>
                  </a:lnTo>
                  <a:lnTo>
                    <a:pt x="283306" y="817879"/>
                  </a:lnTo>
                  <a:lnTo>
                    <a:pt x="308584" y="816609"/>
                  </a:lnTo>
                  <a:lnTo>
                    <a:pt x="315391" y="816609"/>
                  </a:lnTo>
                  <a:lnTo>
                    <a:pt x="315391" y="815339"/>
                  </a:lnTo>
                  <a:lnTo>
                    <a:pt x="161658" y="815339"/>
                  </a:lnTo>
                  <a:lnTo>
                    <a:pt x="161658" y="772159"/>
                  </a:lnTo>
                  <a:close/>
                </a:path>
                <a:path w="615315" h="1075690">
                  <a:moveTo>
                    <a:pt x="265480" y="769619"/>
                  </a:moveTo>
                  <a:lnTo>
                    <a:pt x="258673" y="769619"/>
                  </a:lnTo>
                  <a:lnTo>
                    <a:pt x="258673" y="811529"/>
                  </a:lnTo>
                  <a:lnTo>
                    <a:pt x="244893" y="812799"/>
                  </a:lnTo>
                  <a:lnTo>
                    <a:pt x="161658" y="815339"/>
                  </a:lnTo>
                  <a:lnTo>
                    <a:pt x="340037" y="815339"/>
                  </a:lnTo>
                  <a:lnTo>
                    <a:pt x="413880" y="811529"/>
                  </a:lnTo>
                  <a:lnTo>
                    <a:pt x="265480" y="811529"/>
                  </a:lnTo>
                  <a:lnTo>
                    <a:pt x="265480" y="769619"/>
                  </a:lnTo>
                  <a:close/>
                </a:path>
                <a:path w="615315" h="1075690">
                  <a:moveTo>
                    <a:pt x="374472" y="765809"/>
                  </a:moveTo>
                  <a:lnTo>
                    <a:pt x="367665" y="765809"/>
                  </a:lnTo>
                  <a:lnTo>
                    <a:pt x="367665" y="803909"/>
                  </a:lnTo>
                  <a:lnTo>
                    <a:pt x="374472" y="803909"/>
                  </a:lnTo>
                  <a:lnTo>
                    <a:pt x="374472" y="765809"/>
                  </a:lnTo>
                  <a:close/>
                </a:path>
                <a:path w="615315" h="1075690">
                  <a:moveTo>
                    <a:pt x="525995" y="793749"/>
                  </a:moveTo>
                  <a:lnTo>
                    <a:pt x="519188" y="793749"/>
                  </a:lnTo>
                  <a:lnTo>
                    <a:pt x="519188" y="798829"/>
                  </a:lnTo>
                  <a:lnTo>
                    <a:pt x="475461" y="801369"/>
                  </a:lnTo>
                  <a:lnTo>
                    <a:pt x="420687" y="803909"/>
                  </a:lnTo>
                  <a:lnTo>
                    <a:pt x="557364" y="803909"/>
                  </a:lnTo>
                  <a:lnTo>
                    <a:pt x="615048" y="800099"/>
                  </a:lnTo>
                  <a:lnTo>
                    <a:pt x="614967" y="798829"/>
                  </a:lnTo>
                  <a:lnTo>
                    <a:pt x="525995" y="798829"/>
                  </a:lnTo>
                  <a:lnTo>
                    <a:pt x="525995" y="793749"/>
                  </a:lnTo>
                  <a:close/>
                </a:path>
                <a:path w="615315" h="1075690">
                  <a:moveTo>
                    <a:pt x="374472" y="754379"/>
                  </a:moveTo>
                  <a:lnTo>
                    <a:pt x="367665" y="754379"/>
                  </a:lnTo>
                  <a:lnTo>
                    <a:pt x="367665" y="759459"/>
                  </a:lnTo>
                  <a:lnTo>
                    <a:pt x="265480" y="761999"/>
                  </a:lnTo>
                  <a:lnTo>
                    <a:pt x="474408" y="761999"/>
                  </a:lnTo>
                  <a:lnTo>
                    <a:pt x="474408" y="798829"/>
                  </a:lnTo>
                  <a:lnTo>
                    <a:pt x="481215" y="798829"/>
                  </a:lnTo>
                  <a:lnTo>
                    <a:pt x="481215" y="761999"/>
                  </a:lnTo>
                  <a:lnTo>
                    <a:pt x="523912" y="759459"/>
                  </a:lnTo>
                  <a:lnTo>
                    <a:pt x="570344" y="758189"/>
                  </a:lnTo>
                  <a:lnTo>
                    <a:pt x="374472" y="758189"/>
                  </a:lnTo>
                  <a:lnTo>
                    <a:pt x="374472" y="754379"/>
                  </a:lnTo>
                  <a:close/>
                </a:path>
                <a:path w="615315" h="1075690">
                  <a:moveTo>
                    <a:pt x="614641" y="793749"/>
                  </a:moveTo>
                  <a:lnTo>
                    <a:pt x="556891" y="797559"/>
                  </a:lnTo>
                  <a:lnTo>
                    <a:pt x="525995" y="798829"/>
                  </a:lnTo>
                  <a:lnTo>
                    <a:pt x="614967" y="798829"/>
                  </a:lnTo>
                  <a:lnTo>
                    <a:pt x="614641" y="793749"/>
                  </a:lnTo>
                  <a:close/>
                </a:path>
                <a:path w="615315" h="1075690">
                  <a:moveTo>
                    <a:pt x="481215" y="749299"/>
                  </a:moveTo>
                  <a:lnTo>
                    <a:pt x="474408" y="749299"/>
                  </a:lnTo>
                  <a:lnTo>
                    <a:pt x="474408" y="754379"/>
                  </a:lnTo>
                  <a:lnTo>
                    <a:pt x="422524" y="756919"/>
                  </a:lnTo>
                  <a:lnTo>
                    <a:pt x="374472" y="758189"/>
                  </a:lnTo>
                  <a:lnTo>
                    <a:pt x="570344" y="758189"/>
                  </a:lnTo>
                  <a:lnTo>
                    <a:pt x="570344" y="793749"/>
                  </a:lnTo>
                  <a:lnTo>
                    <a:pt x="577164" y="793749"/>
                  </a:lnTo>
                  <a:lnTo>
                    <a:pt x="577164" y="756919"/>
                  </a:lnTo>
                  <a:lnTo>
                    <a:pt x="614984" y="755649"/>
                  </a:lnTo>
                  <a:lnTo>
                    <a:pt x="614926" y="754379"/>
                  </a:lnTo>
                  <a:lnTo>
                    <a:pt x="481215" y="754379"/>
                  </a:lnTo>
                  <a:lnTo>
                    <a:pt x="481215" y="749299"/>
                  </a:lnTo>
                  <a:close/>
                </a:path>
                <a:path w="615315" h="1075690">
                  <a:moveTo>
                    <a:pt x="104775" y="722629"/>
                  </a:moveTo>
                  <a:lnTo>
                    <a:pt x="97967" y="722629"/>
                  </a:lnTo>
                  <a:lnTo>
                    <a:pt x="97967" y="767079"/>
                  </a:lnTo>
                  <a:lnTo>
                    <a:pt x="393" y="769619"/>
                  </a:lnTo>
                  <a:lnTo>
                    <a:pt x="533" y="775969"/>
                  </a:lnTo>
                  <a:lnTo>
                    <a:pt x="47205" y="774699"/>
                  </a:lnTo>
                  <a:lnTo>
                    <a:pt x="77241" y="774699"/>
                  </a:lnTo>
                  <a:lnTo>
                    <a:pt x="115681" y="773429"/>
                  </a:lnTo>
                  <a:lnTo>
                    <a:pt x="134866" y="773429"/>
                  </a:lnTo>
                  <a:lnTo>
                    <a:pt x="154851" y="772159"/>
                  </a:lnTo>
                  <a:lnTo>
                    <a:pt x="161658" y="772159"/>
                  </a:lnTo>
                  <a:lnTo>
                    <a:pt x="258673" y="769619"/>
                  </a:lnTo>
                  <a:lnTo>
                    <a:pt x="265480" y="769619"/>
                  </a:lnTo>
                  <a:lnTo>
                    <a:pt x="332388" y="767079"/>
                  </a:lnTo>
                  <a:lnTo>
                    <a:pt x="104775" y="767079"/>
                  </a:lnTo>
                  <a:lnTo>
                    <a:pt x="104775" y="722629"/>
                  </a:lnTo>
                  <a:close/>
                </a:path>
                <a:path w="615315" h="1075690">
                  <a:moveTo>
                    <a:pt x="474408" y="761999"/>
                  </a:moveTo>
                  <a:lnTo>
                    <a:pt x="258673" y="761999"/>
                  </a:lnTo>
                  <a:lnTo>
                    <a:pt x="258673" y="763269"/>
                  </a:lnTo>
                  <a:lnTo>
                    <a:pt x="141559" y="765809"/>
                  </a:lnTo>
                  <a:lnTo>
                    <a:pt x="104775" y="767079"/>
                  </a:lnTo>
                  <a:lnTo>
                    <a:pt x="332388" y="767079"/>
                  </a:lnTo>
                  <a:lnTo>
                    <a:pt x="367665" y="765809"/>
                  </a:lnTo>
                  <a:lnTo>
                    <a:pt x="374472" y="765809"/>
                  </a:lnTo>
                  <a:lnTo>
                    <a:pt x="403711" y="764539"/>
                  </a:lnTo>
                  <a:lnTo>
                    <a:pt x="474408" y="761999"/>
                  </a:lnTo>
                  <a:close/>
                </a:path>
                <a:path w="615315" h="1075690">
                  <a:moveTo>
                    <a:pt x="210083" y="721359"/>
                  </a:moveTo>
                  <a:lnTo>
                    <a:pt x="203276" y="721359"/>
                  </a:lnTo>
                  <a:lnTo>
                    <a:pt x="203276" y="761999"/>
                  </a:lnTo>
                  <a:lnTo>
                    <a:pt x="210083" y="761999"/>
                  </a:lnTo>
                  <a:lnTo>
                    <a:pt x="210083" y="721359"/>
                  </a:lnTo>
                  <a:close/>
                </a:path>
                <a:path w="615315" h="1075690">
                  <a:moveTo>
                    <a:pt x="315391" y="718819"/>
                  </a:moveTo>
                  <a:lnTo>
                    <a:pt x="308584" y="718819"/>
                  </a:lnTo>
                  <a:lnTo>
                    <a:pt x="308584" y="758189"/>
                  </a:lnTo>
                  <a:lnTo>
                    <a:pt x="315391" y="758189"/>
                  </a:lnTo>
                  <a:lnTo>
                    <a:pt x="315391" y="718819"/>
                  </a:lnTo>
                  <a:close/>
                </a:path>
                <a:path w="615315" h="1075690">
                  <a:moveTo>
                    <a:pt x="161658" y="671829"/>
                  </a:moveTo>
                  <a:lnTo>
                    <a:pt x="154851" y="671829"/>
                  </a:lnTo>
                  <a:lnTo>
                    <a:pt x="154851" y="715009"/>
                  </a:lnTo>
                  <a:lnTo>
                    <a:pt x="115481" y="716279"/>
                  </a:lnTo>
                  <a:lnTo>
                    <a:pt x="413880" y="716279"/>
                  </a:lnTo>
                  <a:lnTo>
                    <a:pt x="413880" y="755649"/>
                  </a:lnTo>
                  <a:lnTo>
                    <a:pt x="420687" y="755649"/>
                  </a:lnTo>
                  <a:lnTo>
                    <a:pt x="420687" y="716279"/>
                  </a:lnTo>
                  <a:lnTo>
                    <a:pt x="475724" y="715009"/>
                  </a:lnTo>
                  <a:lnTo>
                    <a:pt x="161658" y="715009"/>
                  </a:lnTo>
                  <a:lnTo>
                    <a:pt x="161658" y="671829"/>
                  </a:lnTo>
                  <a:close/>
                </a:path>
                <a:path w="615315" h="1075690">
                  <a:moveTo>
                    <a:pt x="577164" y="742949"/>
                  </a:moveTo>
                  <a:lnTo>
                    <a:pt x="570344" y="742949"/>
                  </a:lnTo>
                  <a:lnTo>
                    <a:pt x="570344" y="750569"/>
                  </a:lnTo>
                  <a:lnTo>
                    <a:pt x="523631" y="753109"/>
                  </a:lnTo>
                  <a:lnTo>
                    <a:pt x="481215" y="754379"/>
                  </a:lnTo>
                  <a:lnTo>
                    <a:pt x="614926" y="754379"/>
                  </a:lnTo>
                  <a:lnTo>
                    <a:pt x="614751" y="750569"/>
                  </a:lnTo>
                  <a:lnTo>
                    <a:pt x="577164" y="750569"/>
                  </a:lnTo>
                  <a:lnTo>
                    <a:pt x="577164" y="742949"/>
                  </a:lnTo>
                  <a:close/>
                </a:path>
                <a:path w="615315" h="1075690">
                  <a:moveTo>
                    <a:pt x="614692" y="749299"/>
                  </a:moveTo>
                  <a:lnTo>
                    <a:pt x="577164" y="750569"/>
                  </a:lnTo>
                  <a:lnTo>
                    <a:pt x="614751" y="750569"/>
                  </a:lnTo>
                  <a:lnTo>
                    <a:pt x="614692" y="749299"/>
                  </a:lnTo>
                  <a:close/>
                </a:path>
                <a:path w="615315" h="1075690">
                  <a:moveTo>
                    <a:pt x="315391" y="709929"/>
                  </a:moveTo>
                  <a:lnTo>
                    <a:pt x="308584" y="709929"/>
                  </a:lnTo>
                  <a:lnTo>
                    <a:pt x="308584" y="712469"/>
                  </a:lnTo>
                  <a:lnTo>
                    <a:pt x="274312" y="713739"/>
                  </a:lnTo>
                  <a:lnTo>
                    <a:pt x="519188" y="713739"/>
                  </a:lnTo>
                  <a:lnTo>
                    <a:pt x="519188" y="745489"/>
                  </a:lnTo>
                  <a:lnTo>
                    <a:pt x="525995" y="745489"/>
                  </a:lnTo>
                  <a:lnTo>
                    <a:pt x="525995" y="713739"/>
                  </a:lnTo>
                  <a:lnTo>
                    <a:pt x="551252" y="712469"/>
                  </a:lnTo>
                  <a:lnTo>
                    <a:pt x="315391" y="712469"/>
                  </a:lnTo>
                  <a:lnTo>
                    <a:pt x="315391" y="709929"/>
                  </a:lnTo>
                  <a:close/>
                </a:path>
                <a:path w="615315" h="1075690">
                  <a:moveTo>
                    <a:pt x="413880" y="716279"/>
                  </a:moveTo>
                  <a:lnTo>
                    <a:pt x="77127" y="716279"/>
                  </a:lnTo>
                  <a:lnTo>
                    <a:pt x="54013" y="717549"/>
                  </a:lnTo>
                  <a:lnTo>
                    <a:pt x="431" y="717549"/>
                  </a:lnTo>
                  <a:lnTo>
                    <a:pt x="482" y="723899"/>
                  </a:lnTo>
                  <a:lnTo>
                    <a:pt x="77216" y="723899"/>
                  </a:lnTo>
                  <a:lnTo>
                    <a:pt x="97967" y="722629"/>
                  </a:lnTo>
                  <a:lnTo>
                    <a:pt x="141688" y="722629"/>
                  </a:lnTo>
                  <a:lnTo>
                    <a:pt x="203276" y="721359"/>
                  </a:lnTo>
                  <a:lnTo>
                    <a:pt x="210083" y="721359"/>
                  </a:lnTo>
                  <a:lnTo>
                    <a:pt x="258862" y="720089"/>
                  </a:lnTo>
                  <a:lnTo>
                    <a:pt x="283237" y="720089"/>
                  </a:lnTo>
                  <a:lnTo>
                    <a:pt x="308584" y="718819"/>
                  </a:lnTo>
                  <a:lnTo>
                    <a:pt x="315391" y="718819"/>
                  </a:lnTo>
                  <a:lnTo>
                    <a:pt x="413880" y="716279"/>
                  </a:lnTo>
                  <a:close/>
                </a:path>
                <a:path w="615315" h="1075690">
                  <a:moveTo>
                    <a:pt x="54013" y="673099"/>
                  </a:moveTo>
                  <a:lnTo>
                    <a:pt x="47205" y="673099"/>
                  </a:lnTo>
                  <a:lnTo>
                    <a:pt x="47205" y="717549"/>
                  </a:lnTo>
                  <a:lnTo>
                    <a:pt x="54013" y="717549"/>
                  </a:lnTo>
                  <a:lnTo>
                    <a:pt x="54013" y="673099"/>
                  </a:lnTo>
                  <a:close/>
                </a:path>
                <a:path w="615315" h="1075690">
                  <a:moveTo>
                    <a:pt x="519188" y="713739"/>
                  </a:moveTo>
                  <a:lnTo>
                    <a:pt x="241180" y="713739"/>
                  </a:lnTo>
                  <a:lnTo>
                    <a:pt x="208061" y="715009"/>
                  </a:lnTo>
                  <a:lnTo>
                    <a:pt x="475724" y="715009"/>
                  </a:lnTo>
                  <a:lnTo>
                    <a:pt x="519188" y="713739"/>
                  </a:lnTo>
                  <a:close/>
                </a:path>
                <a:path w="615315" h="1075690">
                  <a:moveTo>
                    <a:pt x="420687" y="704849"/>
                  </a:moveTo>
                  <a:lnTo>
                    <a:pt x="413880" y="704849"/>
                  </a:lnTo>
                  <a:lnTo>
                    <a:pt x="413880" y="709929"/>
                  </a:lnTo>
                  <a:lnTo>
                    <a:pt x="384251" y="711199"/>
                  </a:lnTo>
                  <a:lnTo>
                    <a:pt x="315391" y="712469"/>
                  </a:lnTo>
                  <a:lnTo>
                    <a:pt x="551252" y="712469"/>
                  </a:lnTo>
                  <a:lnTo>
                    <a:pt x="576508" y="711199"/>
                  </a:lnTo>
                  <a:lnTo>
                    <a:pt x="614946" y="709929"/>
                  </a:lnTo>
                  <a:lnTo>
                    <a:pt x="420687" y="709929"/>
                  </a:lnTo>
                  <a:lnTo>
                    <a:pt x="420687" y="704849"/>
                  </a:lnTo>
                  <a:close/>
                </a:path>
                <a:path w="615315" h="1075690">
                  <a:moveTo>
                    <a:pt x="265480" y="671829"/>
                  </a:moveTo>
                  <a:lnTo>
                    <a:pt x="258673" y="671829"/>
                  </a:lnTo>
                  <a:lnTo>
                    <a:pt x="258673" y="711199"/>
                  </a:lnTo>
                  <a:lnTo>
                    <a:pt x="265480" y="711199"/>
                  </a:lnTo>
                  <a:lnTo>
                    <a:pt x="265480" y="671829"/>
                  </a:lnTo>
                  <a:close/>
                </a:path>
                <a:path w="615315" h="1075690">
                  <a:moveTo>
                    <a:pt x="525995" y="701039"/>
                  </a:moveTo>
                  <a:lnTo>
                    <a:pt x="519188" y="701039"/>
                  </a:lnTo>
                  <a:lnTo>
                    <a:pt x="519188" y="707389"/>
                  </a:lnTo>
                  <a:lnTo>
                    <a:pt x="420687" y="709929"/>
                  </a:lnTo>
                  <a:lnTo>
                    <a:pt x="614946" y="709929"/>
                  </a:lnTo>
                  <a:lnTo>
                    <a:pt x="614824" y="706119"/>
                  </a:lnTo>
                  <a:lnTo>
                    <a:pt x="525995" y="706119"/>
                  </a:lnTo>
                  <a:lnTo>
                    <a:pt x="525995" y="701039"/>
                  </a:lnTo>
                  <a:close/>
                </a:path>
                <a:path w="615315" h="1075690">
                  <a:moveTo>
                    <a:pt x="374472" y="670559"/>
                  </a:moveTo>
                  <a:lnTo>
                    <a:pt x="367665" y="670559"/>
                  </a:lnTo>
                  <a:lnTo>
                    <a:pt x="367665" y="707389"/>
                  </a:lnTo>
                  <a:lnTo>
                    <a:pt x="374472" y="707389"/>
                  </a:lnTo>
                  <a:lnTo>
                    <a:pt x="374472" y="670559"/>
                  </a:lnTo>
                  <a:close/>
                </a:path>
                <a:path w="615315" h="1075690">
                  <a:moveTo>
                    <a:pt x="614743" y="703579"/>
                  </a:moveTo>
                  <a:lnTo>
                    <a:pt x="525995" y="706119"/>
                  </a:lnTo>
                  <a:lnTo>
                    <a:pt x="614824" y="706119"/>
                  </a:lnTo>
                  <a:lnTo>
                    <a:pt x="614743" y="703579"/>
                  </a:lnTo>
                  <a:close/>
                </a:path>
                <a:path w="615315" h="1075690">
                  <a:moveTo>
                    <a:pt x="481215" y="668019"/>
                  </a:moveTo>
                  <a:lnTo>
                    <a:pt x="474408" y="668019"/>
                  </a:lnTo>
                  <a:lnTo>
                    <a:pt x="474408" y="703579"/>
                  </a:lnTo>
                  <a:lnTo>
                    <a:pt x="481215" y="703579"/>
                  </a:lnTo>
                  <a:lnTo>
                    <a:pt x="481215" y="668019"/>
                  </a:lnTo>
                  <a:close/>
                </a:path>
                <a:path w="615315" h="1075690">
                  <a:moveTo>
                    <a:pt x="577164" y="666749"/>
                  </a:moveTo>
                  <a:lnTo>
                    <a:pt x="570344" y="666749"/>
                  </a:lnTo>
                  <a:lnTo>
                    <a:pt x="570344" y="697229"/>
                  </a:lnTo>
                  <a:lnTo>
                    <a:pt x="577164" y="697229"/>
                  </a:lnTo>
                  <a:lnTo>
                    <a:pt x="577164" y="666749"/>
                  </a:lnTo>
                  <a:close/>
                </a:path>
                <a:path w="615315" h="1075690">
                  <a:moveTo>
                    <a:pt x="265480" y="660399"/>
                  </a:moveTo>
                  <a:lnTo>
                    <a:pt x="258673" y="660399"/>
                  </a:lnTo>
                  <a:lnTo>
                    <a:pt x="258673" y="664209"/>
                  </a:lnTo>
                  <a:lnTo>
                    <a:pt x="230708" y="665479"/>
                  </a:lnTo>
                  <a:lnTo>
                    <a:pt x="457" y="665479"/>
                  </a:lnTo>
                  <a:lnTo>
                    <a:pt x="457" y="673099"/>
                  </a:lnTo>
                  <a:lnTo>
                    <a:pt x="77165" y="673099"/>
                  </a:lnTo>
                  <a:lnTo>
                    <a:pt x="115562" y="671829"/>
                  </a:lnTo>
                  <a:lnTo>
                    <a:pt x="265480" y="671829"/>
                  </a:lnTo>
                  <a:lnTo>
                    <a:pt x="297050" y="670559"/>
                  </a:lnTo>
                  <a:lnTo>
                    <a:pt x="374472" y="670559"/>
                  </a:lnTo>
                  <a:lnTo>
                    <a:pt x="461175" y="668019"/>
                  </a:lnTo>
                  <a:lnTo>
                    <a:pt x="523846" y="668019"/>
                  </a:lnTo>
                  <a:lnTo>
                    <a:pt x="570344" y="666749"/>
                  </a:lnTo>
                  <a:lnTo>
                    <a:pt x="577164" y="666749"/>
                  </a:lnTo>
                  <a:lnTo>
                    <a:pt x="614921" y="665479"/>
                  </a:lnTo>
                  <a:lnTo>
                    <a:pt x="614890" y="664209"/>
                  </a:lnTo>
                  <a:lnTo>
                    <a:pt x="265480" y="664209"/>
                  </a:lnTo>
                  <a:lnTo>
                    <a:pt x="265480" y="660399"/>
                  </a:lnTo>
                  <a:close/>
                </a:path>
                <a:path w="615315" h="1075690">
                  <a:moveTo>
                    <a:pt x="104775" y="621029"/>
                  </a:moveTo>
                  <a:lnTo>
                    <a:pt x="97967" y="621029"/>
                  </a:lnTo>
                  <a:lnTo>
                    <a:pt x="97967" y="665479"/>
                  </a:lnTo>
                  <a:lnTo>
                    <a:pt x="104775" y="665479"/>
                  </a:lnTo>
                  <a:lnTo>
                    <a:pt x="104775" y="621029"/>
                  </a:lnTo>
                  <a:close/>
                </a:path>
                <a:path w="615315" h="1075690">
                  <a:moveTo>
                    <a:pt x="210083" y="622299"/>
                  </a:moveTo>
                  <a:lnTo>
                    <a:pt x="203276" y="622299"/>
                  </a:lnTo>
                  <a:lnTo>
                    <a:pt x="203276" y="665479"/>
                  </a:lnTo>
                  <a:lnTo>
                    <a:pt x="210083" y="665479"/>
                  </a:lnTo>
                  <a:lnTo>
                    <a:pt x="210083" y="622299"/>
                  </a:lnTo>
                  <a:close/>
                </a:path>
                <a:path w="615315" h="1075690">
                  <a:moveTo>
                    <a:pt x="374472" y="657859"/>
                  </a:moveTo>
                  <a:lnTo>
                    <a:pt x="367665" y="657859"/>
                  </a:lnTo>
                  <a:lnTo>
                    <a:pt x="367665" y="662939"/>
                  </a:lnTo>
                  <a:lnTo>
                    <a:pt x="309905" y="664209"/>
                  </a:lnTo>
                  <a:lnTo>
                    <a:pt x="614890" y="664209"/>
                  </a:lnTo>
                  <a:lnTo>
                    <a:pt x="614860" y="662939"/>
                  </a:lnTo>
                  <a:lnTo>
                    <a:pt x="374472" y="662939"/>
                  </a:lnTo>
                  <a:lnTo>
                    <a:pt x="374472" y="657859"/>
                  </a:lnTo>
                  <a:close/>
                </a:path>
                <a:path w="615315" h="1075690">
                  <a:moveTo>
                    <a:pt x="315391" y="622299"/>
                  </a:moveTo>
                  <a:lnTo>
                    <a:pt x="308584" y="622299"/>
                  </a:lnTo>
                  <a:lnTo>
                    <a:pt x="308584" y="662939"/>
                  </a:lnTo>
                  <a:lnTo>
                    <a:pt x="315391" y="662939"/>
                  </a:lnTo>
                  <a:lnTo>
                    <a:pt x="315391" y="622299"/>
                  </a:lnTo>
                  <a:close/>
                </a:path>
                <a:path w="615315" h="1075690">
                  <a:moveTo>
                    <a:pt x="577164" y="647699"/>
                  </a:moveTo>
                  <a:lnTo>
                    <a:pt x="570344" y="647699"/>
                  </a:lnTo>
                  <a:lnTo>
                    <a:pt x="570344" y="659129"/>
                  </a:lnTo>
                  <a:lnTo>
                    <a:pt x="537895" y="660399"/>
                  </a:lnTo>
                  <a:lnTo>
                    <a:pt x="481215" y="661669"/>
                  </a:lnTo>
                  <a:lnTo>
                    <a:pt x="461073" y="661669"/>
                  </a:lnTo>
                  <a:lnTo>
                    <a:pt x="417772" y="662939"/>
                  </a:lnTo>
                  <a:lnTo>
                    <a:pt x="614860" y="662939"/>
                  </a:lnTo>
                  <a:lnTo>
                    <a:pt x="614768" y="659129"/>
                  </a:lnTo>
                  <a:lnTo>
                    <a:pt x="577164" y="659129"/>
                  </a:lnTo>
                  <a:lnTo>
                    <a:pt x="577164" y="647699"/>
                  </a:lnTo>
                  <a:close/>
                </a:path>
                <a:path w="615315" h="1075690">
                  <a:moveTo>
                    <a:pt x="481215" y="652779"/>
                  </a:moveTo>
                  <a:lnTo>
                    <a:pt x="474408" y="652779"/>
                  </a:lnTo>
                  <a:lnTo>
                    <a:pt x="474408" y="661669"/>
                  </a:lnTo>
                  <a:lnTo>
                    <a:pt x="481215" y="661669"/>
                  </a:lnTo>
                  <a:lnTo>
                    <a:pt x="481215" y="652779"/>
                  </a:lnTo>
                  <a:close/>
                </a:path>
                <a:path w="615315" h="1075690">
                  <a:moveTo>
                    <a:pt x="420687" y="622299"/>
                  </a:moveTo>
                  <a:lnTo>
                    <a:pt x="413880" y="622299"/>
                  </a:lnTo>
                  <a:lnTo>
                    <a:pt x="413880" y="659129"/>
                  </a:lnTo>
                  <a:lnTo>
                    <a:pt x="420687" y="659129"/>
                  </a:lnTo>
                  <a:lnTo>
                    <a:pt x="420687" y="622299"/>
                  </a:lnTo>
                  <a:close/>
                </a:path>
                <a:path w="615315" h="1075690">
                  <a:moveTo>
                    <a:pt x="525995" y="621029"/>
                  </a:moveTo>
                  <a:lnTo>
                    <a:pt x="519188" y="621029"/>
                  </a:lnTo>
                  <a:lnTo>
                    <a:pt x="519188" y="652779"/>
                  </a:lnTo>
                  <a:lnTo>
                    <a:pt x="525995" y="652779"/>
                  </a:lnTo>
                  <a:lnTo>
                    <a:pt x="525995" y="621029"/>
                  </a:lnTo>
                  <a:close/>
                </a:path>
                <a:path w="615315" h="1075690">
                  <a:moveTo>
                    <a:pt x="519188" y="621029"/>
                  </a:moveTo>
                  <a:lnTo>
                    <a:pt x="104775" y="621029"/>
                  </a:lnTo>
                  <a:lnTo>
                    <a:pt x="141624" y="622299"/>
                  </a:lnTo>
                  <a:lnTo>
                    <a:pt x="451028" y="622299"/>
                  </a:lnTo>
                  <a:lnTo>
                    <a:pt x="519188" y="621029"/>
                  </a:lnTo>
                  <a:close/>
                </a:path>
                <a:path w="615315" h="1075690">
                  <a:moveTo>
                    <a:pt x="495" y="613409"/>
                  </a:moveTo>
                  <a:lnTo>
                    <a:pt x="419" y="621029"/>
                  </a:lnTo>
                  <a:lnTo>
                    <a:pt x="557231" y="621029"/>
                  </a:lnTo>
                  <a:lnTo>
                    <a:pt x="614883" y="619759"/>
                  </a:lnTo>
                  <a:lnTo>
                    <a:pt x="614837" y="615949"/>
                  </a:lnTo>
                  <a:lnTo>
                    <a:pt x="203276" y="615949"/>
                  </a:lnTo>
                  <a:lnTo>
                    <a:pt x="161658" y="614679"/>
                  </a:lnTo>
                  <a:lnTo>
                    <a:pt x="47205" y="614679"/>
                  </a:lnTo>
                  <a:lnTo>
                    <a:pt x="495" y="613409"/>
                  </a:lnTo>
                  <a:close/>
                </a:path>
                <a:path w="615315" h="1075690">
                  <a:moveTo>
                    <a:pt x="210083" y="608329"/>
                  </a:moveTo>
                  <a:lnTo>
                    <a:pt x="203276" y="608329"/>
                  </a:lnTo>
                  <a:lnTo>
                    <a:pt x="203276" y="615949"/>
                  </a:lnTo>
                  <a:lnTo>
                    <a:pt x="210083" y="615949"/>
                  </a:lnTo>
                  <a:lnTo>
                    <a:pt x="210083" y="608329"/>
                  </a:lnTo>
                  <a:close/>
                </a:path>
                <a:path w="615315" h="1075690">
                  <a:moveTo>
                    <a:pt x="315391" y="609599"/>
                  </a:moveTo>
                  <a:lnTo>
                    <a:pt x="308584" y="609599"/>
                  </a:lnTo>
                  <a:lnTo>
                    <a:pt x="308584" y="615949"/>
                  </a:lnTo>
                  <a:lnTo>
                    <a:pt x="315391" y="615949"/>
                  </a:lnTo>
                  <a:lnTo>
                    <a:pt x="315391" y="609599"/>
                  </a:lnTo>
                  <a:close/>
                </a:path>
                <a:path w="615315" h="1075690">
                  <a:moveTo>
                    <a:pt x="420687" y="608329"/>
                  </a:moveTo>
                  <a:lnTo>
                    <a:pt x="413880" y="608329"/>
                  </a:lnTo>
                  <a:lnTo>
                    <a:pt x="413880" y="614679"/>
                  </a:lnTo>
                  <a:lnTo>
                    <a:pt x="367092" y="615949"/>
                  </a:lnTo>
                  <a:lnTo>
                    <a:pt x="614837" y="615949"/>
                  </a:lnTo>
                  <a:lnTo>
                    <a:pt x="614822" y="614679"/>
                  </a:lnTo>
                  <a:lnTo>
                    <a:pt x="420687" y="614679"/>
                  </a:lnTo>
                  <a:lnTo>
                    <a:pt x="420687" y="608329"/>
                  </a:lnTo>
                  <a:close/>
                </a:path>
                <a:path w="615315" h="1075690">
                  <a:moveTo>
                    <a:pt x="533" y="561339"/>
                  </a:moveTo>
                  <a:lnTo>
                    <a:pt x="381" y="568959"/>
                  </a:lnTo>
                  <a:lnTo>
                    <a:pt x="47205" y="570229"/>
                  </a:lnTo>
                  <a:lnTo>
                    <a:pt x="47205" y="614679"/>
                  </a:lnTo>
                  <a:lnTo>
                    <a:pt x="54013" y="614679"/>
                  </a:lnTo>
                  <a:lnTo>
                    <a:pt x="54013" y="570229"/>
                  </a:lnTo>
                  <a:lnTo>
                    <a:pt x="614845" y="570229"/>
                  </a:lnTo>
                  <a:lnTo>
                    <a:pt x="614845" y="568959"/>
                  </a:lnTo>
                  <a:lnTo>
                    <a:pt x="523774" y="568959"/>
                  </a:lnTo>
                  <a:lnTo>
                    <a:pt x="481215" y="567689"/>
                  </a:lnTo>
                  <a:lnTo>
                    <a:pt x="367665" y="567689"/>
                  </a:lnTo>
                  <a:lnTo>
                    <a:pt x="307555" y="566419"/>
                  </a:lnTo>
                  <a:lnTo>
                    <a:pt x="213525" y="566419"/>
                  </a:lnTo>
                  <a:lnTo>
                    <a:pt x="161658" y="565149"/>
                  </a:lnTo>
                  <a:lnTo>
                    <a:pt x="134821" y="565149"/>
                  </a:lnTo>
                  <a:lnTo>
                    <a:pt x="115638" y="563879"/>
                  </a:lnTo>
                  <a:lnTo>
                    <a:pt x="77241" y="563879"/>
                  </a:lnTo>
                  <a:lnTo>
                    <a:pt x="533" y="561339"/>
                  </a:lnTo>
                  <a:close/>
                </a:path>
                <a:path w="615315" h="1075690">
                  <a:moveTo>
                    <a:pt x="104775" y="610869"/>
                  </a:moveTo>
                  <a:lnTo>
                    <a:pt x="97967" y="610869"/>
                  </a:lnTo>
                  <a:lnTo>
                    <a:pt x="97967" y="614679"/>
                  </a:lnTo>
                  <a:lnTo>
                    <a:pt x="104775" y="614679"/>
                  </a:lnTo>
                  <a:lnTo>
                    <a:pt x="104775" y="610869"/>
                  </a:lnTo>
                  <a:close/>
                </a:path>
                <a:path w="615315" h="1075690">
                  <a:moveTo>
                    <a:pt x="161658" y="571499"/>
                  </a:moveTo>
                  <a:lnTo>
                    <a:pt x="154851" y="571499"/>
                  </a:lnTo>
                  <a:lnTo>
                    <a:pt x="154851" y="614679"/>
                  </a:lnTo>
                  <a:lnTo>
                    <a:pt x="161658" y="614679"/>
                  </a:lnTo>
                  <a:lnTo>
                    <a:pt x="161658" y="571499"/>
                  </a:lnTo>
                  <a:close/>
                </a:path>
                <a:path w="615315" h="1075690">
                  <a:moveTo>
                    <a:pt x="525995" y="608329"/>
                  </a:moveTo>
                  <a:lnTo>
                    <a:pt x="519188" y="608329"/>
                  </a:lnTo>
                  <a:lnTo>
                    <a:pt x="519188" y="614679"/>
                  </a:lnTo>
                  <a:lnTo>
                    <a:pt x="525995" y="614679"/>
                  </a:lnTo>
                  <a:lnTo>
                    <a:pt x="525995" y="608329"/>
                  </a:lnTo>
                  <a:close/>
                </a:path>
                <a:path w="615315" h="1075690">
                  <a:moveTo>
                    <a:pt x="614807" y="613409"/>
                  </a:moveTo>
                  <a:lnTo>
                    <a:pt x="557133" y="614679"/>
                  </a:lnTo>
                  <a:lnTo>
                    <a:pt x="614822" y="614679"/>
                  </a:lnTo>
                  <a:lnTo>
                    <a:pt x="614807" y="613409"/>
                  </a:lnTo>
                  <a:close/>
                </a:path>
                <a:path w="615315" h="1075690">
                  <a:moveTo>
                    <a:pt x="265480" y="572769"/>
                  </a:moveTo>
                  <a:lnTo>
                    <a:pt x="258673" y="572769"/>
                  </a:lnTo>
                  <a:lnTo>
                    <a:pt x="258673" y="613409"/>
                  </a:lnTo>
                  <a:lnTo>
                    <a:pt x="265480" y="613409"/>
                  </a:lnTo>
                  <a:lnTo>
                    <a:pt x="265480" y="572769"/>
                  </a:lnTo>
                  <a:close/>
                </a:path>
                <a:path w="615315" h="1075690">
                  <a:moveTo>
                    <a:pt x="374472" y="574039"/>
                  </a:moveTo>
                  <a:lnTo>
                    <a:pt x="367665" y="574039"/>
                  </a:lnTo>
                  <a:lnTo>
                    <a:pt x="367665" y="610869"/>
                  </a:lnTo>
                  <a:lnTo>
                    <a:pt x="374472" y="610869"/>
                  </a:lnTo>
                  <a:lnTo>
                    <a:pt x="374472" y="574039"/>
                  </a:lnTo>
                  <a:close/>
                </a:path>
                <a:path w="615315" h="1075690">
                  <a:moveTo>
                    <a:pt x="481215" y="575309"/>
                  </a:moveTo>
                  <a:lnTo>
                    <a:pt x="474408" y="575309"/>
                  </a:lnTo>
                  <a:lnTo>
                    <a:pt x="474408" y="605789"/>
                  </a:lnTo>
                  <a:lnTo>
                    <a:pt x="481215" y="605789"/>
                  </a:lnTo>
                  <a:lnTo>
                    <a:pt x="481215" y="575309"/>
                  </a:lnTo>
                  <a:close/>
                </a:path>
                <a:path w="615315" h="1075690">
                  <a:moveTo>
                    <a:pt x="577164" y="575309"/>
                  </a:moveTo>
                  <a:lnTo>
                    <a:pt x="570344" y="575309"/>
                  </a:lnTo>
                  <a:lnTo>
                    <a:pt x="570344" y="605789"/>
                  </a:lnTo>
                  <a:lnTo>
                    <a:pt x="577164" y="605789"/>
                  </a:lnTo>
                  <a:lnTo>
                    <a:pt x="577164" y="575309"/>
                  </a:lnTo>
                  <a:close/>
                </a:path>
                <a:path w="615315" h="1075690">
                  <a:moveTo>
                    <a:pt x="614845" y="570229"/>
                  </a:moveTo>
                  <a:lnTo>
                    <a:pt x="77101" y="570229"/>
                  </a:lnTo>
                  <a:lnTo>
                    <a:pt x="115458" y="571499"/>
                  </a:lnTo>
                  <a:lnTo>
                    <a:pt x="161658" y="571499"/>
                  </a:lnTo>
                  <a:lnTo>
                    <a:pt x="213389" y="572769"/>
                  </a:lnTo>
                  <a:lnTo>
                    <a:pt x="265480" y="572769"/>
                  </a:lnTo>
                  <a:lnTo>
                    <a:pt x="296999" y="574039"/>
                  </a:lnTo>
                  <a:lnTo>
                    <a:pt x="374472" y="574039"/>
                  </a:lnTo>
                  <a:lnTo>
                    <a:pt x="441916" y="575309"/>
                  </a:lnTo>
                  <a:lnTo>
                    <a:pt x="614845" y="575309"/>
                  </a:lnTo>
                  <a:lnTo>
                    <a:pt x="614845" y="570229"/>
                  </a:lnTo>
                  <a:close/>
                </a:path>
                <a:path w="615315" h="1075690">
                  <a:moveTo>
                    <a:pt x="577164" y="556259"/>
                  </a:moveTo>
                  <a:lnTo>
                    <a:pt x="570344" y="556259"/>
                  </a:lnTo>
                  <a:lnTo>
                    <a:pt x="570344" y="568959"/>
                  </a:lnTo>
                  <a:lnTo>
                    <a:pt x="577164" y="568959"/>
                  </a:lnTo>
                  <a:lnTo>
                    <a:pt x="577164" y="556259"/>
                  </a:lnTo>
                  <a:close/>
                </a:path>
                <a:path w="615315" h="1075690">
                  <a:moveTo>
                    <a:pt x="374472" y="561339"/>
                  </a:moveTo>
                  <a:lnTo>
                    <a:pt x="367665" y="561339"/>
                  </a:lnTo>
                  <a:lnTo>
                    <a:pt x="367665" y="567689"/>
                  </a:lnTo>
                  <a:lnTo>
                    <a:pt x="374472" y="567689"/>
                  </a:lnTo>
                  <a:lnTo>
                    <a:pt x="374472" y="561339"/>
                  </a:lnTo>
                  <a:close/>
                </a:path>
                <a:path w="615315" h="1075690">
                  <a:moveTo>
                    <a:pt x="481215" y="556259"/>
                  </a:moveTo>
                  <a:lnTo>
                    <a:pt x="474408" y="556259"/>
                  </a:lnTo>
                  <a:lnTo>
                    <a:pt x="474408" y="567689"/>
                  </a:lnTo>
                  <a:lnTo>
                    <a:pt x="481215" y="567689"/>
                  </a:lnTo>
                  <a:lnTo>
                    <a:pt x="481215" y="556259"/>
                  </a:lnTo>
                  <a:close/>
                </a:path>
                <a:path w="615315" h="1075690">
                  <a:moveTo>
                    <a:pt x="265480" y="562609"/>
                  </a:moveTo>
                  <a:lnTo>
                    <a:pt x="258673" y="562609"/>
                  </a:lnTo>
                  <a:lnTo>
                    <a:pt x="258673" y="566419"/>
                  </a:lnTo>
                  <a:lnTo>
                    <a:pt x="265480" y="566419"/>
                  </a:lnTo>
                  <a:lnTo>
                    <a:pt x="265480" y="562609"/>
                  </a:lnTo>
                  <a:close/>
                </a:path>
                <a:path w="615315" h="1075690">
                  <a:moveTo>
                    <a:pt x="161658" y="561339"/>
                  </a:moveTo>
                  <a:lnTo>
                    <a:pt x="154851" y="561339"/>
                  </a:lnTo>
                  <a:lnTo>
                    <a:pt x="154851" y="565149"/>
                  </a:lnTo>
                  <a:lnTo>
                    <a:pt x="161658" y="565149"/>
                  </a:lnTo>
                  <a:lnTo>
                    <a:pt x="161658" y="561339"/>
                  </a:lnTo>
                  <a:close/>
                </a:path>
                <a:path w="615315" h="1075690">
                  <a:moveTo>
                    <a:pt x="614870" y="523239"/>
                  </a:moveTo>
                  <a:lnTo>
                    <a:pt x="210083" y="523239"/>
                  </a:lnTo>
                  <a:lnTo>
                    <a:pt x="269039" y="524509"/>
                  </a:lnTo>
                  <a:lnTo>
                    <a:pt x="308584" y="525779"/>
                  </a:lnTo>
                  <a:lnTo>
                    <a:pt x="308584" y="562609"/>
                  </a:lnTo>
                  <a:lnTo>
                    <a:pt x="315391" y="562609"/>
                  </a:lnTo>
                  <a:lnTo>
                    <a:pt x="315391" y="525779"/>
                  </a:lnTo>
                  <a:lnTo>
                    <a:pt x="614850" y="525779"/>
                  </a:lnTo>
                  <a:lnTo>
                    <a:pt x="614870" y="523239"/>
                  </a:lnTo>
                  <a:close/>
                </a:path>
                <a:path w="615315" h="1075690">
                  <a:moveTo>
                    <a:pt x="250043" y="516889"/>
                  </a:moveTo>
                  <a:lnTo>
                    <a:pt x="19480" y="516889"/>
                  </a:lnTo>
                  <a:lnTo>
                    <a:pt x="97967" y="519429"/>
                  </a:lnTo>
                  <a:lnTo>
                    <a:pt x="97967" y="561339"/>
                  </a:lnTo>
                  <a:lnTo>
                    <a:pt x="104775" y="561339"/>
                  </a:lnTo>
                  <a:lnTo>
                    <a:pt x="104775" y="520699"/>
                  </a:lnTo>
                  <a:lnTo>
                    <a:pt x="389261" y="520699"/>
                  </a:lnTo>
                  <a:lnTo>
                    <a:pt x="315391" y="518159"/>
                  </a:lnTo>
                  <a:lnTo>
                    <a:pt x="288428" y="518159"/>
                  </a:lnTo>
                  <a:lnTo>
                    <a:pt x="250043" y="516889"/>
                  </a:lnTo>
                  <a:close/>
                </a:path>
                <a:path w="615315" h="1075690">
                  <a:moveTo>
                    <a:pt x="420687" y="507999"/>
                  </a:moveTo>
                  <a:lnTo>
                    <a:pt x="413880" y="507999"/>
                  </a:lnTo>
                  <a:lnTo>
                    <a:pt x="413880" y="520699"/>
                  </a:lnTo>
                  <a:lnTo>
                    <a:pt x="141611" y="520699"/>
                  </a:lnTo>
                  <a:lnTo>
                    <a:pt x="203276" y="523239"/>
                  </a:lnTo>
                  <a:lnTo>
                    <a:pt x="203276" y="558799"/>
                  </a:lnTo>
                  <a:lnTo>
                    <a:pt x="210083" y="558799"/>
                  </a:lnTo>
                  <a:lnTo>
                    <a:pt x="210083" y="523239"/>
                  </a:lnTo>
                  <a:lnTo>
                    <a:pt x="576467" y="523239"/>
                  </a:lnTo>
                  <a:lnTo>
                    <a:pt x="525995" y="521969"/>
                  </a:lnTo>
                  <a:lnTo>
                    <a:pt x="461175" y="521969"/>
                  </a:lnTo>
                  <a:lnTo>
                    <a:pt x="420687" y="520699"/>
                  </a:lnTo>
                  <a:lnTo>
                    <a:pt x="420687" y="507999"/>
                  </a:lnTo>
                  <a:close/>
                </a:path>
                <a:path w="615315" h="1075690">
                  <a:moveTo>
                    <a:pt x="420687" y="527049"/>
                  </a:moveTo>
                  <a:lnTo>
                    <a:pt x="413880" y="527049"/>
                  </a:lnTo>
                  <a:lnTo>
                    <a:pt x="413880" y="558799"/>
                  </a:lnTo>
                  <a:lnTo>
                    <a:pt x="420687" y="558799"/>
                  </a:lnTo>
                  <a:lnTo>
                    <a:pt x="420687" y="527049"/>
                  </a:lnTo>
                  <a:close/>
                </a:path>
                <a:path w="615315" h="1075690">
                  <a:moveTo>
                    <a:pt x="614850" y="525779"/>
                  </a:moveTo>
                  <a:lnTo>
                    <a:pt x="315391" y="525779"/>
                  </a:lnTo>
                  <a:lnTo>
                    <a:pt x="364617" y="527049"/>
                  </a:lnTo>
                  <a:lnTo>
                    <a:pt x="420687" y="527049"/>
                  </a:lnTo>
                  <a:lnTo>
                    <a:pt x="519188" y="529589"/>
                  </a:lnTo>
                  <a:lnTo>
                    <a:pt x="519188" y="556259"/>
                  </a:lnTo>
                  <a:lnTo>
                    <a:pt x="525995" y="556259"/>
                  </a:lnTo>
                  <a:lnTo>
                    <a:pt x="525995" y="529589"/>
                  </a:lnTo>
                  <a:lnTo>
                    <a:pt x="614819" y="529589"/>
                  </a:lnTo>
                  <a:lnTo>
                    <a:pt x="614850" y="525779"/>
                  </a:lnTo>
                  <a:close/>
                </a:path>
                <a:path w="615315" h="1075690">
                  <a:moveTo>
                    <a:pt x="525995" y="510539"/>
                  </a:moveTo>
                  <a:lnTo>
                    <a:pt x="519188" y="510539"/>
                  </a:lnTo>
                  <a:lnTo>
                    <a:pt x="519188" y="521969"/>
                  </a:lnTo>
                  <a:lnTo>
                    <a:pt x="525995" y="521969"/>
                  </a:lnTo>
                  <a:lnTo>
                    <a:pt x="525995" y="510539"/>
                  </a:lnTo>
                  <a:close/>
                </a:path>
                <a:path w="615315" h="1075690">
                  <a:moveTo>
                    <a:pt x="315391" y="514349"/>
                  </a:moveTo>
                  <a:lnTo>
                    <a:pt x="308584" y="514349"/>
                  </a:lnTo>
                  <a:lnTo>
                    <a:pt x="308584" y="518159"/>
                  </a:lnTo>
                  <a:lnTo>
                    <a:pt x="315391" y="518159"/>
                  </a:lnTo>
                  <a:lnTo>
                    <a:pt x="315391" y="514349"/>
                  </a:lnTo>
                  <a:close/>
                </a:path>
                <a:path w="615315" h="1075690">
                  <a:moveTo>
                    <a:pt x="571" y="509269"/>
                  </a:moveTo>
                  <a:lnTo>
                    <a:pt x="342" y="516889"/>
                  </a:lnTo>
                  <a:lnTo>
                    <a:pt x="210083" y="516889"/>
                  </a:lnTo>
                  <a:lnTo>
                    <a:pt x="210083" y="515619"/>
                  </a:lnTo>
                  <a:lnTo>
                    <a:pt x="161658" y="515619"/>
                  </a:lnTo>
                  <a:lnTo>
                    <a:pt x="161658" y="514349"/>
                  </a:lnTo>
                  <a:lnTo>
                    <a:pt x="154851" y="514349"/>
                  </a:lnTo>
                  <a:lnTo>
                    <a:pt x="104775" y="513079"/>
                  </a:lnTo>
                  <a:lnTo>
                    <a:pt x="97967" y="513079"/>
                  </a:lnTo>
                  <a:lnTo>
                    <a:pt x="54013" y="511809"/>
                  </a:lnTo>
                  <a:lnTo>
                    <a:pt x="47205" y="511809"/>
                  </a:lnTo>
                  <a:lnTo>
                    <a:pt x="571" y="509269"/>
                  </a:lnTo>
                  <a:close/>
                </a:path>
                <a:path w="615315" h="1075690">
                  <a:moveTo>
                    <a:pt x="210083" y="513079"/>
                  </a:moveTo>
                  <a:lnTo>
                    <a:pt x="203276" y="513079"/>
                  </a:lnTo>
                  <a:lnTo>
                    <a:pt x="203276" y="515619"/>
                  </a:lnTo>
                  <a:lnTo>
                    <a:pt x="210083" y="515619"/>
                  </a:lnTo>
                  <a:lnTo>
                    <a:pt x="210083" y="513079"/>
                  </a:lnTo>
                  <a:close/>
                </a:path>
                <a:path w="615315" h="1075690">
                  <a:moveTo>
                    <a:pt x="236111" y="467359"/>
                  </a:moveTo>
                  <a:lnTo>
                    <a:pt x="54013" y="467359"/>
                  </a:lnTo>
                  <a:lnTo>
                    <a:pt x="76962" y="468629"/>
                  </a:lnTo>
                  <a:lnTo>
                    <a:pt x="154851" y="471169"/>
                  </a:lnTo>
                  <a:lnTo>
                    <a:pt x="154851" y="514349"/>
                  </a:lnTo>
                  <a:lnTo>
                    <a:pt x="161658" y="514349"/>
                  </a:lnTo>
                  <a:lnTo>
                    <a:pt x="161658" y="471169"/>
                  </a:lnTo>
                  <a:lnTo>
                    <a:pt x="337648" y="471169"/>
                  </a:lnTo>
                  <a:lnTo>
                    <a:pt x="307632" y="469899"/>
                  </a:lnTo>
                  <a:lnTo>
                    <a:pt x="265480" y="468629"/>
                  </a:lnTo>
                  <a:lnTo>
                    <a:pt x="258673" y="468629"/>
                  </a:lnTo>
                  <a:lnTo>
                    <a:pt x="236111" y="467359"/>
                  </a:lnTo>
                  <a:close/>
                </a:path>
                <a:path w="615315" h="1075690">
                  <a:moveTo>
                    <a:pt x="337648" y="471169"/>
                  </a:moveTo>
                  <a:lnTo>
                    <a:pt x="161658" y="471169"/>
                  </a:lnTo>
                  <a:lnTo>
                    <a:pt x="178892" y="472439"/>
                  </a:lnTo>
                  <a:lnTo>
                    <a:pt x="230606" y="473709"/>
                  </a:lnTo>
                  <a:lnTo>
                    <a:pt x="258673" y="474979"/>
                  </a:lnTo>
                  <a:lnTo>
                    <a:pt x="258673" y="514349"/>
                  </a:lnTo>
                  <a:lnTo>
                    <a:pt x="265480" y="514349"/>
                  </a:lnTo>
                  <a:lnTo>
                    <a:pt x="265480" y="474979"/>
                  </a:lnTo>
                  <a:lnTo>
                    <a:pt x="461213" y="474979"/>
                  </a:lnTo>
                  <a:lnTo>
                    <a:pt x="374472" y="472439"/>
                  </a:lnTo>
                  <a:lnTo>
                    <a:pt x="367665" y="472439"/>
                  </a:lnTo>
                  <a:lnTo>
                    <a:pt x="337648" y="471169"/>
                  </a:lnTo>
                  <a:close/>
                </a:path>
                <a:path w="615315" h="1075690">
                  <a:moveTo>
                    <a:pt x="104775" y="511809"/>
                  </a:moveTo>
                  <a:lnTo>
                    <a:pt x="97967" y="511809"/>
                  </a:lnTo>
                  <a:lnTo>
                    <a:pt x="97967" y="513079"/>
                  </a:lnTo>
                  <a:lnTo>
                    <a:pt x="104775" y="513079"/>
                  </a:lnTo>
                  <a:lnTo>
                    <a:pt x="104775" y="511809"/>
                  </a:lnTo>
                  <a:close/>
                </a:path>
                <a:path w="615315" h="1075690">
                  <a:moveTo>
                    <a:pt x="481215" y="481329"/>
                  </a:moveTo>
                  <a:lnTo>
                    <a:pt x="474408" y="481329"/>
                  </a:lnTo>
                  <a:lnTo>
                    <a:pt x="474408" y="513079"/>
                  </a:lnTo>
                  <a:lnTo>
                    <a:pt x="481215" y="513079"/>
                  </a:lnTo>
                  <a:lnTo>
                    <a:pt x="481215" y="481329"/>
                  </a:lnTo>
                  <a:close/>
                </a:path>
                <a:path w="615315" h="1075690">
                  <a:moveTo>
                    <a:pt x="614908" y="478789"/>
                  </a:moveTo>
                  <a:lnTo>
                    <a:pt x="374472" y="478789"/>
                  </a:lnTo>
                  <a:lnTo>
                    <a:pt x="403733" y="480059"/>
                  </a:lnTo>
                  <a:lnTo>
                    <a:pt x="441941" y="481329"/>
                  </a:lnTo>
                  <a:lnTo>
                    <a:pt x="481215" y="481329"/>
                  </a:lnTo>
                  <a:lnTo>
                    <a:pt x="570344" y="483869"/>
                  </a:lnTo>
                  <a:lnTo>
                    <a:pt x="570344" y="513079"/>
                  </a:lnTo>
                  <a:lnTo>
                    <a:pt x="577164" y="513079"/>
                  </a:lnTo>
                  <a:lnTo>
                    <a:pt x="577164" y="483869"/>
                  </a:lnTo>
                  <a:lnTo>
                    <a:pt x="614806" y="483869"/>
                  </a:lnTo>
                  <a:lnTo>
                    <a:pt x="614908" y="478789"/>
                  </a:lnTo>
                  <a:close/>
                </a:path>
                <a:path w="615315" h="1075690">
                  <a:moveTo>
                    <a:pt x="161658" y="462279"/>
                  </a:moveTo>
                  <a:lnTo>
                    <a:pt x="154851" y="462279"/>
                  </a:lnTo>
                  <a:lnTo>
                    <a:pt x="154851" y="464819"/>
                  </a:lnTo>
                  <a:lnTo>
                    <a:pt x="12006" y="464819"/>
                  </a:lnTo>
                  <a:lnTo>
                    <a:pt x="47205" y="467359"/>
                  </a:lnTo>
                  <a:lnTo>
                    <a:pt x="47205" y="511809"/>
                  </a:lnTo>
                  <a:lnTo>
                    <a:pt x="54013" y="511809"/>
                  </a:lnTo>
                  <a:lnTo>
                    <a:pt x="54013" y="467359"/>
                  </a:lnTo>
                  <a:lnTo>
                    <a:pt x="236111" y="467359"/>
                  </a:lnTo>
                  <a:lnTo>
                    <a:pt x="213548" y="466089"/>
                  </a:lnTo>
                  <a:lnTo>
                    <a:pt x="161658" y="464819"/>
                  </a:lnTo>
                  <a:lnTo>
                    <a:pt x="161658" y="462279"/>
                  </a:lnTo>
                  <a:close/>
                </a:path>
                <a:path w="615315" h="1075690">
                  <a:moveTo>
                    <a:pt x="481215" y="463549"/>
                  </a:moveTo>
                  <a:lnTo>
                    <a:pt x="474408" y="463549"/>
                  </a:lnTo>
                  <a:lnTo>
                    <a:pt x="474408" y="474979"/>
                  </a:lnTo>
                  <a:lnTo>
                    <a:pt x="265480" y="474979"/>
                  </a:lnTo>
                  <a:lnTo>
                    <a:pt x="322441" y="477519"/>
                  </a:lnTo>
                  <a:lnTo>
                    <a:pt x="367665" y="478789"/>
                  </a:lnTo>
                  <a:lnTo>
                    <a:pt x="367665" y="511809"/>
                  </a:lnTo>
                  <a:lnTo>
                    <a:pt x="374472" y="511809"/>
                  </a:lnTo>
                  <a:lnTo>
                    <a:pt x="374472" y="478789"/>
                  </a:lnTo>
                  <a:lnTo>
                    <a:pt x="614908" y="478789"/>
                  </a:lnTo>
                  <a:lnTo>
                    <a:pt x="577164" y="477519"/>
                  </a:lnTo>
                  <a:lnTo>
                    <a:pt x="570344" y="477519"/>
                  </a:lnTo>
                  <a:lnTo>
                    <a:pt x="538035" y="476249"/>
                  </a:lnTo>
                  <a:lnTo>
                    <a:pt x="481215" y="474979"/>
                  </a:lnTo>
                  <a:lnTo>
                    <a:pt x="481215" y="463549"/>
                  </a:lnTo>
                  <a:close/>
                </a:path>
                <a:path w="615315" h="1075690">
                  <a:moveTo>
                    <a:pt x="614806" y="483869"/>
                  </a:moveTo>
                  <a:lnTo>
                    <a:pt x="577164" y="483869"/>
                  </a:lnTo>
                  <a:lnTo>
                    <a:pt x="614781" y="485139"/>
                  </a:lnTo>
                  <a:lnTo>
                    <a:pt x="614806" y="483869"/>
                  </a:lnTo>
                  <a:close/>
                </a:path>
                <a:path w="615315" h="1075690">
                  <a:moveTo>
                    <a:pt x="577164" y="463549"/>
                  </a:moveTo>
                  <a:lnTo>
                    <a:pt x="570344" y="463549"/>
                  </a:lnTo>
                  <a:lnTo>
                    <a:pt x="570344" y="477519"/>
                  </a:lnTo>
                  <a:lnTo>
                    <a:pt x="577164" y="477519"/>
                  </a:lnTo>
                  <a:lnTo>
                    <a:pt x="577164" y="463549"/>
                  </a:lnTo>
                  <a:close/>
                </a:path>
                <a:path w="615315" h="1075690">
                  <a:moveTo>
                    <a:pt x="374472" y="462279"/>
                  </a:moveTo>
                  <a:lnTo>
                    <a:pt x="367665" y="462279"/>
                  </a:lnTo>
                  <a:lnTo>
                    <a:pt x="367665" y="472439"/>
                  </a:lnTo>
                  <a:lnTo>
                    <a:pt x="374472" y="472439"/>
                  </a:lnTo>
                  <a:lnTo>
                    <a:pt x="374472" y="462279"/>
                  </a:lnTo>
                  <a:close/>
                </a:path>
                <a:path w="615315" h="1075690">
                  <a:moveTo>
                    <a:pt x="265480" y="464819"/>
                  </a:moveTo>
                  <a:lnTo>
                    <a:pt x="258673" y="464819"/>
                  </a:lnTo>
                  <a:lnTo>
                    <a:pt x="258673" y="468629"/>
                  </a:lnTo>
                  <a:lnTo>
                    <a:pt x="265480" y="468629"/>
                  </a:lnTo>
                  <a:lnTo>
                    <a:pt x="265480" y="464819"/>
                  </a:lnTo>
                  <a:close/>
                </a:path>
                <a:path w="615315" h="1075690">
                  <a:moveTo>
                    <a:pt x="490213" y="429259"/>
                  </a:moveTo>
                  <a:lnTo>
                    <a:pt x="315391" y="429259"/>
                  </a:lnTo>
                  <a:lnTo>
                    <a:pt x="371479" y="430529"/>
                  </a:lnTo>
                  <a:lnTo>
                    <a:pt x="413880" y="433069"/>
                  </a:lnTo>
                  <a:lnTo>
                    <a:pt x="413880" y="466089"/>
                  </a:lnTo>
                  <a:lnTo>
                    <a:pt x="420687" y="466089"/>
                  </a:lnTo>
                  <a:lnTo>
                    <a:pt x="420687" y="433069"/>
                  </a:lnTo>
                  <a:lnTo>
                    <a:pt x="595766" y="433069"/>
                  </a:lnTo>
                  <a:lnTo>
                    <a:pt x="576559" y="431799"/>
                  </a:lnTo>
                  <a:lnTo>
                    <a:pt x="525995" y="430529"/>
                  </a:lnTo>
                  <a:lnTo>
                    <a:pt x="519188" y="430529"/>
                  </a:lnTo>
                  <a:lnTo>
                    <a:pt x="490213" y="429259"/>
                  </a:lnTo>
                  <a:close/>
                </a:path>
                <a:path w="615315" h="1075690">
                  <a:moveTo>
                    <a:pt x="609" y="458469"/>
                  </a:moveTo>
                  <a:lnTo>
                    <a:pt x="304" y="464819"/>
                  </a:lnTo>
                  <a:lnTo>
                    <a:pt x="154851" y="464819"/>
                  </a:lnTo>
                  <a:lnTo>
                    <a:pt x="104775" y="462279"/>
                  </a:lnTo>
                  <a:lnTo>
                    <a:pt x="97967" y="462279"/>
                  </a:lnTo>
                  <a:lnTo>
                    <a:pt x="54013" y="459739"/>
                  </a:lnTo>
                  <a:lnTo>
                    <a:pt x="48107" y="459739"/>
                  </a:lnTo>
                  <a:lnTo>
                    <a:pt x="609" y="458469"/>
                  </a:lnTo>
                  <a:close/>
                </a:path>
                <a:path w="615315" h="1075690">
                  <a:moveTo>
                    <a:pt x="366978" y="424179"/>
                  </a:moveTo>
                  <a:lnTo>
                    <a:pt x="210083" y="424179"/>
                  </a:lnTo>
                  <a:lnTo>
                    <a:pt x="230568" y="425449"/>
                  </a:lnTo>
                  <a:lnTo>
                    <a:pt x="308584" y="427989"/>
                  </a:lnTo>
                  <a:lnTo>
                    <a:pt x="308584" y="463549"/>
                  </a:lnTo>
                  <a:lnTo>
                    <a:pt x="315391" y="463549"/>
                  </a:lnTo>
                  <a:lnTo>
                    <a:pt x="315391" y="429259"/>
                  </a:lnTo>
                  <a:lnTo>
                    <a:pt x="490213" y="429259"/>
                  </a:lnTo>
                  <a:lnTo>
                    <a:pt x="461238" y="427989"/>
                  </a:lnTo>
                  <a:lnTo>
                    <a:pt x="420687" y="426719"/>
                  </a:lnTo>
                  <a:lnTo>
                    <a:pt x="420687" y="425449"/>
                  </a:lnTo>
                  <a:lnTo>
                    <a:pt x="392771" y="425449"/>
                  </a:lnTo>
                  <a:lnTo>
                    <a:pt x="366978" y="424179"/>
                  </a:lnTo>
                  <a:close/>
                </a:path>
                <a:path w="615315" h="1075690">
                  <a:moveTo>
                    <a:pt x="614934" y="433069"/>
                  </a:moveTo>
                  <a:lnTo>
                    <a:pt x="420687" y="433069"/>
                  </a:lnTo>
                  <a:lnTo>
                    <a:pt x="460997" y="434339"/>
                  </a:lnTo>
                  <a:lnTo>
                    <a:pt x="519188" y="436879"/>
                  </a:lnTo>
                  <a:lnTo>
                    <a:pt x="519188" y="463549"/>
                  </a:lnTo>
                  <a:lnTo>
                    <a:pt x="525995" y="463549"/>
                  </a:lnTo>
                  <a:lnTo>
                    <a:pt x="525995" y="436879"/>
                  </a:lnTo>
                  <a:lnTo>
                    <a:pt x="614827" y="436879"/>
                  </a:lnTo>
                  <a:lnTo>
                    <a:pt x="614934" y="433069"/>
                  </a:lnTo>
                  <a:close/>
                </a:path>
                <a:path w="615315" h="1075690">
                  <a:moveTo>
                    <a:pt x="660" y="406399"/>
                  </a:moveTo>
                  <a:lnTo>
                    <a:pt x="254" y="412749"/>
                  </a:lnTo>
                  <a:lnTo>
                    <a:pt x="38465" y="415289"/>
                  </a:lnTo>
                  <a:lnTo>
                    <a:pt x="77000" y="416559"/>
                  </a:lnTo>
                  <a:lnTo>
                    <a:pt x="97967" y="417829"/>
                  </a:lnTo>
                  <a:lnTo>
                    <a:pt x="97967" y="462279"/>
                  </a:lnTo>
                  <a:lnTo>
                    <a:pt x="104775" y="462279"/>
                  </a:lnTo>
                  <a:lnTo>
                    <a:pt x="104775" y="419099"/>
                  </a:lnTo>
                  <a:lnTo>
                    <a:pt x="250189" y="419099"/>
                  </a:lnTo>
                  <a:lnTo>
                    <a:pt x="210083" y="416559"/>
                  </a:lnTo>
                  <a:lnTo>
                    <a:pt x="203276" y="416559"/>
                  </a:lnTo>
                  <a:lnTo>
                    <a:pt x="161658" y="415289"/>
                  </a:lnTo>
                  <a:lnTo>
                    <a:pt x="161658" y="414019"/>
                  </a:lnTo>
                  <a:lnTo>
                    <a:pt x="154851" y="414019"/>
                  </a:lnTo>
                  <a:lnTo>
                    <a:pt x="134962" y="412749"/>
                  </a:lnTo>
                  <a:lnTo>
                    <a:pt x="96590" y="411479"/>
                  </a:lnTo>
                  <a:lnTo>
                    <a:pt x="54013" y="408939"/>
                  </a:lnTo>
                  <a:lnTo>
                    <a:pt x="47205" y="408939"/>
                  </a:lnTo>
                  <a:lnTo>
                    <a:pt x="660" y="406399"/>
                  </a:lnTo>
                  <a:close/>
                </a:path>
                <a:path w="615315" h="1075690">
                  <a:moveTo>
                    <a:pt x="250189" y="419099"/>
                  </a:moveTo>
                  <a:lnTo>
                    <a:pt x="104775" y="419099"/>
                  </a:lnTo>
                  <a:lnTo>
                    <a:pt x="141499" y="420369"/>
                  </a:lnTo>
                  <a:lnTo>
                    <a:pt x="203276" y="424179"/>
                  </a:lnTo>
                  <a:lnTo>
                    <a:pt x="203276" y="461009"/>
                  </a:lnTo>
                  <a:lnTo>
                    <a:pt x="210083" y="461009"/>
                  </a:lnTo>
                  <a:lnTo>
                    <a:pt x="210083" y="424179"/>
                  </a:lnTo>
                  <a:lnTo>
                    <a:pt x="366978" y="424179"/>
                  </a:lnTo>
                  <a:lnTo>
                    <a:pt x="315391" y="421639"/>
                  </a:lnTo>
                  <a:lnTo>
                    <a:pt x="308584" y="421639"/>
                  </a:lnTo>
                  <a:lnTo>
                    <a:pt x="288582" y="420369"/>
                  </a:lnTo>
                  <a:lnTo>
                    <a:pt x="250189" y="419099"/>
                  </a:lnTo>
                  <a:close/>
                </a:path>
                <a:path w="615315" h="1075690">
                  <a:moveTo>
                    <a:pt x="614827" y="436879"/>
                  </a:moveTo>
                  <a:lnTo>
                    <a:pt x="537857" y="436879"/>
                  </a:lnTo>
                  <a:lnTo>
                    <a:pt x="614756" y="439419"/>
                  </a:lnTo>
                  <a:lnTo>
                    <a:pt x="614827" y="436879"/>
                  </a:lnTo>
                  <a:close/>
                </a:path>
                <a:path w="615315" h="1075690">
                  <a:moveTo>
                    <a:pt x="525995" y="417829"/>
                  </a:moveTo>
                  <a:lnTo>
                    <a:pt x="519188" y="417829"/>
                  </a:lnTo>
                  <a:lnTo>
                    <a:pt x="519188" y="430529"/>
                  </a:lnTo>
                  <a:lnTo>
                    <a:pt x="525995" y="430529"/>
                  </a:lnTo>
                  <a:lnTo>
                    <a:pt x="525995" y="417829"/>
                  </a:lnTo>
                  <a:close/>
                </a:path>
                <a:path w="615315" h="1075690">
                  <a:moveTo>
                    <a:pt x="420687" y="415289"/>
                  </a:moveTo>
                  <a:lnTo>
                    <a:pt x="413880" y="415289"/>
                  </a:lnTo>
                  <a:lnTo>
                    <a:pt x="413880" y="425449"/>
                  </a:lnTo>
                  <a:lnTo>
                    <a:pt x="420687" y="425449"/>
                  </a:lnTo>
                  <a:lnTo>
                    <a:pt x="420687" y="415289"/>
                  </a:lnTo>
                  <a:close/>
                </a:path>
                <a:path w="615315" h="1075690">
                  <a:moveTo>
                    <a:pt x="315391" y="415289"/>
                  </a:moveTo>
                  <a:lnTo>
                    <a:pt x="308584" y="415289"/>
                  </a:lnTo>
                  <a:lnTo>
                    <a:pt x="308584" y="421639"/>
                  </a:lnTo>
                  <a:lnTo>
                    <a:pt x="315391" y="421639"/>
                  </a:lnTo>
                  <a:lnTo>
                    <a:pt x="315391" y="415289"/>
                  </a:lnTo>
                  <a:close/>
                </a:path>
                <a:path w="615315" h="1075690">
                  <a:moveTo>
                    <a:pt x="509663" y="383539"/>
                  </a:moveTo>
                  <a:lnTo>
                    <a:pt x="374472" y="383539"/>
                  </a:lnTo>
                  <a:lnTo>
                    <a:pt x="403287" y="384809"/>
                  </a:lnTo>
                  <a:lnTo>
                    <a:pt x="441692" y="387349"/>
                  </a:lnTo>
                  <a:lnTo>
                    <a:pt x="474408" y="388619"/>
                  </a:lnTo>
                  <a:lnTo>
                    <a:pt x="474408" y="417829"/>
                  </a:lnTo>
                  <a:lnTo>
                    <a:pt x="481215" y="417829"/>
                  </a:lnTo>
                  <a:lnTo>
                    <a:pt x="481215" y="388619"/>
                  </a:lnTo>
                  <a:lnTo>
                    <a:pt x="614984" y="388619"/>
                  </a:lnTo>
                  <a:lnTo>
                    <a:pt x="577164" y="386079"/>
                  </a:lnTo>
                  <a:lnTo>
                    <a:pt x="570344" y="386079"/>
                  </a:lnTo>
                  <a:lnTo>
                    <a:pt x="509663" y="383539"/>
                  </a:lnTo>
                  <a:close/>
                </a:path>
                <a:path w="615315" h="1075690">
                  <a:moveTo>
                    <a:pt x="210083" y="414019"/>
                  </a:moveTo>
                  <a:lnTo>
                    <a:pt x="203276" y="414019"/>
                  </a:lnTo>
                  <a:lnTo>
                    <a:pt x="203276" y="416559"/>
                  </a:lnTo>
                  <a:lnTo>
                    <a:pt x="210083" y="416559"/>
                  </a:lnTo>
                  <a:lnTo>
                    <a:pt x="210083" y="414019"/>
                  </a:lnTo>
                  <a:close/>
                </a:path>
                <a:path w="615315" h="1075690">
                  <a:moveTo>
                    <a:pt x="614984" y="388619"/>
                  </a:moveTo>
                  <a:lnTo>
                    <a:pt x="481215" y="388619"/>
                  </a:lnTo>
                  <a:lnTo>
                    <a:pt x="570344" y="392429"/>
                  </a:lnTo>
                  <a:lnTo>
                    <a:pt x="570344" y="416559"/>
                  </a:lnTo>
                  <a:lnTo>
                    <a:pt x="577164" y="416559"/>
                  </a:lnTo>
                  <a:lnTo>
                    <a:pt x="577164" y="393699"/>
                  </a:lnTo>
                  <a:lnTo>
                    <a:pt x="614771" y="393699"/>
                  </a:lnTo>
                  <a:lnTo>
                    <a:pt x="614984" y="388619"/>
                  </a:lnTo>
                  <a:close/>
                </a:path>
                <a:path w="615315" h="1075690">
                  <a:moveTo>
                    <a:pt x="374472" y="377189"/>
                  </a:moveTo>
                  <a:lnTo>
                    <a:pt x="265480" y="377189"/>
                  </a:lnTo>
                  <a:lnTo>
                    <a:pt x="296870" y="379729"/>
                  </a:lnTo>
                  <a:lnTo>
                    <a:pt x="367665" y="383539"/>
                  </a:lnTo>
                  <a:lnTo>
                    <a:pt x="367665" y="415289"/>
                  </a:lnTo>
                  <a:lnTo>
                    <a:pt x="374472" y="415289"/>
                  </a:lnTo>
                  <a:lnTo>
                    <a:pt x="374472" y="383539"/>
                  </a:lnTo>
                  <a:lnTo>
                    <a:pt x="509663" y="383539"/>
                  </a:lnTo>
                  <a:lnTo>
                    <a:pt x="481215" y="382269"/>
                  </a:lnTo>
                  <a:lnTo>
                    <a:pt x="474408" y="382269"/>
                  </a:lnTo>
                  <a:lnTo>
                    <a:pt x="461289" y="380999"/>
                  </a:lnTo>
                  <a:lnTo>
                    <a:pt x="422995" y="379729"/>
                  </a:lnTo>
                  <a:lnTo>
                    <a:pt x="374472" y="377189"/>
                  </a:lnTo>
                  <a:close/>
                </a:path>
                <a:path w="615315" h="1075690">
                  <a:moveTo>
                    <a:pt x="161658" y="361949"/>
                  </a:moveTo>
                  <a:lnTo>
                    <a:pt x="154851" y="361949"/>
                  </a:lnTo>
                  <a:lnTo>
                    <a:pt x="154851" y="364489"/>
                  </a:lnTo>
                  <a:lnTo>
                    <a:pt x="54013" y="364489"/>
                  </a:lnTo>
                  <a:lnTo>
                    <a:pt x="154851" y="370839"/>
                  </a:lnTo>
                  <a:lnTo>
                    <a:pt x="154851" y="414019"/>
                  </a:lnTo>
                  <a:lnTo>
                    <a:pt x="161658" y="414019"/>
                  </a:lnTo>
                  <a:lnTo>
                    <a:pt x="161658" y="370839"/>
                  </a:lnTo>
                  <a:lnTo>
                    <a:pt x="258673" y="370839"/>
                  </a:lnTo>
                  <a:lnTo>
                    <a:pt x="161658" y="364489"/>
                  </a:lnTo>
                  <a:lnTo>
                    <a:pt x="161658" y="361949"/>
                  </a:lnTo>
                  <a:close/>
                </a:path>
                <a:path w="615315" h="1075690">
                  <a:moveTo>
                    <a:pt x="265480" y="363219"/>
                  </a:moveTo>
                  <a:lnTo>
                    <a:pt x="258673" y="363219"/>
                  </a:lnTo>
                  <a:lnTo>
                    <a:pt x="258673" y="370839"/>
                  </a:lnTo>
                  <a:lnTo>
                    <a:pt x="161658" y="370839"/>
                  </a:lnTo>
                  <a:lnTo>
                    <a:pt x="173507" y="372109"/>
                  </a:lnTo>
                  <a:lnTo>
                    <a:pt x="258673" y="377189"/>
                  </a:lnTo>
                  <a:lnTo>
                    <a:pt x="258673" y="412749"/>
                  </a:lnTo>
                  <a:lnTo>
                    <a:pt x="265480" y="412749"/>
                  </a:lnTo>
                  <a:lnTo>
                    <a:pt x="265480" y="377189"/>
                  </a:lnTo>
                  <a:lnTo>
                    <a:pt x="374472" y="377189"/>
                  </a:lnTo>
                  <a:lnTo>
                    <a:pt x="374472" y="375919"/>
                  </a:lnTo>
                  <a:lnTo>
                    <a:pt x="367665" y="375919"/>
                  </a:lnTo>
                  <a:lnTo>
                    <a:pt x="307695" y="373379"/>
                  </a:lnTo>
                  <a:lnTo>
                    <a:pt x="265480" y="370839"/>
                  </a:lnTo>
                  <a:lnTo>
                    <a:pt x="265480" y="363219"/>
                  </a:lnTo>
                  <a:close/>
                </a:path>
                <a:path w="615315" h="1075690">
                  <a:moveTo>
                    <a:pt x="685" y="354329"/>
                  </a:moveTo>
                  <a:lnTo>
                    <a:pt x="228" y="360679"/>
                  </a:lnTo>
                  <a:lnTo>
                    <a:pt x="47205" y="364489"/>
                  </a:lnTo>
                  <a:lnTo>
                    <a:pt x="47205" y="408939"/>
                  </a:lnTo>
                  <a:lnTo>
                    <a:pt x="54013" y="408939"/>
                  </a:lnTo>
                  <a:lnTo>
                    <a:pt x="54013" y="364489"/>
                  </a:lnTo>
                  <a:lnTo>
                    <a:pt x="154851" y="364489"/>
                  </a:lnTo>
                  <a:lnTo>
                    <a:pt x="141818" y="363219"/>
                  </a:lnTo>
                  <a:lnTo>
                    <a:pt x="104775" y="360679"/>
                  </a:lnTo>
                  <a:lnTo>
                    <a:pt x="97967" y="360679"/>
                  </a:lnTo>
                  <a:lnTo>
                    <a:pt x="54013" y="358139"/>
                  </a:lnTo>
                  <a:lnTo>
                    <a:pt x="54013" y="356869"/>
                  </a:lnTo>
                  <a:lnTo>
                    <a:pt x="50800" y="356869"/>
                  </a:lnTo>
                  <a:lnTo>
                    <a:pt x="685" y="354329"/>
                  </a:lnTo>
                  <a:close/>
                </a:path>
                <a:path w="615315" h="1075690">
                  <a:moveTo>
                    <a:pt x="614771" y="393699"/>
                  </a:moveTo>
                  <a:lnTo>
                    <a:pt x="577164" y="393699"/>
                  </a:lnTo>
                  <a:lnTo>
                    <a:pt x="614718" y="394969"/>
                  </a:lnTo>
                  <a:lnTo>
                    <a:pt x="614771" y="393699"/>
                  </a:lnTo>
                  <a:close/>
                </a:path>
                <a:path w="615315" h="1075690">
                  <a:moveTo>
                    <a:pt x="577164" y="367029"/>
                  </a:moveTo>
                  <a:lnTo>
                    <a:pt x="570344" y="367029"/>
                  </a:lnTo>
                  <a:lnTo>
                    <a:pt x="570344" y="386079"/>
                  </a:lnTo>
                  <a:lnTo>
                    <a:pt x="577164" y="386079"/>
                  </a:lnTo>
                  <a:lnTo>
                    <a:pt x="577164" y="367029"/>
                  </a:lnTo>
                  <a:close/>
                </a:path>
                <a:path w="615315" h="1075690">
                  <a:moveTo>
                    <a:pt x="481215" y="368299"/>
                  </a:moveTo>
                  <a:lnTo>
                    <a:pt x="474408" y="368299"/>
                  </a:lnTo>
                  <a:lnTo>
                    <a:pt x="474408" y="382269"/>
                  </a:lnTo>
                  <a:lnTo>
                    <a:pt x="481215" y="382269"/>
                  </a:lnTo>
                  <a:lnTo>
                    <a:pt x="481215" y="368299"/>
                  </a:lnTo>
                  <a:close/>
                </a:path>
                <a:path w="615315" h="1075690">
                  <a:moveTo>
                    <a:pt x="374472" y="365759"/>
                  </a:moveTo>
                  <a:lnTo>
                    <a:pt x="367665" y="365759"/>
                  </a:lnTo>
                  <a:lnTo>
                    <a:pt x="367665" y="375919"/>
                  </a:lnTo>
                  <a:lnTo>
                    <a:pt x="374472" y="375919"/>
                  </a:lnTo>
                  <a:lnTo>
                    <a:pt x="374472" y="365759"/>
                  </a:lnTo>
                  <a:close/>
                </a:path>
                <a:path w="615315" h="1075690">
                  <a:moveTo>
                    <a:pt x="420687" y="320039"/>
                  </a:moveTo>
                  <a:lnTo>
                    <a:pt x="413880" y="320039"/>
                  </a:lnTo>
                  <a:lnTo>
                    <a:pt x="413880" y="331469"/>
                  </a:lnTo>
                  <a:lnTo>
                    <a:pt x="315391" y="331469"/>
                  </a:lnTo>
                  <a:lnTo>
                    <a:pt x="366928" y="335279"/>
                  </a:lnTo>
                  <a:lnTo>
                    <a:pt x="413880" y="337819"/>
                  </a:lnTo>
                  <a:lnTo>
                    <a:pt x="413880" y="370839"/>
                  </a:lnTo>
                  <a:lnTo>
                    <a:pt x="420687" y="370839"/>
                  </a:lnTo>
                  <a:lnTo>
                    <a:pt x="420687" y="339089"/>
                  </a:lnTo>
                  <a:lnTo>
                    <a:pt x="549270" y="339089"/>
                  </a:lnTo>
                  <a:lnTo>
                    <a:pt x="525995" y="337819"/>
                  </a:lnTo>
                  <a:lnTo>
                    <a:pt x="519188" y="337819"/>
                  </a:lnTo>
                  <a:lnTo>
                    <a:pt x="420687" y="331469"/>
                  </a:lnTo>
                  <a:lnTo>
                    <a:pt x="420687" y="320039"/>
                  </a:lnTo>
                  <a:close/>
                </a:path>
                <a:path w="615315" h="1075690">
                  <a:moveTo>
                    <a:pt x="549270" y="339089"/>
                  </a:moveTo>
                  <a:lnTo>
                    <a:pt x="420687" y="339089"/>
                  </a:lnTo>
                  <a:lnTo>
                    <a:pt x="460921" y="340359"/>
                  </a:lnTo>
                  <a:lnTo>
                    <a:pt x="519188" y="344169"/>
                  </a:lnTo>
                  <a:lnTo>
                    <a:pt x="519188" y="369569"/>
                  </a:lnTo>
                  <a:lnTo>
                    <a:pt x="525995" y="369569"/>
                  </a:lnTo>
                  <a:lnTo>
                    <a:pt x="525995" y="345439"/>
                  </a:lnTo>
                  <a:lnTo>
                    <a:pt x="614883" y="345439"/>
                  </a:lnTo>
                  <a:lnTo>
                    <a:pt x="615035" y="342899"/>
                  </a:lnTo>
                  <a:lnTo>
                    <a:pt x="595819" y="341629"/>
                  </a:lnTo>
                  <a:lnTo>
                    <a:pt x="549270" y="339089"/>
                  </a:lnTo>
                  <a:close/>
                </a:path>
                <a:path w="615315" h="1075690">
                  <a:moveTo>
                    <a:pt x="315391" y="325119"/>
                  </a:moveTo>
                  <a:lnTo>
                    <a:pt x="210083" y="325119"/>
                  </a:lnTo>
                  <a:lnTo>
                    <a:pt x="308584" y="331469"/>
                  </a:lnTo>
                  <a:lnTo>
                    <a:pt x="308584" y="367029"/>
                  </a:lnTo>
                  <a:lnTo>
                    <a:pt x="315391" y="367029"/>
                  </a:lnTo>
                  <a:lnTo>
                    <a:pt x="315391" y="331469"/>
                  </a:lnTo>
                  <a:lnTo>
                    <a:pt x="413880" y="331469"/>
                  </a:lnTo>
                  <a:lnTo>
                    <a:pt x="384543" y="328929"/>
                  </a:lnTo>
                  <a:lnTo>
                    <a:pt x="367253" y="328929"/>
                  </a:lnTo>
                  <a:lnTo>
                    <a:pt x="315391" y="325119"/>
                  </a:lnTo>
                  <a:close/>
                </a:path>
                <a:path w="615315" h="1075690">
                  <a:moveTo>
                    <a:pt x="210083" y="307339"/>
                  </a:moveTo>
                  <a:lnTo>
                    <a:pt x="203276" y="307339"/>
                  </a:lnTo>
                  <a:lnTo>
                    <a:pt x="203276" y="317499"/>
                  </a:lnTo>
                  <a:lnTo>
                    <a:pt x="104775" y="317499"/>
                  </a:lnTo>
                  <a:lnTo>
                    <a:pt x="203276" y="323849"/>
                  </a:lnTo>
                  <a:lnTo>
                    <a:pt x="203276" y="364489"/>
                  </a:lnTo>
                  <a:lnTo>
                    <a:pt x="210083" y="364489"/>
                  </a:lnTo>
                  <a:lnTo>
                    <a:pt x="210083" y="325119"/>
                  </a:lnTo>
                  <a:lnTo>
                    <a:pt x="315391" y="325119"/>
                  </a:lnTo>
                  <a:lnTo>
                    <a:pt x="315391" y="323849"/>
                  </a:lnTo>
                  <a:lnTo>
                    <a:pt x="308584" y="323849"/>
                  </a:lnTo>
                  <a:lnTo>
                    <a:pt x="210083" y="317499"/>
                  </a:lnTo>
                  <a:lnTo>
                    <a:pt x="210083" y="307339"/>
                  </a:lnTo>
                  <a:close/>
                </a:path>
                <a:path w="615315" h="1075690">
                  <a:moveTo>
                    <a:pt x="723" y="302259"/>
                  </a:moveTo>
                  <a:lnTo>
                    <a:pt x="190" y="308609"/>
                  </a:lnTo>
                  <a:lnTo>
                    <a:pt x="38427" y="312419"/>
                  </a:lnTo>
                  <a:lnTo>
                    <a:pt x="97967" y="316229"/>
                  </a:lnTo>
                  <a:lnTo>
                    <a:pt x="97967" y="360679"/>
                  </a:lnTo>
                  <a:lnTo>
                    <a:pt x="104775" y="360679"/>
                  </a:lnTo>
                  <a:lnTo>
                    <a:pt x="104775" y="317499"/>
                  </a:lnTo>
                  <a:lnTo>
                    <a:pt x="203276" y="317499"/>
                  </a:lnTo>
                  <a:lnTo>
                    <a:pt x="154165" y="313689"/>
                  </a:lnTo>
                  <a:lnTo>
                    <a:pt x="129513" y="312419"/>
                  </a:lnTo>
                  <a:lnTo>
                    <a:pt x="104775" y="309879"/>
                  </a:lnTo>
                  <a:lnTo>
                    <a:pt x="97967" y="309879"/>
                  </a:lnTo>
                  <a:lnTo>
                    <a:pt x="77419" y="308609"/>
                  </a:lnTo>
                  <a:lnTo>
                    <a:pt x="54013" y="306069"/>
                  </a:lnTo>
                  <a:lnTo>
                    <a:pt x="47205" y="306069"/>
                  </a:lnTo>
                  <a:lnTo>
                    <a:pt x="35612" y="304799"/>
                  </a:lnTo>
                  <a:lnTo>
                    <a:pt x="723" y="302259"/>
                  </a:lnTo>
                  <a:close/>
                </a:path>
                <a:path w="615315" h="1075690">
                  <a:moveTo>
                    <a:pt x="614883" y="345439"/>
                  </a:moveTo>
                  <a:lnTo>
                    <a:pt x="537768" y="345439"/>
                  </a:lnTo>
                  <a:lnTo>
                    <a:pt x="614654" y="349249"/>
                  </a:lnTo>
                  <a:lnTo>
                    <a:pt x="614883" y="345439"/>
                  </a:lnTo>
                  <a:close/>
                </a:path>
                <a:path w="615315" h="1075690">
                  <a:moveTo>
                    <a:pt x="525995" y="325119"/>
                  </a:moveTo>
                  <a:lnTo>
                    <a:pt x="519188" y="325119"/>
                  </a:lnTo>
                  <a:lnTo>
                    <a:pt x="519188" y="337819"/>
                  </a:lnTo>
                  <a:lnTo>
                    <a:pt x="525995" y="337819"/>
                  </a:lnTo>
                  <a:lnTo>
                    <a:pt x="525995" y="325119"/>
                  </a:lnTo>
                  <a:close/>
                </a:path>
                <a:path w="615315" h="1075690">
                  <a:moveTo>
                    <a:pt x="577164" y="295909"/>
                  </a:moveTo>
                  <a:lnTo>
                    <a:pt x="481215" y="295909"/>
                  </a:lnTo>
                  <a:lnTo>
                    <a:pt x="495286" y="297179"/>
                  </a:lnTo>
                  <a:lnTo>
                    <a:pt x="537730" y="299719"/>
                  </a:lnTo>
                  <a:lnTo>
                    <a:pt x="570344" y="302259"/>
                  </a:lnTo>
                  <a:lnTo>
                    <a:pt x="570344" y="327659"/>
                  </a:lnTo>
                  <a:lnTo>
                    <a:pt x="577164" y="327659"/>
                  </a:lnTo>
                  <a:lnTo>
                    <a:pt x="577164" y="302259"/>
                  </a:lnTo>
                  <a:lnTo>
                    <a:pt x="614801" y="302259"/>
                  </a:lnTo>
                  <a:lnTo>
                    <a:pt x="615061" y="298449"/>
                  </a:lnTo>
                  <a:lnTo>
                    <a:pt x="577164" y="295909"/>
                  </a:lnTo>
                  <a:close/>
                </a:path>
                <a:path w="615315" h="1075690">
                  <a:moveTo>
                    <a:pt x="315391" y="314959"/>
                  </a:moveTo>
                  <a:lnTo>
                    <a:pt x="308584" y="314959"/>
                  </a:lnTo>
                  <a:lnTo>
                    <a:pt x="308584" y="323849"/>
                  </a:lnTo>
                  <a:lnTo>
                    <a:pt x="315391" y="323849"/>
                  </a:lnTo>
                  <a:lnTo>
                    <a:pt x="315391" y="314959"/>
                  </a:lnTo>
                  <a:close/>
                </a:path>
                <a:path w="615315" h="1075690">
                  <a:moveTo>
                    <a:pt x="481215" y="273049"/>
                  </a:moveTo>
                  <a:lnTo>
                    <a:pt x="474408" y="273049"/>
                  </a:lnTo>
                  <a:lnTo>
                    <a:pt x="474408" y="288289"/>
                  </a:lnTo>
                  <a:lnTo>
                    <a:pt x="374472" y="288289"/>
                  </a:lnTo>
                  <a:lnTo>
                    <a:pt x="403131" y="289559"/>
                  </a:lnTo>
                  <a:lnTo>
                    <a:pt x="441532" y="293369"/>
                  </a:lnTo>
                  <a:lnTo>
                    <a:pt x="474408" y="294639"/>
                  </a:lnTo>
                  <a:lnTo>
                    <a:pt x="474408" y="322579"/>
                  </a:lnTo>
                  <a:lnTo>
                    <a:pt x="481215" y="322579"/>
                  </a:lnTo>
                  <a:lnTo>
                    <a:pt x="481215" y="295909"/>
                  </a:lnTo>
                  <a:lnTo>
                    <a:pt x="577164" y="295909"/>
                  </a:lnTo>
                  <a:lnTo>
                    <a:pt x="577164" y="294639"/>
                  </a:lnTo>
                  <a:lnTo>
                    <a:pt x="570344" y="294639"/>
                  </a:lnTo>
                  <a:lnTo>
                    <a:pt x="538175" y="293369"/>
                  </a:lnTo>
                  <a:lnTo>
                    <a:pt x="481215" y="288289"/>
                  </a:lnTo>
                  <a:lnTo>
                    <a:pt x="481215" y="273049"/>
                  </a:lnTo>
                  <a:close/>
                </a:path>
                <a:path w="615315" h="1075690">
                  <a:moveTo>
                    <a:pt x="350055" y="279399"/>
                  </a:moveTo>
                  <a:lnTo>
                    <a:pt x="265480" y="279399"/>
                  </a:lnTo>
                  <a:lnTo>
                    <a:pt x="367665" y="287019"/>
                  </a:lnTo>
                  <a:lnTo>
                    <a:pt x="367665" y="321309"/>
                  </a:lnTo>
                  <a:lnTo>
                    <a:pt x="374472" y="321309"/>
                  </a:lnTo>
                  <a:lnTo>
                    <a:pt x="374472" y="288289"/>
                  </a:lnTo>
                  <a:lnTo>
                    <a:pt x="474408" y="288289"/>
                  </a:lnTo>
                  <a:lnTo>
                    <a:pt x="374472" y="280669"/>
                  </a:lnTo>
                  <a:lnTo>
                    <a:pt x="367665" y="280669"/>
                  </a:lnTo>
                  <a:lnTo>
                    <a:pt x="350055" y="279399"/>
                  </a:lnTo>
                  <a:close/>
                </a:path>
                <a:path w="615315" h="1075690">
                  <a:moveTo>
                    <a:pt x="237622" y="270509"/>
                  </a:moveTo>
                  <a:lnTo>
                    <a:pt x="161658" y="270509"/>
                  </a:lnTo>
                  <a:lnTo>
                    <a:pt x="258673" y="279399"/>
                  </a:lnTo>
                  <a:lnTo>
                    <a:pt x="258673" y="316229"/>
                  </a:lnTo>
                  <a:lnTo>
                    <a:pt x="265480" y="316229"/>
                  </a:lnTo>
                  <a:lnTo>
                    <a:pt x="265480" y="279399"/>
                  </a:lnTo>
                  <a:lnTo>
                    <a:pt x="350055" y="279399"/>
                  </a:lnTo>
                  <a:lnTo>
                    <a:pt x="265480" y="273049"/>
                  </a:lnTo>
                  <a:lnTo>
                    <a:pt x="265480" y="271779"/>
                  </a:lnTo>
                  <a:lnTo>
                    <a:pt x="258673" y="271779"/>
                  </a:lnTo>
                  <a:lnTo>
                    <a:pt x="237622" y="270509"/>
                  </a:lnTo>
                  <a:close/>
                </a:path>
                <a:path w="615315" h="1075690">
                  <a:moveTo>
                    <a:pt x="135107" y="261619"/>
                  </a:moveTo>
                  <a:lnTo>
                    <a:pt x="54013" y="261619"/>
                  </a:lnTo>
                  <a:lnTo>
                    <a:pt x="76873" y="264159"/>
                  </a:lnTo>
                  <a:lnTo>
                    <a:pt x="115149" y="266699"/>
                  </a:lnTo>
                  <a:lnTo>
                    <a:pt x="134367" y="269239"/>
                  </a:lnTo>
                  <a:lnTo>
                    <a:pt x="154851" y="270509"/>
                  </a:lnTo>
                  <a:lnTo>
                    <a:pt x="154851" y="312419"/>
                  </a:lnTo>
                  <a:lnTo>
                    <a:pt x="161658" y="312419"/>
                  </a:lnTo>
                  <a:lnTo>
                    <a:pt x="161658" y="270509"/>
                  </a:lnTo>
                  <a:lnTo>
                    <a:pt x="237622" y="270509"/>
                  </a:lnTo>
                  <a:lnTo>
                    <a:pt x="216571" y="269239"/>
                  </a:lnTo>
                  <a:lnTo>
                    <a:pt x="161658" y="264159"/>
                  </a:lnTo>
                  <a:lnTo>
                    <a:pt x="154851" y="264159"/>
                  </a:lnTo>
                  <a:lnTo>
                    <a:pt x="135107" y="261619"/>
                  </a:lnTo>
                  <a:close/>
                </a:path>
                <a:path w="615315" h="1075690">
                  <a:moveTo>
                    <a:pt x="104775" y="303529"/>
                  </a:moveTo>
                  <a:lnTo>
                    <a:pt x="97967" y="303529"/>
                  </a:lnTo>
                  <a:lnTo>
                    <a:pt x="97967" y="309879"/>
                  </a:lnTo>
                  <a:lnTo>
                    <a:pt x="104775" y="309879"/>
                  </a:lnTo>
                  <a:lnTo>
                    <a:pt x="104775" y="303529"/>
                  </a:lnTo>
                  <a:close/>
                </a:path>
                <a:path w="615315" h="1075690">
                  <a:moveTo>
                    <a:pt x="762" y="250189"/>
                  </a:moveTo>
                  <a:lnTo>
                    <a:pt x="152" y="256539"/>
                  </a:lnTo>
                  <a:lnTo>
                    <a:pt x="47205" y="261619"/>
                  </a:lnTo>
                  <a:lnTo>
                    <a:pt x="47205" y="306069"/>
                  </a:lnTo>
                  <a:lnTo>
                    <a:pt x="54013" y="306069"/>
                  </a:lnTo>
                  <a:lnTo>
                    <a:pt x="54013" y="261619"/>
                  </a:lnTo>
                  <a:lnTo>
                    <a:pt x="135107" y="261619"/>
                  </a:lnTo>
                  <a:lnTo>
                    <a:pt x="96723" y="259079"/>
                  </a:lnTo>
                  <a:lnTo>
                    <a:pt x="77457" y="256539"/>
                  </a:lnTo>
                  <a:lnTo>
                    <a:pt x="37461" y="253999"/>
                  </a:lnTo>
                  <a:lnTo>
                    <a:pt x="762" y="250189"/>
                  </a:lnTo>
                  <a:close/>
                </a:path>
                <a:path w="615315" h="1075690">
                  <a:moveTo>
                    <a:pt x="614801" y="302259"/>
                  </a:moveTo>
                  <a:lnTo>
                    <a:pt x="577164" y="302259"/>
                  </a:lnTo>
                  <a:lnTo>
                    <a:pt x="614629" y="304799"/>
                  </a:lnTo>
                  <a:lnTo>
                    <a:pt x="614801" y="302259"/>
                  </a:lnTo>
                  <a:close/>
                </a:path>
                <a:path w="615315" h="1075690">
                  <a:moveTo>
                    <a:pt x="577164" y="278129"/>
                  </a:moveTo>
                  <a:lnTo>
                    <a:pt x="570344" y="278129"/>
                  </a:lnTo>
                  <a:lnTo>
                    <a:pt x="570344" y="294639"/>
                  </a:lnTo>
                  <a:lnTo>
                    <a:pt x="577164" y="294639"/>
                  </a:lnTo>
                  <a:lnTo>
                    <a:pt x="577164" y="278129"/>
                  </a:lnTo>
                  <a:close/>
                </a:path>
                <a:path w="615315" h="1075690">
                  <a:moveTo>
                    <a:pt x="374472" y="270509"/>
                  </a:moveTo>
                  <a:lnTo>
                    <a:pt x="367665" y="270509"/>
                  </a:lnTo>
                  <a:lnTo>
                    <a:pt x="367665" y="280669"/>
                  </a:lnTo>
                  <a:lnTo>
                    <a:pt x="374472" y="280669"/>
                  </a:lnTo>
                  <a:lnTo>
                    <a:pt x="374472" y="270509"/>
                  </a:lnTo>
                  <a:close/>
                </a:path>
                <a:path w="615315" h="1075690">
                  <a:moveTo>
                    <a:pt x="504742" y="243839"/>
                  </a:moveTo>
                  <a:lnTo>
                    <a:pt x="420687" y="243839"/>
                  </a:lnTo>
                  <a:lnTo>
                    <a:pt x="519188" y="252729"/>
                  </a:lnTo>
                  <a:lnTo>
                    <a:pt x="519188" y="274319"/>
                  </a:lnTo>
                  <a:lnTo>
                    <a:pt x="525995" y="274319"/>
                  </a:lnTo>
                  <a:lnTo>
                    <a:pt x="525995" y="252729"/>
                  </a:lnTo>
                  <a:lnTo>
                    <a:pt x="615099" y="252729"/>
                  </a:lnTo>
                  <a:lnTo>
                    <a:pt x="525995" y="246379"/>
                  </a:lnTo>
                  <a:lnTo>
                    <a:pt x="525995" y="245109"/>
                  </a:lnTo>
                  <a:lnTo>
                    <a:pt x="519188" y="245109"/>
                  </a:lnTo>
                  <a:lnTo>
                    <a:pt x="504742" y="243839"/>
                  </a:lnTo>
                  <a:close/>
                </a:path>
                <a:path w="615315" h="1075690">
                  <a:moveTo>
                    <a:pt x="265480" y="266699"/>
                  </a:moveTo>
                  <a:lnTo>
                    <a:pt x="258673" y="266699"/>
                  </a:lnTo>
                  <a:lnTo>
                    <a:pt x="258673" y="271779"/>
                  </a:lnTo>
                  <a:lnTo>
                    <a:pt x="265480" y="271779"/>
                  </a:lnTo>
                  <a:lnTo>
                    <a:pt x="265480" y="266699"/>
                  </a:lnTo>
                  <a:close/>
                </a:path>
                <a:path w="615315" h="1075690">
                  <a:moveTo>
                    <a:pt x="399237" y="234949"/>
                  </a:moveTo>
                  <a:lnTo>
                    <a:pt x="315391" y="234949"/>
                  </a:lnTo>
                  <a:lnTo>
                    <a:pt x="349438" y="237489"/>
                  </a:lnTo>
                  <a:lnTo>
                    <a:pt x="413880" y="243839"/>
                  </a:lnTo>
                  <a:lnTo>
                    <a:pt x="413880" y="271779"/>
                  </a:lnTo>
                  <a:lnTo>
                    <a:pt x="420687" y="271779"/>
                  </a:lnTo>
                  <a:lnTo>
                    <a:pt x="420687" y="243839"/>
                  </a:lnTo>
                  <a:lnTo>
                    <a:pt x="504742" y="243839"/>
                  </a:lnTo>
                  <a:lnTo>
                    <a:pt x="461403" y="240029"/>
                  </a:lnTo>
                  <a:lnTo>
                    <a:pt x="420687" y="237489"/>
                  </a:lnTo>
                  <a:lnTo>
                    <a:pt x="420687" y="236219"/>
                  </a:lnTo>
                  <a:lnTo>
                    <a:pt x="413880" y="236219"/>
                  </a:lnTo>
                  <a:lnTo>
                    <a:pt x="399237" y="234949"/>
                  </a:lnTo>
                  <a:close/>
                </a:path>
                <a:path w="615315" h="1075690">
                  <a:moveTo>
                    <a:pt x="287557" y="226059"/>
                  </a:moveTo>
                  <a:lnTo>
                    <a:pt x="210083" y="226059"/>
                  </a:lnTo>
                  <a:lnTo>
                    <a:pt x="250586" y="228599"/>
                  </a:lnTo>
                  <a:lnTo>
                    <a:pt x="289103" y="232409"/>
                  </a:lnTo>
                  <a:lnTo>
                    <a:pt x="308584" y="234949"/>
                  </a:lnTo>
                  <a:lnTo>
                    <a:pt x="308584" y="269239"/>
                  </a:lnTo>
                  <a:lnTo>
                    <a:pt x="315391" y="269239"/>
                  </a:lnTo>
                  <a:lnTo>
                    <a:pt x="315391" y="234949"/>
                  </a:lnTo>
                  <a:lnTo>
                    <a:pt x="399237" y="234949"/>
                  </a:lnTo>
                  <a:lnTo>
                    <a:pt x="384594" y="233679"/>
                  </a:lnTo>
                  <a:lnTo>
                    <a:pt x="315391" y="228599"/>
                  </a:lnTo>
                  <a:lnTo>
                    <a:pt x="315391" y="227329"/>
                  </a:lnTo>
                  <a:lnTo>
                    <a:pt x="308584" y="227329"/>
                  </a:lnTo>
                  <a:lnTo>
                    <a:pt x="287557" y="226059"/>
                  </a:lnTo>
                  <a:close/>
                </a:path>
                <a:path w="615315" h="1075690">
                  <a:moveTo>
                    <a:pt x="161658" y="259079"/>
                  </a:moveTo>
                  <a:lnTo>
                    <a:pt x="154851" y="259079"/>
                  </a:lnTo>
                  <a:lnTo>
                    <a:pt x="154851" y="264159"/>
                  </a:lnTo>
                  <a:lnTo>
                    <a:pt x="161658" y="264159"/>
                  </a:lnTo>
                  <a:lnTo>
                    <a:pt x="161658" y="259079"/>
                  </a:lnTo>
                  <a:close/>
                </a:path>
                <a:path w="615315" h="1075690">
                  <a:moveTo>
                    <a:pt x="178745" y="215899"/>
                  </a:moveTo>
                  <a:lnTo>
                    <a:pt x="104775" y="215899"/>
                  </a:lnTo>
                  <a:lnTo>
                    <a:pt x="141336" y="219709"/>
                  </a:lnTo>
                  <a:lnTo>
                    <a:pt x="203276" y="224789"/>
                  </a:lnTo>
                  <a:lnTo>
                    <a:pt x="203276" y="259079"/>
                  </a:lnTo>
                  <a:lnTo>
                    <a:pt x="210083" y="259079"/>
                  </a:lnTo>
                  <a:lnTo>
                    <a:pt x="210083" y="226059"/>
                  </a:lnTo>
                  <a:lnTo>
                    <a:pt x="287557" y="226059"/>
                  </a:lnTo>
                  <a:lnTo>
                    <a:pt x="210083" y="218439"/>
                  </a:lnTo>
                  <a:lnTo>
                    <a:pt x="203276" y="218439"/>
                  </a:lnTo>
                  <a:lnTo>
                    <a:pt x="178745" y="215899"/>
                  </a:lnTo>
                  <a:close/>
                </a:path>
                <a:path w="615315" h="1075690">
                  <a:moveTo>
                    <a:pt x="615099" y="252729"/>
                  </a:moveTo>
                  <a:lnTo>
                    <a:pt x="525995" y="252729"/>
                  </a:lnTo>
                  <a:lnTo>
                    <a:pt x="575951" y="256539"/>
                  </a:lnTo>
                  <a:lnTo>
                    <a:pt x="614591" y="259079"/>
                  </a:lnTo>
                  <a:lnTo>
                    <a:pt x="615099" y="252729"/>
                  </a:lnTo>
                  <a:close/>
                </a:path>
                <a:path w="615315" h="1075690">
                  <a:moveTo>
                    <a:pt x="800" y="198119"/>
                  </a:moveTo>
                  <a:lnTo>
                    <a:pt x="114" y="204469"/>
                  </a:lnTo>
                  <a:lnTo>
                    <a:pt x="38312" y="209549"/>
                  </a:lnTo>
                  <a:lnTo>
                    <a:pt x="76835" y="213359"/>
                  </a:lnTo>
                  <a:lnTo>
                    <a:pt x="97967" y="214629"/>
                  </a:lnTo>
                  <a:lnTo>
                    <a:pt x="97967" y="255269"/>
                  </a:lnTo>
                  <a:lnTo>
                    <a:pt x="104775" y="255269"/>
                  </a:lnTo>
                  <a:lnTo>
                    <a:pt x="104775" y="215899"/>
                  </a:lnTo>
                  <a:lnTo>
                    <a:pt x="178745" y="215899"/>
                  </a:lnTo>
                  <a:lnTo>
                    <a:pt x="104775" y="208279"/>
                  </a:lnTo>
                  <a:lnTo>
                    <a:pt x="97967" y="208279"/>
                  </a:lnTo>
                  <a:lnTo>
                    <a:pt x="77508" y="205739"/>
                  </a:lnTo>
                  <a:lnTo>
                    <a:pt x="54013" y="203199"/>
                  </a:lnTo>
                  <a:lnTo>
                    <a:pt x="47205" y="203199"/>
                  </a:lnTo>
                  <a:lnTo>
                    <a:pt x="800" y="198119"/>
                  </a:lnTo>
                  <a:close/>
                </a:path>
                <a:path w="615315" h="1075690">
                  <a:moveTo>
                    <a:pt x="525995" y="229869"/>
                  </a:moveTo>
                  <a:lnTo>
                    <a:pt x="519188" y="229869"/>
                  </a:lnTo>
                  <a:lnTo>
                    <a:pt x="519188" y="245109"/>
                  </a:lnTo>
                  <a:lnTo>
                    <a:pt x="525995" y="245109"/>
                  </a:lnTo>
                  <a:lnTo>
                    <a:pt x="525995" y="229869"/>
                  </a:lnTo>
                  <a:close/>
                </a:path>
                <a:path w="615315" h="1075690">
                  <a:moveTo>
                    <a:pt x="420687" y="220979"/>
                  </a:moveTo>
                  <a:lnTo>
                    <a:pt x="413880" y="220979"/>
                  </a:lnTo>
                  <a:lnTo>
                    <a:pt x="413880" y="236219"/>
                  </a:lnTo>
                  <a:lnTo>
                    <a:pt x="420687" y="236219"/>
                  </a:lnTo>
                  <a:lnTo>
                    <a:pt x="420687" y="220979"/>
                  </a:lnTo>
                  <a:close/>
                </a:path>
                <a:path w="615315" h="1075690">
                  <a:moveTo>
                    <a:pt x="548957" y="201929"/>
                  </a:moveTo>
                  <a:lnTo>
                    <a:pt x="481215" y="201929"/>
                  </a:lnTo>
                  <a:lnTo>
                    <a:pt x="509430" y="205739"/>
                  </a:lnTo>
                  <a:lnTo>
                    <a:pt x="570344" y="210819"/>
                  </a:lnTo>
                  <a:lnTo>
                    <a:pt x="570344" y="234949"/>
                  </a:lnTo>
                  <a:lnTo>
                    <a:pt x="577164" y="234949"/>
                  </a:lnTo>
                  <a:lnTo>
                    <a:pt x="577164" y="210819"/>
                  </a:lnTo>
                  <a:lnTo>
                    <a:pt x="614903" y="210819"/>
                  </a:lnTo>
                  <a:lnTo>
                    <a:pt x="615137" y="208279"/>
                  </a:lnTo>
                  <a:lnTo>
                    <a:pt x="577164" y="204469"/>
                  </a:lnTo>
                  <a:lnTo>
                    <a:pt x="570344" y="204469"/>
                  </a:lnTo>
                  <a:lnTo>
                    <a:pt x="548957" y="201929"/>
                  </a:lnTo>
                  <a:close/>
                </a:path>
                <a:path w="615315" h="1075690">
                  <a:moveTo>
                    <a:pt x="439789" y="191769"/>
                  </a:moveTo>
                  <a:lnTo>
                    <a:pt x="374472" y="191769"/>
                  </a:lnTo>
                  <a:lnTo>
                    <a:pt x="395986" y="194309"/>
                  </a:lnTo>
                  <a:lnTo>
                    <a:pt x="439148" y="198119"/>
                  </a:lnTo>
                  <a:lnTo>
                    <a:pt x="474408" y="201929"/>
                  </a:lnTo>
                  <a:lnTo>
                    <a:pt x="474408" y="229869"/>
                  </a:lnTo>
                  <a:lnTo>
                    <a:pt x="481215" y="229869"/>
                  </a:lnTo>
                  <a:lnTo>
                    <a:pt x="481215" y="201929"/>
                  </a:lnTo>
                  <a:lnTo>
                    <a:pt x="548957" y="201929"/>
                  </a:lnTo>
                  <a:lnTo>
                    <a:pt x="538264" y="200659"/>
                  </a:lnTo>
                  <a:lnTo>
                    <a:pt x="481215" y="195579"/>
                  </a:lnTo>
                  <a:lnTo>
                    <a:pt x="474408" y="195579"/>
                  </a:lnTo>
                  <a:lnTo>
                    <a:pt x="439789" y="191769"/>
                  </a:lnTo>
                  <a:close/>
                </a:path>
                <a:path w="615315" h="1075690">
                  <a:moveTo>
                    <a:pt x="315391" y="219709"/>
                  </a:moveTo>
                  <a:lnTo>
                    <a:pt x="308584" y="219709"/>
                  </a:lnTo>
                  <a:lnTo>
                    <a:pt x="308584" y="227329"/>
                  </a:lnTo>
                  <a:lnTo>
                    <a:pt x="315391" y="227329"/>
                  </a:lnTo>
                  <a:lnTo>
                    <a:pt x="315391" y="219709"/>
                  </a:lnTo>
                  <a:close/>
                </a:path>
                <a:path w="615315" h="1075690">
                  <a:moveTo>
                    <a:pt x="332498" y="181609"/>
                  </a:moveTo>
                  <a:lnTo>
                    <a:pt x="265480" y="181609"/>
                  </a:lnTo>
                  <a:lnTo>
                    <a:pt x="286259" y="184149"/>
                  </a:lnTo>
                  <a:lnTo>
                    <a:pt x="367665" y="191769"/>
                  </a:lnTo>
                  <a:lnTo>
                    <a:pt x="367665" y="222249"/>
                  </a:lnTo>
                  <a:lnTo>
                    <a:pt x="374472" y="222249"/>
                  </a:lnTo>
                  <a:lnTo>
                    <a:pt x="374472" y="191769"/>
                  </a:lnTo>
                  <a:lnTo>
                    <a:pt x="439789" y="191769"/>
                  </a:lnTo>
                  <a:lnTo>
                    <a:pt x="418069" y="189229"/>
                  </a:lnTo>
                  <a:lnTo>
                    <a:pt x="374472" y="185419"/>
                  </a:lnTo>
                  <a:lnTo>
                    <a:pt x="367665" y="185419"/>
                  </a:lnTo>
                  <a:lnTo>
                    <a:pt x="332498" y="181609"/>
                  </a:lnTo>
                  <a:close/>
                </a:path>
                <a:path w="615315" h="1075690">
                  <a:moveTo>
                    <a:pt x="210083" y="212089"/>
                  </a:moveTo>
                  <a:lnTo>
                    <a:pt x="203276" y="212089"/>
                  </a:lnTo>
                  <a:lnTo>
                    <a:pt x="203276" y="218439"/>
                  </a:lnTo>
                  <a:lnTo>
                    <a:pt x="210083" y="218439"/>
                  </a:lnTo>
                  <a:lnTo>
                    <a:pt x="210083" y="212089"/>
                  </a:lnTo>
                  <a:close/>
                </a:path>
                <a:path w="615315" h="1075690">
                  <a:moveTo>
                    <a:pt x="236196" y="171449"/>
                  </a:moveTo>
                  <a:lnTo>
                    <a:pt x="161658" y="171449"/>
                  </a:lnTo>
                  <a:lnTo>
                    <a:pt x="213195" y="176529"/>
                  </a:lnTo>
                  <a:lnTo>
                    <a:pt x="258673" y="180339"/>
                  </a:lnTo>
                  <a:lnTo>
                    <a:pt x="258673" y="217169"/>
                  </a:lnTo>
                  <a:lnTo>
                    <a:pt x="265480" y="217169"/>
                  </a:lnTo>
                  <a:lnTo>
                    <a:pt x="265480" y="181609"/>
                  </a:lnTo>
                  <a:lnTo>
                    <a:pt x="332498" y="181609"/>
                  </a:lnTo>
                  <a:lnTo>
                    <a:pt x="297331" y="177799"/>
                  </a:lnTo>
                  <a:lnTo>
                    <a:pt x="265480" y="175259"/>
                  </a:lnTo>
                  <a:lnTo>
                    <a:pt x="265480" y="173989"/>
                  </a:lnTo>
                  <a:lnTo>
                    <a:pt x="258673" y="173989"/>
                  </a:lnTo>
                  <a:lnTo>
                    <a:pt x="236196" y="171449"/>
                  </a:lnTo>
                  <a:close/>
                </a:path>
                <a:path w="615315" h="1075690">
                  <a:moveTo>
                    <a:pt x="614903" y="210819"/>
                  </a:moveTo>
                  <a:lnTo>
                    <a:pt x="577164" y="210819"/>
                  </a:lnTo>
                  <a:lnTo>
                    <a:pt x="614553" y="214629"/>
                  </a:lnTo>
                  <a:lnTo>
                    <a:pt x="614903" y="210819"/>
                  </a:lnTo>
                  <a:close/>
                </a:path>
                <a:path w="615315" h="1075690">
                  <a:moveTo>
                    <a:pt x="116144" y="158749"/>
                  </a:moveTo>
                  <a:lnTo>
                    <a:pt x="54013" y="158749"/>
                  </a:lnTo>
                  <a:lnTo>
                    <a:pt x="76796" y="161289"/>
                  </a:lnTo>
                  <a:lnTo>
                    <a:pt x="114946" y="166369"/>
                  </a:lnTo>
                  <a:lnTo>
                    <a:pt x="154851" y="170179"/>
                  </a:lnTo>
                  <a:lnTo>
                    <a:pt x="154851" y="213359"/>
                  </a:lnTo>
                  <a:lnTo>
                    <a:pt x="161658" y="213359"/>
                  </a:lnTo>
                  <a:lnTo>
                    <a:pt x="161658" y="171449"/>
                  </a:lnTo>
                  <a:lnTo>
                    <a:pt x="236196" y="171449"/>
                  </a:lnTo>
                  <a:lnTo>
                    <a:pt x="213720" y="168909"/>
                  </a:lnTo>
                  <a:lnTo>
                    <a:pt x="161658" y="163829"/>
                  </a:lnTo>
                  <a:lnTo>
                    <a:pt x="154851" y="163829"/>
                  </a:lnTo>
                  <a:lnTo>
                    <a:pt x="116144" y="158749"/>
                  </a:lnTo>
                  <a:close/>
                </a:path>
                <a:path w="615315" h="1075690">
                  <a:moveTo>
                    <a:pt x="104775" y="204469"/>
                  </a:moveTo>
                  <a:lnTo>
                    <a:pt x="97967" y="204469"/>
                  </a:lnTo>
                  <a:lnTo>
                    <a:pt x="97967" y="208279"/>
                  </a:lnTo>
                  <a:lnTo>
                    <a:pt x="104775" y="208279"/>
                  </a:lnTo>
                  <a:lnTo>
                    <a:pt x="104775" y="204469"/>
                  </a:lnTo>
                  <a:close/>
                </a:path>
                <a:path w="615315" h="1075690">
                  <a:moveTo>
                    <a:pt x="577164" y="185419"/>
                  </a:moveTo>
                  <a:lnTo>
                    <a:pt x="570344" y="185419"/>
                  </a:lnTo>
                  <a:lnTo>
                    <a:pt x="570344" y="204469"/>
                  </a:lnTo>
                  <a:lnTo>
                    <a:pt x="577164" y="204469"/>
                  </a:lnTo>
                  <a:lnTo>
                    <a:pt x="577164" y="185419"/>
                  </a:lnTo>
                  <a:close/>
                </a:path>
                <a:path w="615315" h="1075690">
                  <a:moveTo>
                    <a:pt x="838" y="146049"/>
                  </a:moveTo>
                  <a:lnTo>
                    <a:pt x="76" y="153669"/>
                  </a:lnTo>
                  <a:lnTo>
                    <a:pt x="47205" y="158749"/>
                  </a:lnTo>
                  <a:lnTo>
                    <a:pt x="47205" y="203199"/>
                  </a:lnTo>
                  <a:lnTo>
                    <a:pt x="54013" y="203199"/>
                  </a:lnTo>
                  <a:lnTo>
                    <a:pt x="54013" y="158749"/>
                  </a:lnTo>
                  <a:lnTo>
                    <a:pt x="116144" y="158749"/>
                  </a:lnTo>
                  <a:lnTo>
                    <a:pt x="39381" y="151129"/>
                  </a:lnTo>
                  <a:lnTo>
                    <a:pt x="838" y="146049"/>
                  </a:lnTo>
                  <a:close/>
                </a:path>
                <a:path w="615315" h="1075690">
                  <a:moveTo>
                    <a:pt x="481215" y="180339"/>
                  </a:moveTo>
                  <a:lnTo>
                    <a:pt x="474408" y="180339"/>
                  </a:lnTo>
                  <a:lnTo>
                    <a:pt x="474408" y="195579"/>
                  </a:lnTo>
                  <a:lnTo>
                    <a:pt x="481215" y="195579"/>
                  </a:lnTo>
                  <a:lnTo>
                    <a:pt x="481215" y="180339"/>
                  </a:lnTo>
                  <a:close/>
                </a:path>
                <a:path w="615315" h="1075690">
                  <a:moveTo>
                    <a:pt x="374472" y="171449"/>
                  </a:moveTo>
                  <a:lnTo>
                    <a:pt x="367665" y="171449"/>
                  </a:lnTo>
                  <a:lnTo>
                    <a:pt x="367665" y="185419"/>
                  </a:lnTo>
                  <a:lnTo>
                    <a:pt x="374472" y="185419"/>
                  </a:lnTo>
                  <a:lnTo>
                    <a:pt x="374472" y="171449"/>
                  </a:lnTo>
                  <a:close/>
                </a:path>
                <a:path w="615315" h="1075690">
                  <a:moveTo>
                    <a:pt x="490327" y="149859"/>
                  </a:moveTo>
                  <a:lnTo>
                    <a:pt x="420687" y="149859"/>
                  </a:lnTo>
                  <a:lnTo>
                    <a:pt x="430700" y="151129"/>
                  </a:lnTo>
                  <a:lnTo>
                    <a:pt x="475279" y="154939"/>
                  </a:lnTo>
                  <a:lnTo>
                    <a:pt x="519188" y="160019"/>
                  </a:lnTo>
                  <a:lnTo>
                    <a:pt x="519188" y="181609"/>
                  </a:lnTo>
                  <a:lnTo>
                    <a:pt x="525995" y="181609"/>
                  </a:lnTo>
                  <a:lnTo>
                    <a:pt x="525995" y="160019"/>
                  </a:lnTo>
                  <a:lnTo>
                    <a:pt x="584298" y="160019"/>
                  </a:lnTo>
                  <a:lnTo>
                    <a:pt x="525995" y="153669"/>
                  </a:lnTo>
                  <a:lnTo>
                    <a:pt x="525995" y="152399"/>
                  </a:lnTo>
                  <a:lnTo>
                    <a:pt x="519188" y="152399"/>
                  </a:lnTo>
                  <a:lnTo>
                    <a:pt x="490327" y="149859"/>
                  </a:lnTo>
                  <a:close/>
                </a:path>
                <a:path w="615315" h="1075690">
                  <a:moveTo>
                    <a:pt x="381421" y="138429"/>
                  </a:moveTo>
                  <a:lnTo>
                    <a:pt x="315391" y="138429"/>
                  </a:lnTo>
                  <a:lnTo>
                    <a:pt x="370179" y="143509"/>
                  </a:lnTo>
                  <a:lnTo>
                    <a:pt x="413880" y="148589"/>
                  </a:lnTo>
                  <a:lnTo>
                    <a:pt x="413880" y="179069"/>
                  </a:lnTo>
                  <a:lnTo>
                    <a:pt x="420687" y="179069"/>
                  </a:lnTo>
                  <a:lnTo>
                    <a:pt x="420687" y="149859"/>
                  </a:lnTo>
                  <a:lnTo>
                    <a:pt x="490327" y="149859"/>
                  </a:lnTo>
                  <a:lnTo>
                    <a:pt x="461467" y="147319"/>
                  </a:lnTo>
                  <a:lnTo>
                    <a:pt x="420687" y="142239"/>
                  </a:lnTo>
                  <a:lnTo>
                    <a:pt x="413880" y="142239"/>
                  </a:lnTo>
                  <a:lnTo>
                    <a:pt x="381421" y="138429"/>
                  </a:lnTo>
                  <a:close/>
                </a:path>
                <a:path w="615315" h="1075690">
                  <a:moveTo>
                    <a:pt x="265480" y="167639"/>
                  </a:moveTo>
                  <a:lnTo>
                    <a:pt x="258673" y="167639"/>
                  </a:lnTo>
                  <a:lnTo>
                    <a:pt x="258673" y="173989"/>
                  </a:lnTo>
                  <a:lnTo>
                    <a:pt x="265480" y="173989"/>
                  </a:lnTo>
                  <a:lnTo>
                    <a:pt x="265480" y="167639"/>
                  </a:lnTo>
                  <a:close/>
                </a:path>
                <a:path w="615315" h="1075690">
                  <a:moveTo>
                    <a:pt x="263257" y="125729"/>
                  </a:moveTo>
                  <a:lnTo>
                    <a:pt x="210083" y="125729"/>
                  </a:lnTo>
                  <a:lnTo>
                    <a:pt x="268547" y="133349"/>
                  </a:lnTo>
                  <a:lnTo>
                    <a:pt x="308584" y="137159"/>
                  </a:lnTo>
                  <a:lnTo>
                    <a:pt x="308584" y="170179"/>
                  </a:lnTo>
                  <a:lnTo>
                    <a:pt x="315391" y="170179"/>
                  </a:lnTo>
                  <a:lnTo>
                    <a:pt x="315391" y="138429"/>
                  </a:lnTo>
                  <a:lnTo>
                    <a:pt x="381421" y="138429"/>
                  </a:lnTo>
                  <a:lnTo>
                    <a:pt x="315391" y="130809"/>
                  </a:lnTo>
                  <a:lnTo>
                    <a:pt x="308584" y="130809"/>
                  </a:lnTo>
                  <a:lnTo>
                    <a:pt x="288864" y="128269"/>
                  </a:lnTo>
                  <a:lnTo>
                    <a:pt x="263257" y="125729"/>
                  </a:lnTo>
                  <a:close/>
                </a:path>
                <a:path w="615315" h="1075690">
                  <a:moveTo>
                    <a:pt x="584298" y="160019"/>
                  </a:moveTo>
                  <a:lnTo>
                    <a:pt x="525995" y="160019"/>
                  </a:lnTo>
                  <a:lnTo>
                    <a:pt x="556839" y="163829"/>
                  </a:lnTo>
                  <a:lnTo>
                    <a:pt x="614514" y="168909"/>
                  </a:lnTo>
                  <a:lnTo>
                    <a:pt x="615175" y="162559"/>
                  </a:lnTo>
                  <a:lnTo>
                    <a:pt x="595959" y="161289"/>
                  </a:lnTo>
                  <a:lnTo>
                    <a:pt x="584298" y="160019"/>
                  </a:lnTo>
                  <a:close/>
                </a:path>
                <a:path w="615315" h="1075690">
                  <a:moveTo>
                    <a:pt x="161658" y="160019"/>
                  </a:moveTo>
                  <a:lnTo>
                    <a:pt x="154851" y="160019"/>
                  </a:lnTo>
                  <a:lnTo>
                    <a:pt x="154851" y="163829"/>
                  </a:lnTo>
                  <a:lnTo>
                    <a:pt x="161658" y="163829"/>
                  </a:lnTo>
                  <a:lnTo>
                    <a:pt x="161658" y="160019"/>
                  </a:lnTo>
                  <a:close/>
                </a:path>
                <a:path w="615315" h="1075690">
                  <a:moveTo>
                    <a:pt x="166497" y="114299"/>
                  </a:moveTo>
                  <a:lnTo>
                    <a:pt x="104775" y="114299"/>
                  </a:lnTo>
                  <a:lnTo>
                    <a:pt x="141308" y="118109"/>
                  </a:lnTo>
                  <a:lnTo>
                    <a:pt x="203276" y="125729"/>
                  </a:lnTo>
                  <a:lnTo>
                    <a:pt x="203276" y="160019"/>
                  </a:lnTo>
                  <a:lnTo>
                    <a:pt x="210083" y="160019"/>
                  </a:lnTo>
                  <a:lnTo>
                    <a:pt x="210083" y="125729"/>
                  </a:lnTo>
                  <a:lnTo>
                    <a:pt x="263257" y="125729"/>
                  </a:lnTo>
                  <a:lnTo>
                    <a:pt x="250453" y="124459"/>
                  </a:lnTo>
                  <a:lnTo>
                    <a:pt x="210083" y="119379"/>
                  </a:lnTo>
                  <a:lnTo>
                    <a:pt x="210083" y="118109"/>
                  </a:lnTo>
                  <a:lnTo>
                    <a:pt x="203276" y="118109"/>
                  </a:lnTo>
                  <a:lnTo>
                    <a:pt x="166497" y="114299"/>
                  </a:lnTo>
                  <a:close/>
                </a:path>
                <a:path w="615315" h="1075690">
                  <a:moveTo>
                    <a:pt x="876" y="93979"/>
                  </a:moveTo>
                  <a:lnTo>
                    <a:pt x="38" y="101599"/>
                  </a:lnTo>
                  <a:lnTo>
                    <a:pt x="39509" y="106679"/>
                  </a:lnTo>
                  <a:lnTo>
                    <a:pt x="76771" y="110489"/>
                  </a:lnTo>
                  <a:lnTo>
                    <a:pt x="97967" y="113029"/>
                  </a:lnTo>
                  <a:lnTo>
                    <a:pt x="97967" y="156209"/>
                  </a:lnTo>
                  <a:lnTo>
                    <a:pt x="104775" y="156209"/>
                  </a:lnTo>
                  <a:lnTo>
                    <a:pt x="104775" y="114299"/>
                  </a:lnTo>
                  <a:lnTo>
                    <a:pt x="166497" y="114299"/>
                  </a:lnTo>
                  <a:lnTo>
                    <a:pt x="141977" y="111759"/>
                  </a:lnTo>
                  <a:lnTo>
                    <a:pt x="104775" y="106679"/>
                  </a:lnTo>
                  <a:lnTo>
                    <a:pt x="97967" y="106679"/>
                  </a:lnTo>
                  <a:lnTo>
                    <a:pt x="77571" y="104139"/>
                  </a:lnTo>
                  <a:lnTo>
                    <a:pt x="54013" y="101599"/>
                  </a:lnTo>
                  <a:lnTo>
                    <a:pt x="54013" y="100329"/>
                  </a:lnTo>
                  <a:lnTo>
                    <a:pt x="47205" y="100329"/>
                  </a:lnTo>
                  <a:lnTo>
                    <a:pt x="35316" y="99059"/>
                  </a:lnTo>
                  <a:lnTo>
                    <a:pt x="876" y="93979"/>
                  </a:lnTo>
                  <a:close/>
                </a:path>
                <a:path w="615315" h="1075690">
                  <a:moveTo>
                    <a:pt x="525995" y="137159"/>
                  </a:moveTo>
                  <a:lnTo>
                    <a:pt x="519188" y="137159"/>
                  </a:lnTo>
                  <a:lnTo>
                    <a:pt x="519188" y="152399"/>
                  </a:lnTo>
                  <a:lnTo>
                    <a:pt x="525995" y="152399"/>
                  </a:lnTo>
                  <a:lnTo>
                    <a:pt x="525995" y="137159"/>
                  </a:lnTo>
                  <a:close/>
                </a:path>
                <a:path w="615315" h="1075690">
                  <a:moveTo>
                    <a:pt x="420687" y="128269"/>
                  </a:moveTo>
                  <a:lnTo>
                    <a:pt x="413880" y="128269"/>
                  </a:lnTo>
                  <a:lnTo>
                    <a:pt x="413880" y="142239"/>
                  </a:lnTo>
                  <a:lnTo>
                    <a:pt x="420687" y="142239"/>
                  </a:lnTo>
                  <a:lnTo>
                    <a:pt x="420687" y="128269"/>
                  </a:lnTo>
                  <a:close/>
                </a:path>
                <a:path w="615315" h="1075690">
                  <a:moveTo>
                    <a:pt x="315391" y="120649"/>
                  </a:moveTo>
                  <a:lnTo>
                    <a:pt x="308584" y="120649"/>
                  </a:lnTo>
                  <a:lnTo>
                    <a:pt x="308584" y="130809"/>
                  </a:lnTo>
                  <a:lnTo>
                    <a:pt x="315391" y="130809"/>
                  </a:lnTo>
                  <a:lnTo>
                    <a:pt x="315391" y="120649"/>
                  </a:lnTo>
                  <a:close/>
                </a:path>
                <a:path w="615315" h="1075690">
                  <a:moveTo>
                    <a:pt x="113060" y="57149"/>
                  </a:moveTo>
                  <a:lnTo>
                    <a:pt x="54013" y="57149"/>
                  </a:lnTo>
                  <a:lnTo>
                    <a:pt x="76733" y="59689"/>
                  </a:lnTo>
                  <a:lnTo>
                    <a:pt x="212748" y="77469"/>
                  </a:lnTo>
                  <a:lnTo>
                    <a:pt x="249377" y="81279"/>
                  </a:lnTo>
                  <a:lnTo>
                    <a:pt x="287775" y="86359"/>
                  </a:lnTo>
                  <a:lnTo>
                    <a:pt x="403099" y="100329"/>
                  </a:lnTo>
                  <a:lnTo>
                    <a:pt x="431851" y="104139"/>
                  </a:lnTo>
                  <a:lnTo>
                    <a:pt x="460743" y="106679"/>
                  </a:lnTo>
                  <a:lnTo>
                    <a:pt x="479712" y="109219"/>
                  </a:lnTo>
                  <a:lnTo>
                    <a:pt x="537591" y="115569"/>
                  </a:lnTo>
                  <a:lnTo>
                    <a:pt x="575816" y="120649"/>
                  </a:lnTo>
                  <a:lnTo>
                    <a:pt x="614489" y="124459"/>
                  </a:lnTo>
                  <a:lnTo>
                    <a:pt x="615200" y="118109"/>
                  </a:lnTo>
                  <a:lnTo>
                    <a:pt x="576987" y="113029"/>
                  </a:lnTo>
                  <a:lnTo>
                    <a:pt x="525995" y="107949"/>
                  </a:lnTo>
                  <a:lnTo>
                    <a:pt x="525995" y="106679"/>
                  </a:lnTo>
                  <a:lnTo>
                    <a:pt x="519188" y="106679"/>
                  </a:lnTo>
                  <a:lnTo>
                    <a:pt x="451337" y="99059"/>
                  </a:lnTo>
                  <a:lnTo>
                    <a:pt x="420687" y="95249"/>
                  </a:lnTo>
                  <a:lnTo>
                    <a:pt x="413880" y="95249"/>
                  </a:lnTo>
                  <a:lnTo>
                    <a:pt x="397106" y="92709"/>
                  </a:lnTo>
                  <a:lnTo>
                    <a:pt x="315391" y="82549"/>
                  </a:lnTo>
                  <a:lnTo>
                    <a:pt x="308584" y="82549"/>
                  </a:lnTo>
                  <a:lnTo>
                    <a:pt x="210083" y="69849"/>
                  </a:lnTo>
                  <a:lnTo>
                    <a:pt x="210083" y="68579"/>
                  </a:lnTo>
                  <a:lnTo>
                    <a:pt x="203276" y="68579"/>
                  </a:lnTo>
                  <a:lnTo>
                    <a:pt x="165985" y="64769"/>
                  </a:lnTo>
                  <a:lnTo>
                    <a:pt x="129632" y="59689"/>
                  </a:lnTo>
                  <a:lnTo>
                    <a:pt x="113060" y="57149"/>
                  </a:lnTo>
                  <a:close/>
                </a:path>
                <a:path w="615315" h="1075690">
                  <a:moveTo>
                    <a:pt x="210083" y="113029"/>
                  </a:moveTo>
                  <a:lnTo>
                    <a:pt x="203276" y="113029"/>
                  </a:lnTo>
                  <a:lnTo>
                    <a:pt x="203276" y="118109"/>
                  </a:lnTo>
                  <a:lnTo>
                    <a:pt x="210083" y="118109"/>
                  </a:lnTo>
                  <a:lnTo>
                    <a:pt x="210083" y="113029"/>
                  </a:lnTo>
                  <a:close/>
                </a:path>
                <a:path w="615315" h="1075690">
                  <a:moveTo>
                    <a:pt x="104775" y="105409"/>
                  </a:moveTo>
                  <a:lnTo>
                    <a:pt x="97967" y="105409"/>
                  </a:lnTo>
                  <a:lnTo>
                    <a:pt x="97967" y="106679"/>
                  </a:lnTo>
                  <a:lnTo>
                    <a:pt x="104775" y="106679"/>
                  </a:lnTo>
                  <a:lnTo>
                    <a:pt x="104775" y="105409"/>
                  </a:lnTo>
                  <a:close/>
                </a:path>
                <a:path w="615315" h="1075690">
                  <a:moveTo>
                    <a:pt x="519188" y="60959"/>
                  </a:moveTo>
                  <a:lnTo>
                    <a:pt x="519188" y="106679"/>
                  </a:lnTo>
                  <a:lnTo>
                    <a:pt x="525995" y="106679"/>
                  </a:lnTo>
                  <a:lnTo>
                    <a:pt x="525995" y="62229"/>
                  </a:lnTo>
                  <a:lnTo>
                    <a:pt x="519188" y="60959"/>
                  </a:lnTo>
                  <a:close/>
                </a:path>
                <a:path w="615315" h="1075690">
                  <a:moveTo>
                    <a:pt x="914" y="41909"/>
                  </a:moveTo>
                  <a:lnTo>
                    <a:pt x="0" y="49529"/>
                  </a:lnTo>
                  <a:lnTo>
                    <a:pt x="47205" y="55879"/>
                  </a:lnTo>
                  <a:lnTo>
                    <a:pt x="47205" y="100329"/>
                  </a:lnTo>
                  <a:lnTo>
                    <a:pt x="54013" y="100329"/>
                  </a:lnTo>
                  <a:lnTo>
                    <a:pt x="54013" y="57149"/>
                  </a:lnTo>
                  <a:lnTo>
                    <a:pt x="113060" y="57149"/>
                  </a:lnTo>
                  <a:lnTo>
                    <a:pt x="104775" y="55879"/>
                  </a:lnTo>
                  <a:lnTo>
                    <a:pt x="97967" y="55879"/>
                  </a:lnTo>
                  <a:lnTo>
                    <a:pt x="39585" y="48259"/>
                  </a:lnTo>
                  <a:lnTo>
                    <a:pt x="914" y="41909"/>
                  </a:lnTo>
                  <a:close/>
                </a:path>
                <a:path w="615315" h="1075690">
                  <a:moveTo>
                    <a:pt x="413880" y="45719"/>
                  </a:moveTo>
                  <a:lnTo>
                    <a:pt x="413880" y="95249"/>
                  </a:lnTo>
                  <a:lnTo>
                    <a:pt x="420687" y="95249"/>
                  </a:lnTo>
                  <a:lnTo>
                    <a:pt x="420687" y="46989"/>
                  </a:lnTo>
                  <a:lnTo>
                    <a:pt x="413880" y="45719"/>
                  </a:lnTo>
                  <a:close/>
                </a:path>
                <a:path w="615315" h="1075690">
                  <a:moveTo>
                    <a:pt x="308584" y="30479"/>
                  </a:moveTo>
                  <a:lnTo>
                    <a:pt x="308584" y="82549"/>
                  </a:lnTo>
                  <a:lnTo>
                    <a:pt x="315391" y="82549"/>
                  </a:lnTo>
                  <a:lnTo>
                    <a:pt x="315391" y="31749"/>
                  </a:lnTo>
                  <a:lnTo>
                    <a:pt x="308584" y="30479"/>
                  </a:lnTo>
                  <a:close/>
                </a:path>
                <a:path w="615315" h="1075690">
                  <a:moveTo>
                    <a:pt x="203276" y="15239"/>
                  </a:moveTo>
                  <a:lnTo>
                    <a:pt x="203276" y="68579"/>
                  </a:lnTo>
                  <a:lnTo>
                    <a:pt x="210083" y="68579"/>
                  </a:lnTo>
                  <a:lnTo>
                    <a:pt x="210083" y="16509"/>
                  </a:lnTo>
                  <a:lnTo>
                    <a:pt x="203276" y="15239"/>
                  </a:lnTo>
                  <a:close/>
                </a:path>
                <a:path w="615315" h="1075690">
                  <a:moveTo>
                    <a:pt x="97967" y="0"/>
                  </a:moveTo>
                  <a:lnTo>
                    <a:pt x="97967" y="55879"/>
                  </a:lnTo>
                  <a:lnTo>
                    <a:pt x="104775" y="55879"/>
                  </a:lnTo>
                  <a:lnTo>
                    <a:pt x="104775" y="1269"/>
                  </a:lnTo>
                  <a:lnTo>
                    <a:pt x="97967" y="0"/>
                  </a:lnTo>
                  <a:close/>
                </a:path>
              </a:pathLst>
            </a:custGeom>
            <a:solidFill>
              <a:srgbClr val="EEEEEF"/>
            </a:solidFill>
          </p:spPr>
          <p:txBody>
            <a:bodyPr wrap="square" lIns="0" tIns="0" rIns="0" bIns="0" rtlCol="0"/>
            <a:lstStyle/>
            <a:p>
              <a:endParaRPr/>
            </a:p>
          </p:txBody>
        </p:sp>
        <p:sp>
          <p:nvSpPr>
            <p:cNvPr id="32" name="object 32"/>
            <p:cNvSpPr/>
            <p:nvPr/>
          </p:nvSpPr>
          <p:spPr>
            <a:xfrm>
              <a:off x="8334197" y="8516010"/>
              <a:ext cx="102870" cy="1101090"/>
            </a:xfrm>
            <a:custGeom>
              <a:avLst/>
              <a:gdLst/>
              <a:ahLst/>
              <a:cxnLst/>
              <a:rect l="l" t="t" r="r" b="b"/>
              <a:pathLst>
                <a:path w="102870" h="1101090">
                  <a:moveTo>
                    <a:pt x="102628" y="0"/>
                  </a:moveTo>
                  <a:lnTo>
                    <a:pt x="0" y="30746"/>
                  </a:lnTo>
                  <a:lnTo>
                    <a:pt x="0" y="1100480"/>
                  </a:lnTo>
                  <a:lnTo>
                    <a:pt x="102628" y="1100480"/>
                  </a:lnTo>
                  <a:lnTo>
                    <a:pt x="102628" y="0"/>
                  </a:lnTo>
                  <a:close/>
                </a:path>
              </a:pathLst>
            </a:custGeom>
            <a:solidFill>
              <a:srgbClr val="8A2E38"/>
            </a:solidFill>
          </p:spPr>
          <p:txBody>
            <a:bodyPr wrap="square" lIns="0" tIns="0" rIns="0" bIns="0" rtlCol="0"/>
            <a:lstStyle/>
            <a:p>
              <a:endParaRPr/>
            </a:p>
          </p:txBody>
        </p:sp>
        <p:sp>
          <p:nvSpPr>
            <p:cNvPr id="33" name="object 33"/>
            <p:cNvSpPr/>
            <p:nvPr/>
          </p:nvSpPr>
          <p:spPr>
            <a:xfrm>
              <a:off x="8515146" y="8590407"/>
              <a:ext cx="587375" cy="1026794"/>
            </a:xfrm>
            <a:custGeom>
              <a:avLst/>
              <a:gdLst/>
              <a:ahLst/>
              <a:cxnLst/>
              <a:rect l="l" t="t" r="r" b="b"/>
              <a:pathLst>
                <a:path w="587375" h="1026795">
                  <a:moveTo>
                    <a:pt x="22669" y="0"/>
                  </a:moveTo>
                  <a:lnTo>
                    <a:pt x="0" y="6769"/>
                  </a:lnTo>
                  <a:lnTo>
                    <a:pt x="0" y="1026617"/>
                  </a:lnTo>
                  <a:lnTo>
                    <a:pt x="22669" y="1026617"/>
                  </a:lnTo>
                  <a:lnTo>
                    <a:pt x="586803" y="890422"/>
                  </a:lnTo>
                  <a:lnTo>
                    <a:pt x="586803" y="68097"/>
                  </a:lnTo>
                  <a:lnTo>
                    <a:pt x="22669" y="0"/>
                  </a:lnTo>
                  <a:close/>
                </a:path>
              </a:pathLst>
            </a:custGeom>
            <a:solidFill>
              <a:srgbClr val="332C2B"/>
            </a:solidFill>
          </p:spPr>
          <p:txBody>
            <a:bodyPr wrap="square" lIns="0" tIns="0" rIns="0" bIns="0" rtlCol="0"/>
            <a:lstStyle/>
            <a:p>
              <a:endParaRPr/>
            </a:p>
          </p:txBody>
        </p:sp>
        <p:sp>
          <p:nvSpPr>
            <p:cNvPr id="34" name="object 34"/>
            <p:cNvSpPr/>
            <p:nvPr/>
          </p:nvSpPr>
          <p:spPr>
            <a:xfrm>
              <a:off x="8537816" y="8590407"/>
              <a:ext cx="598805" cy="1026794"/>
            </a:xfrm>
            <a:custGeom>
              <a:avLst/>
              <a:gdLst/>
              <a:ahLst/>
              <a:cxnLst/>
              <a:rect l="l" t="t" r="r" b="b"/>
              <a:pathLst>
                <a:path w="598804" h="1026795">
                  <a:moveTo>
                    <a:pt x="0" y="0"/>
                  </a:moveTo>
                  <a:lnTo>
                    <a:pt x="0" y="1026617"/>
                  </a:lnTo>
                  <a:lnTo>
                    <a:pt x="598182" y="890422"/>
                  </a:lnTo>
                  <a:lnTo>
                    <a:pt x="598182" y="68097"/>
                  </a:lnTo>
                  <a:lnTo>
                    <a:pt x="0" y="0"/>
                  </a:lnTo>
                  <a:close/>
                </a:path>
              </a:pathLst>
            </a:custGeom>
            <a:solidFill>
              <a:srgbClr val="8B8B8C"/>
            </a:solidFill>
          </p:spPr>
          <p:txBody>
            <a:bodyPr wrap="square" lIns="0" tIns="0" rIns="0" bIns="0" rtlCol="0"/>
            <a:lstStyle/>
            <a:p>
              <a:endParaRPr/>
            </a:p>
          </p:txBody>
        </p:sp>
        <p:sp>
          <p:nvSpPr>
            <p:cNvPr id="35" name="object 35"/>
            <p:cNvSpPr/>
            <p:nvPr/>
          </p:nvSpPr>
          <p:spPr>
            <a:xfrm>
              <a:off x="8592045" y="8682850"/>
              <a:ext cx="556895" cy="927735"/>
            </a:xfrm>
            <a:custGeom>
              <a:avLst/>
              <a:gdLst/>
              <a:ahLst/>
              <a:cxnLst/>
              <a:rect l="l" t="t" r="r" b="b"/>
              <a:pathLst>
                <a:path w="556895" h="927734">
                  <a:moveTo>
                    <a:pt x="409486" y="0"/>
                  </a:moveTo>
                  <a:lnTo>
                    <a:pt x="362800" y="88"/>
                  </a:lnTo>
                  <a:lnTo>
                    <a:pt x="0" y="297357"/>
                  </a:lnTo>
                  <a:lnTo>
                    <a:pt x="0" y="927430"/>
                  </a:lnTo>
                  <a:lnTo>
                    <a:pt x="12712" y="927430"/>
                  </a:lnTo>
                  <a:lnTo>
                    <a:pt x="556298" y="763828"/>
                  </a:lnTo>
                  <a:lnTo>
                    <a:pt x="556374" y="17157"/>
                  </a:lnTo>
                  <a:lnTo>
                    <a:pt x="409486" y="0"/>
                  </a:lnTo>
                  <a:close/>
                </a:path>
              </a:pathLst>
            </a:custGeom>
            <a:solidFill>
              <a:srgbClr val="1D1819"/>
            </a:solidFill>
          </p:spPr>
          <p:txBody>
            <a:bodyPr wrap="square" lIns="0" tIns="0" rIns="0" bIns="0" rtlCol="0"/>
            <a:lstStyle/>
            <a:p>
              <a:endParaRPr/>
            </a:p>
          </p:txBody>
        </p:sp>
        <p:sp>
          <p:nvSpPr>
            <p:cNvPr id="36" name="object 36"/>
            <p:cNvSpPr/>
            <p:nvPr/>
          </p:nvSpPr>
          <p:spPr>
            <a:xfrm>
              <a:off x="8604758" y="8682850"/>
              <a:ext cx="566420" cy="927735"/>
            </a:xfrm>
            <a:custGeom>
              <a:avLst/>
              <a:gdLst/>
              <a:ahLst/>
              <a:cxnLst/>
              <a:rect l="l" t="t" r="r" b="b"/>
              <a:pathLst>
                <a:path w="566420" h="927734">
                  <a:moveTo>
                    <a:pt x="362724" y="0"/>
                  </a:moveTo>
                  <a:lnTo>
                    <a:pt x="0" y="297357"/>
                  </a:lnTo>
                  <a:lnTo>
                    <a:pt x="0" y="927430"/>
                  </a:lnTo>
                  <a:lnTo>
                    <a:pt x="566356" y="763828"/>
                  </a:lnTo>
                  <a:lnTo>
                    <a:pt x="566356" y="17068"/>
                  </a:lnTo>
                  <a:lnTo>
                    <a:pt x="362724" y="0"/>
                  </a:lnTo>
                  <a:close/>
                </a:path>
              </a:pathLst>
            </a:custGeom>
            <a:solidFill>
              <a:srgbClr val="757475"/>
            </a:solidFill>
          </p:spPr>
          <p:txBody>
            <a:bodyPr wrap="square" lIns="0" tIns="0" rIns="0" bIns="0" rtlCol="0"/>
            <a:lstStyle/>
            <a:p>
              <a:endParaRPr/>
            </a:p>
          </p:txBody>
        </p:sp>
        <p:sp>
          <p:nvSpPr>
            <p:cNvPr id="37" name="object 37"/>
            <p:cNvSpPr/>
            <p:nvPr/>
          </p:nvSpPr>
          <p:spPr>
            <a:xfrm>
              <a:off x="8646693" y="8757247"/>
              <a:ext cx="537845" cy="853440"/>
            </a:xfrm>
            <a:custGeom>
              <a:avLst/>
              <a:gdLst/>
              <a:ahLst/>
              <a:cxnLst/>
              <a:rect l="l" t="t" r="r" b="b"/>
              <a:pathLst>
                <a:path w="537845" h="853440">
                  <a:moveTo>
                    <a:pt x="376631" y="0"/>
                  </a:moveTo>
                  <a:lnTo>
                    <a:pt x="333692" y="76"/>
                  </a:lnTo>
                  <a:lnTo>
                    <a:pt x="0" y="304812"/>
                  </a:lnTo>
                  <a:lnTo>
                    <a:pt x="0" y="853033"/>
                  </a:lnTo>
                  <a:lnTo>
                    <a:pt x="43014" y="853033"/>
                  </a:lnTo>
                  <a:lnTo>
                    <a:pt x="537527" y="702564"/>
                  </a:lnTo>
                  <a:lnTo>
                    <a:pt x="537603" y="15773"/>
                  </a:lnTo>
                  <a:lnTo>
                    <a:pt x="376631" y="0"/>
                  </a:lnTo>
                  <a:close/>
                </a:path>
              </a:pathLst>
            </a:custGeom>
            <a:solidFill>
              <a:srgbClr val="474443"/>
            </a:solidFill>
          </p:spPr>
          <p:txBody>
            <a:bodyPr wrap="square" lIns="0" tIns="0" rIns="0" bIns="0" rtlCol="0"/>
            <a:lstStyle/>
            <a:p>
              <a:endParaRPr/>
            </a:p>
          </p:txBody>
        </p:sp>
        <p:sp>
          <p:nvSpPr>
            <p:cNvPr id="38" name="object 38"/>
            <p:cNvSpPr/>
            <p:nvPr/>
          </p:nvSpPr>
          <p:spPr>
            <a:xfrm>
              <a:off x="8689708" y="8757247"/>
              <a:ext cx="515620" cy="853440"/>
            </a:xfrm>
            <a:custGeom>
              <a:avLst/>
              <a:gdLst/>
              <a:ahLst/>
              <a:cxnLst/>
              <a:rect l="l" t="t" r="r" b="b"/>
              <a:pathLst>
                <a:path w="515620" h="853440">
                  <a:moveTo>
                    <a:pt x="333616" y="0"/>
                  </a:moveTo>
                  <a:lnTo>
                    <a:pt x="0" y="304812"/>
                  </a:lnTo>
                  <a:lnTo>
                    <a:pt x="0" y="853033"/>
                  </a:lnTo>
                  <a:lnTo>
                    <a:pt x="515454" y="702564"/>
                  </a:lnTo>
                  <a:lnTo>
                    <a:pt x="515454" y="15697"/>
                  </a:lnTo>
                  <a:lnTo>
                    <a:pt x="333616" y="0"/>
                  </a:lnTo>
                  <a:close/>
                </a:path>
              </a:pathLst>
            </a:custGeom>
            <a:solidFill>
              <a:srgbClr val="C9CACA"/>
            </a:solidFill>
          </p:spPr>
          <p:txBody>
            <a:bodyPr wrap="square" lIns="0" tIns="0" rIns="0" bIns="0" rtlCol="0"/>
            <a:lstStyle/>
            <a:p>
              <a:endParaRPr/>
            </a:p>
          </p:txBody>
        </p:sp>
        <p:sp>
          <p:nvSpPr>
            <p:cNvPr id="39" name="object 39"/>
            <p:cNvSpPr/>
            <p:nvPr/>
          </p:nvSpPr>
          <p:spPr>
            <a:xfrm>
              <a:off x="8785987" y="8861120"/>
              <a:ext cx="453390" cy="742950"/>
            </a:xfrm>
            <a:custGeom>
              <a:avLst/>
              <a:gdLst/>
              <a:ahLst/>
              <a:cxnLst/>
              <a:rect l="l" t="t" r="r" b="b"/>
              <a:pathLst>
                <a:path w="453390" h="742950">
                  <a:moveTo>
                    <a:pt x="290169" y="0"/>
                  </a:moveTo>
                  <a:lnTo>
                    <a:pt x="0" y="305523"/>
                  </a:lnTo>
                  <a:lnTo>
                    <a:pt x="0" y="742594"/>
                  </a:lnTo>
                  <a:lnTo>
                    <a:pt x="453224" y="604659"/>
                  </a:lnTo>
                  <a:lnTo>
                    <a:pt x="453224" y="9677"/>
                  </a:lnTo>
                  <a:lnTo>
                    <a:pt x="290169" y="0"/>
                  </a:lnTo>
                  <a:close/>
                </a:path>
              </a:pathLst>
            </a:custGeom>
            <a:solidFill>
              <a:srgbClr val="332C2B"/>
            </a:solidFill>
          </p:spPr>
          <p:txBody>
            <a:bodyPr wrap="square" lIns="0" tIns="0" rIns="0" bIns="0" rtlCol="0"/>
            <a:lstStyle/>
            <a:p>
              <a:endParaRPr/>
            </a:p>
          </p:txBody>
        </p:sp>
        <p:sp>
          <p:nvSpPr>
            <p:cNvPr id="40" name="object 40"/>
            <p:cNvSpPr/>
            <p:nvPr/>
          </p:nvSpPr>
          <p:spPr>
            <a:xfrm>
              <a:off x="8785987" y="8861463"/>
              <a:ext cx="453390" cy="741680"/>
            </a:xfrm>
            <a:custGeom>
              <a:avLst/>
              <a:gdLst/>
              <a:ahLst/>
              <a:cxnLst/>
              <a:rect l="l" t="t" r="r" b="b"/>
              <a:pathLst>
                <a:path w="453390" h="741679">
                  <a:moveTo>
                    <a:pt x="453224" y="9334"/>
                  </a:moveTo>
                  <a:lnTo>
                    <a:pt x="452107" y="9271"/>
                  </a:lnTo>
                  <a:lnTo>
                    <a:pt x="452107" y="13652"/>
                  </a:lnTo>
                  <a:lnTo>
                    <a:pt x="452107" y="18135"/>
                  </a:lnTo>
                  <a:lnTo>
                    <a:pt x="452107" y="592099"/>
                  </a:lnTo>
                  <a:lnTo>
                    <a:pt x="437108" y="596442"/>
                  </a:lnTo>
                  <a:lnTo>
                    <a:pt x="437108" y="581494"/>
                  </a:lnTo>
                  <a:lnTo>
                    <a:pt x="452107" y="577265"/>
                  </a:lnTo>
                  <a:lnTo>
                    <a:pt x="452107" y="572820"/>
                  </a:lnTo>
                  <a:lnTo>
                    <a:pt x="437108" y="577011"/>
                  </a:lnTo>
                  <a:lnTo>
                    <a:pt x="437108" y="562127"/>
                  </a:lnTo>
                  <a:lnTo>
                    <a:pt x="452107" y="558050"/>
                  </a:lnTo>
                  <a:lnTo>
                    <a:pt x="452107" y="553567"/>
                  </a:lnTo>
                  <a:lnTo>
                    <a:pt x="437108" y="557606"/>
                  </a:lnTo>
                  <a:lnTo>
                    <a:pt x="437108" y="542721"/>
                  </a:lnTo>
                  <a:lnTo>
                    <a:pt x="452107" y="538797"/>
                  </a:lnTo>
                  <a:lnTo>
                    <a:pt x="452107" y="534289"/>
                  </a:lnTo>
                  <a:lnTo>
                    <a:pt x="437108" y="538187"/>
                  </a:lnTo>
                  <a:lnTo>
                    <a:pt x="437108" y="523252"/>
                  </a:lnTo>
                  <a:lnTo>
                    <a:pt x="452107" y="519480"/>
                  </a:lnTo>
                  <a:lnTo>
                    <a:pt x="452107" y="514997"/>
                  </a:lnTo>
                  <a:lnTo>
                    <a:pt x="437108" y="518744"/>
                  </a:lnTo>
                  <a:lnTo>
                    <a:pt x="437108" y="503809"/>
                  </a:lnTo>
                  <a:lnTo>
                    <a:pt x="452107" y="500189"/>
                  </a:lnTo>
                  <a:lnTo>
                    <a:pt x="452107" y="495731"/>
                  </a:lnTo>
                  <a:lnTo>
                    <a:pt x="437108" y="499313"/>
                  </a:lnTo>
                  <a:lnTo>
                    <a:pt x="437108" y="484378"/>
                  </a:lnTo>
                  <a:lnTo>
                    <a:pt x="452107" y="480910"/>
                  </a:lnTo>
                  <a:lnTo>
                    <a:pt x="452107" y="476402"/>
                  </a:lnTo>
                  <a:lnTo>
                    <a:pt x="437108" y="479831"/>
                  </a:lnTo>
                  <a:lnTo>
                    <a:pt x="437108" y="464934"/>
                  </a:lnTo>
                  <a:lnTo>
                    <a:pt x="452107" y="461619"/>
                  </a:lnTo>
                  <a:lnTo>
                    <a:pt x="452107" y="457136"/>
                  </a:lnTo>
                  <a:lnTo>
                    <a:pt x="437108" y="460413"/>
                  </a:lnTo>
                  <a:lnTo>
                    <a:pt x="437108" y="445477"/>
                  </a:lnTo>
                  <a:lnTo>
                    <a:pt x="452107" y="442302"/>
                  </a:lnTo>
                  <a:lnTo>
                    <a:pt x="452107" y="437845"/>
                  </a:lnTo>
                  <a:lnTo>
                    <a:pt x="437108" y="440969"/>
                  </a:lnTo>
                  <a:lnTo>
                    <a:pt x="437108" y="426059"/>
                  </a:lnTo>
                  <a:lnTo>
                    <a:pt x="452107" y="423037"/>
                  </a:lnTo>
                  <a:lnTo>
                    <a:pt x="452107" y="418566"/>
                  </a:lnTo>
                  <a:lnTo>
                    <a:pt x="437108" y="421551"/>
                  </a:lnTo>
                  <a:lnTo>
                    <a:pt x="437108" y="406615"/>
                  </a:lnTo>
                  <a:lnTo>
                    <a:pt x="452107" y="403745"/>
                  </a:lnTo>
                  <a:lnTo>
                    <a:pt x="452107" y="399237"/>
                  </a:lnTo>
                  <a:lnTo>
                    <a:pt x="437108" y="402069"/>
                  </a:lnTo>
                  <a:lnTo>
                    <a:pt x="437108" y="387248"/>
                  </a:lnTo>
                  <a:lnTo>
                    <a:pt x="452107" y="384530"/>
                  </a:lnTo>
                  <a:lnTo>
                    <a:pt x="452107" y="379996"/>
                  </a:lnTo>
                  <a:lnTo>
                    <a:pt x="437108" y="382676"/>
                  </a:lnTo>
                  <a:lnTo>
                    <a:pt x="437108" y="367779"/>
                  </a:lnTo>
                  <a:lnTo>
                    <a:pt x="452107" y="365226"/>
                  </a:lnTo>
                  <a:lnTo>
                    <a:pt x="452107" y="360718"/>
                  </a:lnTo>
                  <a:lnTo>
                    <a:pt x="437108" y="363245"/>
                  </a:lnTo>
                  <a:lnTo>
                    <a:pt x="437108" y="348348"/>
                  </a:lnTo>
                  <a:lnTo>
                    <a:pt x="452107" y="345948"/>
                  </a:lnTo>
                  <a:lnTo>
                    <a:pt x="452107" y="341439"/>
                  </a:lnTo>
                  <a:lnTo>
                    <a:pt x="437108" y="343814"/>
                  </a:lnTo>
                  <a:lnTo>
                    <a:pt x="437108" y="328917"/>
                  </a:lnTo>
                  <a:lnTo>
                    <a:pt x="452107" y="326669"/>
                  </a:lnTo>
                  <a:lnTo>
                    <a:pt x="452107" y="322135"/>
                  </a:lnTo>
                  <a:lnTo>
                    <a:pt x="437108" y="324358"/>
                  </a:lnTo>
                  <a:lnTo>
                    <a:pt x="437108" y="309499"/>
                  </a:lnTo>
                  <a:lnTo>
                    <a:pt x="452107" y="307390"/>
                  </a:lnTo>
                  <a:lnTo>
                    <a:pt x="452107" y="302856"/>
                  </a:lnTo>
                  <a:lnTo>
                    <a:pt x="437108" y="304927"/>
                  </a:lnTo>
                  <a:lnTo>
                    <a:pt x="437108" y="290029"/>
                  </a:lnTo>
                  <a:lnTo>
                    <a:pt x="452107" y="288074"/>
                  </a:lnTo>
                  <a:lnTo>
                    <a:pt x="452107" y="283565"/>
                  </a:lnTo>
                  <a:lnTo>
                    <a:pt x="437108" y="285483"/>
                  </a:lnTo>
                  <a:lnTo>
                    <a:pt x="437108" y="270560"/>
                  </a:lnTo>
                  <a:lnTo>
                    <a:pt x="452107" y="268757"/>
                  </a:lnTo>
                  <a:lnTo>
                    <a:pt x="452107" y="264287"/>
                  </a:lnTo>
                  <a:lnTo>
                    <a:pt x="437108" y="266052"/>
                  </a:lnTo>
                  <a:lnTo>
                    <a:pt x="437108" y="251117"/>
                  </a:lnTo>
                  <a:lnTo>
                    <a:pt x="452107" y="249466"/>
                  </a:lnTo>
                  <a:lnTo>
                    <a:pt x="452107" y="245008"/>
                  </a:lnTo>
                  <a:lnTo>
                    <a:pt x="437108" y="246621"/>
                  </a:lnTo>
                  <a:lnTo>
                    <a:pt x="437108" y="231698"/>
                  </a:lnTo>
                  <a:lnTo>
                    <a:pt x="452107" y="230187"/>
                  </a:lnTo>
                  <a:lnTo>
                    <a:pt x="452107" y="225704"/>
                  </a:lnTo>
                  <a:lnTo>
                    <a:pt x="437108" y="227177"/>
                  </a:lnTo>
                  <a:lnTo>
                    <a:pt x="437108" y="212344"/>
                  </a:lnTo>
                  <a:lnTo>
                    <a:pt x="452107" y="210985"/>
                  </a:lnTo>
                  <a:lnTo>
                    <a:pt x="452107" y="206476"/>
                  </a:lnTo>
                  <a:lnTo>
                    <a:pt x="437108" y="207797"/>
                  </a:lnTo>
                  <a:lnTo>
                    <a:pt x="437108" y="192874"/>
                  </a:lnTo>
                  <a:lnTo>
                    <a:pt x="452107" y="191681"/>
                  </a:lnTo>
                  <a:lnTo>
                    <a:pt x="452107" y="187198"/>
                  </a:lnTo>
                  <a:lnTo>
                    <a:pt x="437108" y="188366"/>
                  </a:lnTo>
                  <a:lnTo>
                    <a:pt x="437108" y="173431"/>
                  </a:lnTo>
                  <a:lnTo>
                    <a:pt x="452107" y="172389"/>
                  </a:lnTo>
                  <a:lnTo>
                    <a:pt x="452107" y="167919"/>
                  </a:lnTo>
                  <a:lnTo>
                    <a:pt x="437108" y="168935"/>
                  </a:lnTo>
                  <a:lnTo>
                    <a:pt x="437108" y="154000"/>
                  </a:lnTo>
                  <a:lnTo>
                    <a:pt x="452107" y="153111"/>
                  </a:lnTo>
                  <a:lnTo>
                    <a:pt x="452107" y="148615"/>
                  </a:lnTo>
                  <a:lnTo>
                    <a:pt x="437108" y="149466"/>
                  </a:lnTo>
                  <a:lnTo>
                    <a:pt x="437108" y="134556"/>
                  </a:lnTo>
                  <a:lnTo>
                    <a:pt x="452107" y="133819"/>
                  </a:lnTo>
                  <a:lnTo>
                    <a:pt x="452107" y="129336"/>
                  </a:lnTo>
                  <a:lnTo>
                    <a:pt x="437108" y="130035"/>
                  </a:lnTo>
                  <a:lnTo>
                    <a:pt x="437108" y="115138"/>
                  </a:lnTo>
                  <a:lnTo>
                    <a:pt x="452107" y="114541"/>
                  </a:lnTo>
                  <a:lnTo>
                    <a:pt x="452107" y="110058"/>
                  </a:lnTo>
                  <a:lnTo>
                    <a:pt x="437108" y="110617"/>
                  </a:lnTo>
                  <a:lnTo>
                    <a:pt x="437108" y="95669"/>
                  </a:lnTo>
                  <a:lnTo>
                    <a:pt x="452107" y="95224"/>
                  </a:lnTo>
                  <a:lnTo>
                    <a:pt x="452107" y="90754"/>
                  </a:lnTo>
                  <a:lnTo>
                    <a:pt x="437108" y="91160"/>
                  </a:lnTo>
                  <a:lnTo>
                    <a:pt x="437108" y="76238"/>
                  </a:lnTo>
                  <a:lnTo>
                    <a:pt x="452107" y="75946"/>
                  </a:lnTo>
                  <a:lnTo>
                    <a:pt x="452107" y="71488"/>
                  </a:lnTo>
                  <a:lnTo>
                    <a:pt x="437108" y="71742"/>
                  </a:lnTo>
                  <a:lnTo>
                    <a:pt x="437108" y="56794"/>
                  </a:lnTo>
                  <a:lnTo>
                    <a:pt x="452107" y="56654"/>
                  </a:lnTo>
                  <a:lnTo>
                    <a:pt x="452107" y="52158"/>
                  </a:lnTo>
                  <a:lnTo>
                    <a:pt x="437108" y="52260"/>
                  </a:lnTo>
                  <a:lnTo>
                    <a:pt x="437108" y="37376"/>
                  </a:lnTo>
                  <a:lnTo>
                    <a:pt x="452107" y="37376"/>
                  </a:lnTo>
                  <a:lnTo>
                    <a:pt x="452107" y="32880"/>
                  </a:lnTo>
                  <a:lnTo>
                    <a:pt x="437108" y="32829"/>
                  </a:lnTo>
                  <a:lnTo>
                    <a:pt x="437108" y="17970"/>
                  </a:lnTo>
                  <a:lnTo>
                    <a:pt x="452107" y="18135"/>
                  </a:lnTo>
                  <a:lnTo>
                    <a:pt x="452107" y="13652"/>
                  </a:lnTo>
                  <a:lnTo>
                    <a:pt x="437108" y="13462"/>
                  </a:lnTo>
                  <a:lnTo>
                    <a:pt x="437108" y="8382"/>
                  </a:lnTo>
                  <a:lnTo>
                    <a:pt x="432549" y="8115"/>
                  </a:lnTo>
                  <a:lnTo>
                    <a:pt x="432549" y="597763"/>
                  </a:lnTo>
                  <a:lnTo>
                    <a:pt x="417550" y="602107"/>
                  </a:lnTo>
                  <a:lnTo>
                    <a:pt x="417550" y="587006"/>
                  </a:lnTo>
                  <a:lnTo>
                    <a:pt x="432549" y="582777"/>
                  </a:lnTo>
                  <a:lnTo>
                    <a:pt x="432549" y="578294"/>
                  </a:lnTo>
                  <a:lnTo>
                    <a:pt x="417550" y="582485"/>
                  </a:lnTo>
                  <a:lnTo>
                    <a:pt x="417550" y="567448"/>
                  </a:lnTo>
                  <a:lnTo>
                    <a:pt x="432549" y="563372"/>
                  </a:lnTo>
                  <a:lnTo>
                    <a:pt x="432549" y="558838"/>
                  </a:lnTo>
                  <a:lnTo>
                    <a:pt x="417550" y="562876"/>
                  </a:lnTo>
                  <a:lnTo>
                    <a:pt x="417550" y="547839"/>
                  </a:lnTo>
                  <a:lnTo>
                    <a:pt x="432549" y="543902"/>
                  </a:lnTo>
                  <a:lnTo>
                    <a:pt x="432549" y="539369"/>
                  </a:lnTo>
                  <a:lnTo>
                    <a:pt x="417550" y="543255"/>
                  </a:lnTo>
                  <a:lnTo>
                    <a:pt x="417550" y="528167"/>
                  </a:lnTo>
                  <a:lnTo>
                    <a:pt x="432549" y="524395"/>
                  </a:lnTo>
                  <a:lnTo>
                    <a:pt x="432549" y="519874"/>
                  </a:lnTo>
                  <a:lnTo>
                    <a:pt x="417550" y="523621"/>
                  </a:lnTo>
                  <a:lnTo>
                    <a:pt x="417550" y="508533"/>
                  </a:lnTo>
                  <a:lnTo>
                    <a:pt x="432549" y="504913"/>
                  </a:lnTo>
                  <a:lnTo>
                    <a:pt x="432549" y="500405"/>
                  </a:lnTo>
                  <a:lnTo>
                    <a:pt x="417550" y="503986"/>
                  </a:lnTo>
                  <a:lnTo>
                    <a:pt x="417550" y="488899"/>
                  </a:lnTo>
                  <a:lnTo>
                    <a:pt x="432549" y="485432"/>
                  </a:lnTo>
                  <a:lnTo>
                    <a:pt x="432549" y="480872"/>
                  </a:lnTo>
                  <a:lnTo>
                    <a:pt x="417550" y="484314"/>
                  </a:lnTo>
                  <a:lnTo>
                    <a:pt x="417550" y="469265"/>
                  </a:lnTo>
                  <a:lnTo>
                    <a:pt x="432549" y="465950"/>
                  </a:lnTo>
                  <a:lnTo>
                    <a:pt x="432549" y="461416"/>
                  </a:lnTo>
                  <a:lnTo>
                    <a:pt x="417550" y="464693"/>
                  </a:lnTo>
                  <a:lnTo>
                    <a:pt x="417550" y="449605"/>
                  </a:lnTo>
                  <a:lnTo>
                    <a:pt x="432549" y="446430"/>
                  </a:lnTo>
                  <a:lnTo>
                    <a:pt x="432549" y="441921"/>
                  </a:lnTo>
                  <a:lnTo>
                    <a:pt x="417550" y="445058"/>
                  </a:lnTo>
                  <a:lnTo>
                    <a:pt x="417550" y="429983"/>
                  </a:lnTo>
                  <a:lnTo>
                    <a:pt x="432549" y="426974"/>
                  </a:lnTo>
                  <a:lnTo>
                    <a:pt x="432549" y="422452"/>
                  </a:lnTo>
                  <a:lnTo>
                    <a:pt x="417550" y="425437"/>
                  </a:lnTo>
                  <a:lnTo>
                    <a:pt x="417550" y="410349"/>
                  </a:lnTo>
                  <a:lnTo>
                    <a:pt x="432549" y="407479"/>
                  </a:lnTo>
                  <a:lnTo>
                    <a:pt x="432549" y="402932"/>
                  </a:lnTo>
                  <a:lnTo>
                    <a:pt x="417550" y="405752"/>
                  </a:lnTo>
                  <a:lnTo>
                    <a:pt x="417550" y="390791"/>
                  </a:lnTo>
                  <a:lnTo>
                    <a:pt x="432549" y="388073"/>
                  </a:lnTo>
                  <a:lnTo>
                    <a:pt x="432549" y="383489"/>
                  </a:lnTo>
                  <a:lnTo>
                    <a:pt x="417550" y="386168"/>
                  </a:lnTo>
                  <a:lnTo>
                    <a:pt x="417550" y="371119"/>
                  </a:lnTo>
                  <a:lnTo>
                    <a:pt x="432549" y="368566"/>
                  </a:lnTo>
                  <a:lnTo>
                    <a:pt x="432549" y="364020"/>
                  </a:lnTo>
                  <a:lnTo>
                    <a:pt x="417550" y="366547"/>
                  </a:lnTo>
                  <a:lnTo>
                    <a:pt x="417550" y="351497"/>
                  </a:lnTo>
                  <a:lnTo>
                    <a:pt x="432549" y="349084"/>
                  </a:lnTo>
                  <a:lnTo>
                    <a:pt x="432549" y="344538"/>
                  </a:lnTo>
                  <a:lnTo>
                    <a:pt x="417550" y="346913"/>
                  </a:lnTo>
                  <a:lnTo>
                    <a:pt x="417550" y="331863"/>
                  </a:lnTo>
                  <a:lnTo>
                    <a:pt x="432549" y="329615"/>
                  </a:lnTo>
                  <a:lnTo>
                    <a:pt x="432549" y="325031"/>
                  </a:lnTo>
                  <a:lnTo>
                    <a:pt x="417550" y="327253"/>
                  </a:lnTo>
                  <a:lnTo>
                    <a:pt x="417550" y="312242"/>
                  </a:lnTo>
                  <a:lnTo>
                    <a:pt x="432549" y="310134"/>
                  </a:lnTo>
                  <a:lnTo>
                    <a:pt x="432549" y="305549"/>
                  </a:lnTo>
                  <a:lnTo>
                    <a:pt x="417550" y="307632"/>
                  </a:lnTo>
                  <a:lnTo>
                    <a:pt x="417550" y="292582"/>
                  </a:lnTo>
                  <a:lnTo>
                    <a:pt x="432549" y="290626"/>
                  </a:lnTo>
                  <a:lnTo>
                    <a:pt x="432549" y="286067"/>
                  </a:lnTo>
                  <a:lnTo>
                    <a:pt x="417550" y="287985"/>
                  </a:lnTo>
                  <a:lnTo>
                    <a:pt x="417550" y="272910"/>
                  </a:lnTo>
                  <a:lnTo>
                    <a:pt x="432549" y="271106"/>
                  </a:lnTo>
                  <a:lnTo>
                    <a:pt x="432549" y="266585"/>
                  </a:lnTo>
                  <a:lnTo>
                    <a:pt x="417550" y="268363"/>
                  </a:lnTo>
                  <a:lnTo>
                    <a:pt x="417550" y="253276"/>
                  </a:lnTo>
                  <a:lnTo>
                    <a:pt x="432549" y="251625"/>
                  </a:lnTo>
                  <a:lnTo>
                    <a:pt x="432549" y="247116"/>
                  </a:lnTo>
                  <a:lnTo>
                    <a:pt x="417550" y="248729"/>
                  </a:lnTo>
                  <a:lnTo>
                    <a:pt x="417550" y="233654"/>
                  </a:lnTo>
                  <a:lnTo>
                    <a:pt x="432549" y="232143"/>
                  </a:lnTo>
                  <a:lnTo>
                    <a:pt x="432549" y="227622"/>
                  </a:lnTo>
                  <a:lnTo>
                    <a:pt x="417550" y="229082"/>
                  </a:lnTo>
                  <a:lnTo>
                    <a:pt x="417550" y="214096"/>
                  </a:lnTo>
                  <a:lnTo>
                    <a:pt x="432549" y="212750"/>
                  </a:lnTo>
                  <a:lnTo>
                    <a:pt x="432549" y="208191"/>
                  </a:lnTo>
                  <a:lnTo>
                    <a:pt x="417550" y="209511"/>
                  </a:lnTo>
                  <a:lnTo>
                    <a:pt x="417550" y="194437"/>
                  </a:lnTo>
                  <a:lnTo>
                    <a:pt x="432549" y="193243"/>
                  </a:lnTo>
                  <a:lnTo>
                    <a:pt x="432549" y="188722"/>
                  </a:lnTo>
                  <a:lnTo>
                    <a:pt x="417550" y="189877"/>
                  </a:lnTo>
                  <a:lnTo>
                    <a:pt x="417550" y="174802"/>
                  </a:lnTo>
                  <a:lnTo>
                    <a:pt x="432549" y="173748"/>
                  </a:lnTo>
                  <a:lnTo>
                    <a:pt x="432549" y="169240"/>
                  </a:lnTo>
                  <a:lnTo>
                    <a:pt x="417550" y="170256"/>
                  </a:lnTo>
                  <a:lnTo>
                    <a:pt x="417550" y="155168"/>
                  </a:lnTo>
                  <a:lnTo>
                    <a:pt x="432549" y="154279"/>
                  </a:lnTo>
                  <a:lnTo>
                    <a:pt x="432549" y="149733"/>
                  </a:lnTo>
                  <a:lnTo>
                    <a:pt x="417550" y="150596"/>
                  </a:lnTo>
                  <a:lnTo>
                    <a:pt x="417550" y="135534"/>
                  </a:lnTo>
                  <a:lnTo>
                    <a:pt x="432549" y="134785"/>
                  </a:lnTo>
                  <a:lnTo>
                    <a:pt x="432549" y="130251"/>
                  </a:lnTo>
                  <a:lnTo>
                    <a:pt x="417550" y="130962"/>
                  </a:lnTo>
                  <a:lnTo>
                    <a:pt x="417550" y="115912"/>
                  </a:lnTo>
                  <a:lnTo>
                    <a:pt x="432549" y="115316"/>
                  </a:lnTo>
                  <a:lnTo>
                    <a:pt x="432549" y="110782"/>
                  </a:lnTo>
                  <a:lnTo>
                    <a:pt x="417550" y="111340"/>
                  </a:lnTo>
                  <a:lnTo>
                    <a:pt x="417550" y="96240"/>
                  </a:lnTo>
                  <a:lnTo>
                    <a:pt x="432549" y="95796"/>
                  </a:lnTo>
                  <a:lnTo>
                    <a:pt x="432549" y="91287"/>
                  </a:lnTo>
                  <a:lnTo>
                    <a:pt x="417550" y="91694"/>
                  </a:lnTo>
                  <a:lnTo>
                    <a:pt x="417550" y="76619"/>
                  </a:lnTo>
                  <a:lnTo>
                    <a:pt x="432549" y="76327"/>
                  </a:lnTo>
                  <a:lnTo>
                    <a:pt x="432549" y="71818"/>
                  </a:lnTo>
                  <a:lnTo>
                    <a:pt x="417550" y="72072"/>
                  </a:lnTo>
                  <a:lnTo>
                    <a:pt x="417550" y="56984"/>
                  </a:lnTo>
                  <a:lnTo>
                    <a:pt x="432549" y="56845"/>
                  </a:lnTo>
                  <a:lnTo>
                    <a:pt x="432549" y="52298"/>
                  </a:lnTo>
                  <a:lnTo>
                    <a:pt x="417550" y="52400"/>
                  </a:lnTo>
                  <a:lnTo>
                    <a:pt x="417550" y="37350"/>
                  </a:lnTo>
                  <a:lnTo>
                    <a:pt x="432549" y="37363"/>
                  </a:lnTo>
                  <a:lnTo>
                    <a:pt x="432549" y="32816"/>
                  </a:lnTo>
                  <a:lnTo>
                    <a:pt x="417550" y="32766"/>
                  </a:lnTo>
                  <a:lnTo>
                    <a:pt x="417550" y="17754"/>
                  </a:lnTo>
                  <a:lnTo>
                    <a:pt x="432549" y="17919"/>
                  </a:lnTo>
                  <a:lnTo>
                    <a:pt x="432549" y="13398"/>
                  </a:lnTo>
                  <a:lnTo>
                    <a:pt x="417550" y="13208"/>
                  </a:lnTo>
                  <a:lnTo>
                    <a:pt x="417550" y="7226"/>
                  </a:lnTo>
                  <a:lnTo>
                    <a:pt x="413004" y="6959"/>
                  </a:lnTo>
                  <a:lnTo>
                    <a:pt x="413004" y="603427"/>
                  </a:lnTo>
                  <a:lnTo>
                    <a:pt x="397992" y="607771"/>
                  </a:lnTo>
                  <a:lnTo>
                    <a:pt x="397992" y="592531"/>
                  </a:lnTo>
                  <a:lnTo>
                    <a:pt x="413004" y="588289"/>
                  </a:lnTo>
                  <a:lnTo>
                    <a:pt x="413004" y="583755"/>
                  </a:lnTo>
                  <a:lnTo>
                    <a:pt x="397992" y="587946"/>
                  </a:lnTo>
                  <a:lnTo>
                    <a:pt x="397992" y="572770"/>
                  </a:lnTo>
                  <a:lnTo>
                    <a:pt x="413004" y="568680"/>
                  </a:lnTo>
                  <a:lnTo>
                    <a:pt x="413004" y="564108"/>
                  </a:lnTo>
                  <a:lnTo>
                    <a:pt x="397992" y="568147"/>
                  </a:lnTo>
                  <a:lnTo>
                    <a:pt x="397992" y="552945"/>
                  </a:lnTo>
                  <a:lnTo>
                    <a:pt x="413004" y="549021"/>
                  </a:lnTo>
                  <a:lnTo>
                    <a:pt x="413004" y="544436"/>
                  </a:lnTo>
                  <a:lnTo>
                    <a:pt x="397992" y="548322"/>
                  </a:lnTo>
                  <a:lnTo>
                    <a:pt x="397992" y="533095"/>
                  </a:lnTo>
                  <a:lnTo>
                    <a:pt x="413004" y="529310"/>
                  </a:lnTo>
                  <a:lnTo>
                    <a:pt x="413004" y="524751"/>
                  </a:lnTo>
                  <a:lnTo>
                    <a:pt x="397992" y="528485"/>
                  </a:lnTo>
                  <a:lnTo>
                    <a:pt x="397992" y="513257"/>
                  </a:lnTo>
                  <a:lnTo>
                    <a:pt x="413004" y="509625"/>
                  </a:lnTo>
                  <a:lnTo>
                    <a:pt x="413004" y="505079"/>
                  </a:lnTo>
                  <a:lnTo>
                    <a:pt x="397992" y="508660"/>
                  </a:lnTo>
                  <a:lnTo>
                    <a:pt x="397992" y="493433"/>
                  </a:lnTo>
                  <a:lnTo>
                    <a:pt x="413004" y="489953"/>
                  </a:lnTo>
                  <a:lnTo>
                    <a:pt x="413004" y="485355"/>
                  </a:lnTo>
                  <a:lnTo>
                    <a:pt x="397992" y="488797"/>
                  </a:lnTo>
                  <a:lnTo>
                    <a:pt x="397992" y="473595"/>
                  </a:lnTo>
                  <a:lnTo>
                    <a:pt x="413004" y="470268"/>
                  </a:lnTo>
                  <a:lnTo>
                    <a:pt x="413004" y="465696"/>
                  </a:lnTo>
                  <a:lnTo>
                    <a:pt x="397992" y="468972"/>
                  </a:lnTo>
                  <a:lnTo>
                    <a:pt x="397992" y="453732"/>
                  </a:lnTo>
                  <a:lnTo>
                    <a:pt x="413004" y="450557"/>
                  </a:lnTo>
                  <a:lnTo>
                    <a:pt x="413004" y="446011"/>
                  </a:lnTo>
                  <a:lnTo>
                    <a:pt x="397992" y="449148"/>
                  </a:lnTo>
                  <a:lnTo>
                    <a:pt x="397992" y="433920"/>
                  </a:lnTo>
                  <a:lnTo>
                    <a:pt x="413004" y="430898"/>
                  </a:lnTo>
                  <a:lnTo>
                    <a:pt x="413004" y="426339"/>
                  </a:lnTo>
                  <a:lnTo>
                    <a:pt x="397992" y="429323"/>
                  </a:lnTo>
                  <a:lnTo>
                    <a:pt x="397992" y="414083"/>
                  </a:lnTo>
                  <a:lnTo>
                    <a:pt x="413004" y="411213"/>
                  </a:lnTo>
                  <a:lnTo>
                    <a:pt x="413004" y="406615"/>
                  </a:lnTo>
                  <a:lnTo>
                    <a:pt x="397992" y="409448"/>
                  </a:lnTo>
                  <a:lnTo>
                    <a:pt x="397992" y="394322"/>
                  </a:lnTo>
                  <a:lnTo>
                    <a:pt x="413004" y="391604"/>
                  </a:lnTo>
                  <a:lnTo>
                    <a:pt x="413004" y="386981"/>
                  </a:lnTo>
                  <a:lnTo>
                    <a:pt x="397992" y="389661"/>
                  </a:lnTo>
                  <a:lnTo>
                    <a:pt x="397992" y="374459"/>
                  </a:lnTo>
                  <a:lnTo>
                    <a:pt x="413004" y="371894"/>
                  </a:lnTo>
                  <a:lnTo>
                    <a:pt x="413004" y="367309"/>
                  </a:lnTo>
                  <a:lnTo>
                    <a:pt x="397992" y="369836"/>
                  </a:lnTo>
                  <a:lnTo>
                    <a:pt x="397992" y="354634"/>
                  </a:lnTo>
                  <a:lnTo>
                    <a:pt x="413004" y="352221"/>
                  </a:lnTo>
                  <a:lnTo>
                    <a:pt x="413004" y="347637"/>
                  </a:lnTo>
                  <a:lnTo>
                    <a:pt x="397992" y="350012"/>
                  </a:lnTo>
                  <a:lnTo>
                    <a:pt x="397992" y="334810"/>
                  </a:lnTo>
                  <a:lnTo>
                    <a:pt x="413004" y="332549"/>
                  </a:lnTo>
                  <a:lnTo>
                    <a:pt x="413004" y="327926"/>
                  </a:lnTo>
                  <a:lnTo>
                    <a:pt x="397992" y="330149"/>
                  </a:lnTo>
                  <a:lnTo>
                    <a:pt x="397992" y="314985"/>
                  </a:lnTo>
                  <a:lnTo>
                    <a:pt x="413004" y="312877"/>
                  </a:lnTo>
                  <a:lnTo>
                    <a:pt x="413004" y="308254"/>
                  </a:lnTo>
                  <a:lnTo>
                    <a:pt x="397992" y="310324"/>
                  </a:lnTo>
                  <a:lnTo>
                    <a:pt x="397992" y="295122"/>
                  </a:lnTo>
                  <a:lnTo>
                    <a:pt x="413004" y="293166"/>
                  </a:lnTo>
                  <a:lnTo>
                    <a:pt x="413004" y="288569"/>
                  </a:lnTo>
                  <a:lnTo>
                    <a:pt x="397992" y="290487"/>
                  </a:lnTo>
                  <a:lnTo>
                    <a:pt x="397992" y="275272"/>
                  </a:lnTo>
                  <a:lnTo>
                    <a:pt x="413004" y="273456"/>
                  </a:lnTo>
                  <a:lnTo>
                    <a:pt x="413004" y="268897"/>
                  </a:lnTo>
                  <a:lnTo>
                    <a:pt x="397992" y="270662"/>
                  </a:lnTo>
                  <a:lnTo>
                    <a:pt x="397992" y="255435"/>
                  </a:lnTo>
                  <a:lnTo>
                    <a:pt x="413004" y="253771"/>
                  </a:lnTo>
                  <a:lnTo>
                    <a:pt x="413004" y="249224"/>
                  </a:lnTo>
                  <a:lnTo>
                    <a:pt x="397992" y="250837"/>
                  </a:lnTo>
                  <a:lnTo>
                    <a:pt x="397992" y="235610"/>
                  </a:lnTo>
                  <a:lnTo>
                    <a:pt x="413004" y="234111"/>
                  </a:lnTo>
                  <a:lnTo>
                    <a:pt x="413004" y="229527"/>
                  </a:lnTo>
                  <a:lnTo>
                    <a:pt x="397992" y="231000"/>
                  </a:lnTo>
                  <a:lnTo>
                    <a:pt x="397992" y="215861"/>
                  </a:lnTo>
                  <a:lnTo>
                    <a:pt x="413004" y="214503"/>
                  </a:lnTo>
                  <a:lnTo>
                    <a:pt x="413004" y="209905"/>
                  </a:lnTo>
                  <a:lnTo>
                    <a:pt x="397992" y="211226"/>
                  </a:lnTo>
                  <a:lnTo>
                    <a:pt x="397992" y="195999"/>
                  </a:lnTo>
                  <a:lnTo>
                    <a:pt x="413004" y="194805"/>
                  </a:lnTo>
                  <a:lnTo>
                    <a:pt x="413004" y="190233"/>
                  </a:lnTo>
                  <a:lnTo>
                    <a:pt x="397992" y="191401"/>
                  </a:lnTo>
                  <a:lnTo>
                    <a:pt x="397992" y="176161"/>
                  </a:lnTo>
                  <a:lnTo>
                    <a:pt x="413004" y="175120"/>
                  </a:lnTo>
                  <a:lnTo>
                    <a:pt x="413004" y="170561"/>
                  </a:lnTo>
                  <a:lnTo>
                    <a:pt x="397992" y="171577"/>
                  </a:lnTo>
                  <a:lnTo>
                    <a:pt x="397992" y="156337"/>
                  </a:lnTo>
                  <a:lnTo>
                    <a:pt x="413004" y="155448"/>
                  </a:lnTo>
                  <a:lnTo>
                    <a:pt x="413004" y="150850"/>
                  </a:lnTo>
                  <a:lnTo>
                    <a:pt x="397992" y="151714"/>
                  </a:lnTo>
                  <a:lnTo>
                    <a:pt x="397992" y="136499"/>
                  </a:lnTo>
                  <a:lnTo>
                    <a:pt x="413004" y="135763"/>
                  </a:lnTo>
                  <a:lnTo>
                    <a:pt x="413004" y="131178"/>
                  </a:lnTo>
                  <a:lnTo>
                    <a:pt x="397992" y="131889"/>
                  </a:lnTo>
                  <a:lnTo>
                    <a:pt x="397992" y="116687"/>
                  </a:lnTo>
                  <a:lnTo>
                    <a:pt x="413004" y="116090"/>
                  </a:lnTo>
                  <a:lnTo>
                    <a:pt x="413004" y="111506"/>
                  </a:lnTo>
                  <a:lnTo>
                    <a:pt x="397992" y="112064"/>
                  </a:lnTo>
                  <a:lnTo>
                    <a:pt x="397992" y="96812"/>
                  </a:lnTo>
                  <a:lnTo>
                    <a:pt x="413004" y="96380"/>
                  </a:lnTo>
                  <a:lnTo>
                    <a:pt x="413004" y="91808"/>
                  </a:lnTo>
                  <a:lnTo>
                    <a:pt x="397992" y="92214"/>
                  </a:lnTo>
                  <a:lnTo>
                    <a:pt x="397992" y="76987"/>
                  </a:lnTo>
                  <a:lnTo>
                    <a:pt x="413004" y="76708"/>
                  </a:lnTo>
                  <a:lnTo>
                    <a:pt x="413004" y="72148"/>
                  </a:lnTo>
                  <a:lnTo>
                    <a:pt x="397992" y="72402"/>
                  </a:lnTo>
                  <a:lnTo>
                    <a:pt x="397992" y="57162"/>
                  </a:lnTo>
                  <a:lnTo>
                    <a:pt x="413004" y="57023"/>
                  </a:lnTo>
                  <a:lnTo>
                    <a:pt x="413004" y="52425"/>
                  </a:lnTo>
                  <a:lnTo>
                    <a:pt x="397992" y="52527"/>
                  </a:lnTo>
                  <a:lnTo>
                    <a:pt x="397992" y="37338"/>
                  </a:lnTo>
                  <a:lnTo>
                    <a:pt x="413004" y="37350"/>
                  </a:lnTo>
                  <a:lnTo>
                    <a:pt x="413004" y="32753"/>
                  </a:lnTo>
                  <a:lnTo>
                    <a:pt x="397992" y="32702"/>
                  </a:lnTo>
                  <a:lnTo>
                    <a:pt x="397992" y="17538"/>
                  </a:lnTo>
                  <a:lnTo>
                    <a:pt x="413004" y="17703"/>
                  </a:lnTo>
                  <a:lnTo>
                    <a:pt x="413004" y="13144"/>
                  </a:lnTo>
                  <a:lnTo>
                    <a:pt x="397992" y="12941"/>
                  </a:lnTo>
                  <a:lnTo>
                    <a:pt x="397992" y="6057"/>
                  </a:lnTo>
                  <a:lnTo>
                    <a:pt x="393446" y="5791"/>
                  </a:lnTo>
                  <a:lnTo>
                    <a:pt x="393446" y="609092"/>
                  </a:lnTo>
                  <a:lnTo>
                    <a:pt x="378434" y="613435"/>
                  </a:lnTo>
                  <a:lnTo>
                    <a:pt x="378434" y="598043"/>
                  </a:lnTo>
                  <a:lnTo>
                    <a:pt x="393446" y="593813"/>
                  </a:lnTo>
                  <a:lnTo>
                    <a:pt x="393446" y="589216"/>
                  </a:lnTo>
                  <a:lnTo>
                    <a:pt x="378434" y="593407"/>
                  </a:lnTo>
                  <a:lnTo>
                    <a:pt x="378434" y="578078"/>
                  </a:lnTo>
                  <a:lnTo>
                    <a:pt x="393446" y="574001"/>
                  </a:lnTo>
                  <a:lnTo>
                    <a:pt x="393446" y="569379"/>
                  </a:lnTo>
                  <a:lnTo>
                    <a:pt x="378434" y="573417"/>
                  </a:lnTo>
                  <a:lnTo>
                    <a:pt x="378434" y="558063"/>
                  </a:lnTo>
                  <a:lnTo>
                    <a:pt x="393446" y="554139"/>
                  </a:lnTo>
                  <a:lnTo>
                    <a:pt x="393446" y="549503"/>
                  </a:lnTo>
                  <a:lnTo>
                    <a:pt x="378434" y="553402"/>
                  </a:lnTo>
                  <a:lnTo>
                    <a:pt x="378434" y="538010"/>
                  </a:lnTo>
                  <a:lnTo>
                    <a:pt x="393446" y="534238"/>
                  </a:lnTo>
                  <a:lnTo>
                    <a:pt x="393446" y="529628"/>
                  </a:lnTo>
                  <a:lnTo>
                    <a:pt x="378434" y="533361"/>
                  </a:lnTo>
                  <a:lnTo>
                    <a:pt x="378434" y="517982"/>
                  </a:lnTo>
                  <a:lnTo>
                    <a:pt x="393446" y="514350"/>
                  </a:lnTo>
                  <a:lnTo>
                    <a:pt x="393446" y="509752"/>
                  </a:lnTo>
                  <a:lnTo>
                    <a:pt x="378434" y="513334"/>
                  </a:lnTo>
                  <a:lnTo>
                    <a:pt x="378434" y="497954"/>
                  </a:lnTo>
                  <a:lnTo>
                    <a:pt x="393446" y="494487"/>
                  </a:lnTo>
                  <a:lnTo>
                    <a:pt x="393446" y="489839"/>
                  </a:lnTo>
                  <a:lnTo>
                    <a:pt x="378434" y="493280"/>
                  </a:lnTo>
                  <a:lnTo>
                    <a:pt x="378434" y="477913"/>
                  </a:lnTo>
                  <a:lnTo>
                    <a:pt x="393446" y="474599"/>
                  </a:lnTo>
                  <a:lnTo>
                    <a:pt x="393446" y="469976"/>
                  </a:lnTo>
                  <a:lnTo>
                    <a:pt x="378434" y="473252"/>
                  </a:lnTo>
                  <a:lnTo>
                    <a:pt x="378434" y="457860"/>
                  </a:lnTo>
                  <a:lnTo>
                    <a:pt x="393446" y="454698"/>
                  </a:lnTo>
                  <a:lnTo>
                    <a:pt x="393446" y="450088"/>
                  </a:lnTo>
                  <a:lnTo>
                    <a:pt x="378434" y="453224"/>
                  </a:lnTo>
                  <a:lnTo>
                    <a:pt x="378434" y="437857"/>
                  </a:lnTo>
                  <a:lnTo>
                    <a:pt x="393446" y="434835"/>
                  </a:lnTo>
                  <a:lnTo>
                    <a:pt x="393446" y="430225"/>
                  </a:lnTo>
                  <a:lnTo>
                    <a:pt x="378434" y="433197"/>
                  </a:lnTo>
                  <a:lnTo>
                    <a:pt x="378434" y="417817"/>
                  </a:lnTo>
                  <a:lnTo>
                    <a:pt x="393446" y="414947"/>
                  </a:lnTo>
                  <a:lnTo>
                    <a:pt x="393446" y="410298"/>
                  </a:lnTo>
                  <a:lnTo>
                    <a:pt x="378434" y="413131"/>
                  </a:lnTo>
                  <a:lnTo>
                    <a:pt x="378434" y="397865"/>
                  </a:lnTo>
                  <a:lnTo>
                    <a:pt x="393446" y="395147"/>
                  </a:lnTo>
                  <a:lnTo>
                    <a:pt x="393446" y="390474"/>
                  </a:lnTo>
                  <a:lnTo>
                    <a:pt x="378434" y="393153"/>
                  </a:lnTo>
                  <a:lnTo>
                    <a:pt x="378434" y="377799"/>
                  </a:lnTo>
                  <a:lnTo>
                    <a:pt x="393446" y="375234"/>
                  </a:lnTo>
                  <a:lnTo>
                    <a:pt x="393446" y="370598"/>
                  </a:lnTo>
                  <a:lnTo>
                    <a:pt x="378434" y="373138"/>
                  </a:lnTo>
                  <a:lnTo>
                    <a:pt x="378434" y="357784"/>
                  </a:lnTo>
                  <a:lnTo>
                    <a:pt x="393446" y="355371"/>
                  </a:lnTo>
                  <a:lnTo>
                    <a:pt x="393446" y="350735"/>
                  </a:lnTo>
                  <a:lnTo>
                    <a:pt x="378434" y="353110"/>
                  </a:lnTo>
                  <a:lnTo>
                    <a:pt x="378434" y="337756"/>
                  </a:lnTo>
                  <a:lnTo>
                    <a:pt x="393446" y="335495"/>
                  </a:lnTo>
                  <a:lnTo>
                    <a:pt x="393446" y="330822"/>
                  </a:lnTo>
                  <a:lnTo>
                    <a:pt x="378434" y="333057"/>
                  </a:lnTo>
                  <a:lnTo>
                    <a:pt x="378434" y="317728"/>
                  </a:lnTo>
                  <a:lnTo>
                    <a:pt x="393446" y="315620"/>
                  </a:lnTo>
                  <a:lnTo>
                    <a:pt x="393446" y="310959"/>
                  </a:lnTo>
                  <a:lnTo>
                    <a:pt x="378434" y="313029"/>
                  </a:lnTo>
                  <a:lnTo>
                    <a:pt x="378434" y="297675"/>
                  </a:lnTo>
                  <a:lnTo>
                    <a:pt x="393446" y="295719"/>
                  </a:lnTo>
                  <a:lnTo>
                    <a:pt x="393446" y="291071"/>
                  </a:lnTo>
                  <a:lnTo>
                    <a:pt x="378434" y="293001"/>
                  </a:lnTo>
                  <a:lnTo>
                    <a:pt x="378434" y="277622"/>
                  </a:lnTo>
                  <a:lnTo>
                    <a:pt x="393446" y="275818"/>
                  </a:lnTo>
                  <a:lnTo>
                    <a:pt x="393446" y="271195"/>
                  </a:lnTo>
                  <a:lnTo>
                    <a:pt x="378434" y="272973"/>
                  </a:lnTo>
                  <a:lnTo>
                    <a:pt x="378434" y="257581"/>
                  </a:lnTo>
                  <a:lnTo>
                    <a:pt x="393446" y="255930"/>
                  </a:lnTo>
                  <a:lnTo>
                    <a:pt x="393446" y="251333"/>
                  </a:lnTo>
                  <a:lnTo>
                    <a:pt x="378434" y="252945"/>
                  </a:lnTo>
                  <a:lnTo>
                    <a:pt x="378434" y="237566"/>
                  </a:lnTo>
                  <a:lnTo>
                    <a:pt x="393446" y="236067"/>
                  </a:lnTo>
                  <a:lnTo>
                    <a:pt x="393446" y="231444"/>
                  </a:lnTo>
                  <a:lnTo>
                    <a:pt x="378434" y="232905"/>
                  </a:lnTo>
                  <a:lnTo>
                    <a:pt x="378434" y="217614"/>
                  </a:lnTo>
                  <a:lnTo>
                    <a:pt x="393446" y="216268"/>
                  </a:lnTo>
                  <a:lnTo>
                    <a:pt x="393446" y="211620"/>
                  </a:lnTo>
                  <a:lnTo>
                    <a:pt x="378434" y="212940"/>
                  </a:lnTo>
                  <a:lnTo>
                    <a:pt x="378434" y="197561"/>
                  </a:lnTo>
                  <a:lnTo>
                    <a:pt x="393446" y="196367"/>
                  </a:lnTo>
                  <a:lnTo>
                    <a:pt x="393446" y="191757"/>
                  </a:lnTo>
                  <a:lnTo>
                    <a:pt x="378434" y="192913"/>
                  </a:lnTo>
                  <a:lnTo>
                    <a:pt x="378434" y="177533"/>
                  </a:lnTo>
                  <a:lnTo>
                    <a:pt x="393446" y="176479"/>
                  </a:lnTo>
                  <a:lnTo>
                    <a:pt x="393446" y="171881"/>
                  </a:lnTo>
                  <a:lnTo>
                    <a:pt x="378434" y="172897"/>
                  </a:lnTo>
                  <a:lnTo>
                    <a:pt x="378434" y="157505"/>
                  </a:lnTo>
                  <a:lnTo>
                    <a:pt x="393446" y="156616"/>
                  </a:lnTo>
                  <a:lnTo>
                    <a:pt x="393446" y="151968"/>
                  </a:lnTo>
                  <a:lnTo>
                    <a:pt x="378434" y="152831"/>
                  </a:lnTo>
                  <a:lnTo>
                    <a:pt x="378434" y="137477"/>
                  </a:lnTo>
                  <a:lnTo>
                    <a:pt x="393446" y="136728"/>
                  </a:lnTo>
                  <a:lnTo>
                    <a:pt x="393446" y="132105"/>
                  </a:lnTo>
                  <a:lnTo>
                    <a:pt x="378434" y="132816"/>
                  </a:lnTo>
                  <a:lnTo>
                    <a:pt x="378434" y="117462"/>
                  </a:lnTo>
                  <a:lnTo>
                    <a:pt x="393446" y="116865"/>
                  </a:lnTo>
                  <a:lnTo>
                    <a:pt x="393446" y="112229"/>
                  </a:lnTo>
                  <a:lnTo>
                    <a:pt x="378434" y="112788"/>
                  </a:lnTo>
                  <a:lnTo>
                    <a:pt x="378434" y="97396"/>
                  </a:lnTo>
                  <a:lnTo>
                    <a:pt x="393446" y="96951"/>
                  </a:lnTo>
                  <a:lnTo>
                    <a:pt x="393446" y="92341"/>
                  </a:lnTo>
                  <a:lnTo>
                    <a:pt x="378434" y="92748"/>
                  </a:lnTo>
                  <a:lnTo>
                    <a:pt x="378434" y="77368"/>
                  </a:lnTo>
                  <a:lnTo>
                    <a:pt x="393446" y="77076"/>
                  </a:lnTo>
                  <a:lnTo>
                    <a:pt x="393446" y="72478"/>
                  </a:lnTo>
                  <a:lnTo>
                    <a:pt x="378434" y="72732"/>
                  </a:lnTo>
                  <a:lnTo>
                    <a:pt x="378434" y="57340"/>
                  </a:lnTo>
                  <a:lnTo>
                    <a:pt x="393446" y="57200"/>
                  </a:lnTo>
                  <a:lnTo>
                    <a:pt x="393446" y="52565"/>
                  </a:lnTo>
                  <a:lnTo>
                    <a:pt x="378434" y="52666"/>
                  </a:lnTo>
                  <a:lnTo>
                    <a:pt x="378434" y="37325"/>
                  </a:lnTo>
                  <a:lnTo>
                    <a:pt x="393446" y="37338"/>
                  </a:lnTo>
                  <a:lnTo>
                    <a:pt x="393446" y="32689"/>
                  </a:lnTo>
                  <a:lnTo>
                    <a:pt x="378434" y="32639"/>
                  </a:lnTo>
                  <a:lnTo>
                    <a:pt x="378434" y="17322"/>
                  </a:lnTo>
                  <a:lnTo>
                    <a:pt x="393446" y="17487"/>
                  </a:lnTo>
                  <a:lnTo>
                    <a:pt x="393446" y="12890"/>
                  </a:lnTo>
                  <a:lnTo>
                    <a:pt x="378434" y="12687"/>
                  </a:lnTo>
                  <a:lnTo>
                    <a:pt x="378434" y="4902"/>
                  </a:lnTo>
                  <a:lnTo>
                    <a:pt x="373888" y="4635"/>
                  </a:lnTo>
                  <a:lnTo>
                    <a:pt x="373888" y="614756"/>
                  </a:lnTo>
                  <a:lnTo>
                    <a:pt x="358952" y="619074"/>
                  </a:lnTo>
                  <a:lnTo>
                    <a:pt x="358952" y="603529"/>
                  </a:lnTo>
                  <a:lnTo>
                    <a:pt x="373888" y="599325"/>
                  </a:lnTo>
                  <a:lnTo>
                    <a:pt x="373888" y="594677"/>
                  </a:lnTo>
                  <a:lnTo>
                    <a:pt x="358952" y="598855"/>
                  </a:lnTo>
                  <a:lnTo>
                    <a:pt x="358952" y="583374"/>
                  </a:lnTo>
                  <a:lnTo>
                    <a:pt x="373888" y="579310"/>
                  </a:lnTo>
                  <a:lnTo>
                    <a:pt x="373888" y="574649"/>
                  </a:lnTo>
                  <a:lnTo>
                    <a:pt x="358952" y="578662"/>
                  </a:lnTo>
                  <a:lnTo>
                    <a:pt x="358952" y="563168"/>
                  </a:lnTo>
                  <a:lnTo>
                    <a:pt x="373888" y="559257"/>
                  </a:lnTo>
                  <a:lnTo>
                    <a:pt x="373888" y="554583"/>
                  </a:lnTo>
                  <a:lnTo>
                    <a:pt x="358952" y="558457"/>
                  </a:lnTo>
                  <a:lnTo>
                    <a:pt x="358952" y="542912"/>
                  </a:lnTo>
                  <a:lnTo>
                    <a:pt x="373888" y="539153"/>
                  </a:lnTo>
                  <a:lnTo>
                    <a:pt x="373888" y="534504"/>
                  </a:lnTo>
                  <a:lnTo>
                    <a:pt x="358952" y="538226"/>
                  </a:lnTo>
                  <a:lnTo>
                    <a:pt x="358952" y="522681"/>
                  </a:lnTo>
                  <a:lnTo>
                    <a:pt x="373888" y="519074"/>
                  </a:lnTo>
                  <a:lnTo>
                    <a:pt x="373888" y="514426"/>
                  </a:lnTo>
                  <a:lnTo>
                    <a:pt x="358952" y="517994"/>
                  </a:lnTo>
                  <a:lnTo>
                    <a:pt x="358952" y="502462"/>
                  </a:lnTo>
                  <a:lnTo>
                    <a:pt x="373888" y="499008"/>
                  </a:lnTo>
                  <a:lnTo>
                    <a:pt x="373888" y="494322"/>
                  </a:lnTo>
                  <a:lnTo>
                    <a:pt x="358952" y="497738"/>
                  </a:lnTo>
                  <a:lnTo>
                    <a:pt x="358952" y="482231"/>
                  </a:lnTo>
                  <a:lnTo>
                    <a:pt x="373888" y="478929"/>
                  </a:lnTo>
                  <a:lnTo>
                    <a:pt x="373888" y="474256"/>
                  </a:lnTo>
                  <a:lnTo>
                    <a:pt x="358952" y="477520"/>
                  </a:lnTo>
                  <a:lnTo>
                    <a:pt x="358952" y="461975"/>
                  </a:lnTo>
                  <a:lnTo>
                    <a:pt x="373888" y="458825"/>
                  </a:lnTo>
                  <a:lnTo>
                    <a:pt x="373888" y="454177"/>
                  </a:lnTo>
                  <a:lnTo>
                    <a:pt x="358952" y="457288"/>
                  </a:lnTo>
                  <a:lnTo>
                    <a:pt x="358952" y="441769"/>
                  </a:lnTo>
                  <a:lnTo>
                    <a:pt x="373888" y="438759"/>
                  </a:lnTo>
                  <a:lnTo>
                    <a:pt x="373888" y="434111"/>
                  </a:lnTo>
                  <a:lnTo>
                    <a:pt x="358952" y="437070"/>
                  </a:lnTo>
                  <a:lnTo>
                    <a:pt x="358952" y="421538"/>
                  </a:lnTo>
                  <a:lnTo>
                    <a:pt x="373888" y="418680"/>
                  </a:lnTo>
                  <a:lnTo>
                    <a:pt x="373888" y="413994"/>
                  </a:lnTo>
                  <a:lnTo>
                    <a:pt x="358952" y="416814"/>
                  </a:lnTo>
                  <a:lnTo>
                    <a:pt x="358952" y="401383"/>
                  </a:lnTo>
                  <a:lnTo>
                    <a:pt x="373888" y="398678"/>
                  </a:lnTo>
                  <a:lnTo>
                    <a:pt x="373888" y="393966"/>
                  </a:lnTo>
                  <a:lnTo>
                    <a:pt x="358952" y="396633"/>
                  </a:lnTo>
                  <a:lnTo>
                    <a:pt x="358952" y="381127"/>
                  </a:lnTo>
                  <a:lnTo>
                    <a:pt x="373888" y="378574"/>
                  </a:lnTo>
                  <a:lnTo>
                    <a:pt x="373888" y="373900"/>
                  </a:lnTo>
                  <a:lnTo>
                    <a:pt x="358952" y="376415"/>
                  </a:lnTo>
                  <a:lnTo>
                    <a:pt x="358952" y="360908"/>
                  </a:lnTo>
                  <a:lnTo>
                    <a:pt x="373888" y="358508"/>
                  </a:lnTo>
                  <a:lnTo>
                    <a:pt x="373888" y="353834"/>
                  </a:lnTo>
                  <a:lnTo>
                    <a:pt x="358952" y="356196"/>
                  </a:lnTo>
                  <a:lnTo>
                    <a:pt x="358952" y="340690"/>
                  </a:lnTo>
                  <a:lnTo>
                    <a:pt x="373888" y="338442"/>
                  </a:lnTo>
                  <a:lnTo>
                    <a:pt x="373888" y="333730"/>
                  </a:lnTo>
                  <a:lnTo>
                    <a:pt x="358952" y="335940"/>
                  </a:lnTo>
                  <a:lnTo>
                    <a:pt x="358952" y="320471"/>
                  </a:lnTo>
                  <a:lnTo>
                    <a:pt x="373888" y="318363"/>
                  </a:lnTo>
                  <a:lnTo>
                    <a:pt x="373888" y="313651"/>
                  </a:lnTo>
                  <a:lnTo>
                    <a:pt x="358952" y="315722"/>
                  </a:lnTo>
                  <a:lnTo>
                    <a:pt x="358952" y="300215"/>
                  </a:lnTo>
                  <a:lnTo>
                    <a:pt x="373888" y="298272"/>
                  </a:lnTo>
                  <a:lnTo>
                    <a:pt x="373888" y="293573"/>
                  </a:lnTo>
                  <a:lnTo>
                    <a:pt x="358952" y="295490"/>
                  </a:lnTo>
                  <a:lnTo>
                    <a:pt x="358952" y="279958"/>
                  </a:lnTo>
                  <a:lnTo>
                    <a:pt x="373888" y="278168"/>
                  </a:lnTo>
                  <a:lnTo>
                    <a:pt x="373888" y="273507"/>
                  </a:lnTo>
                  <a:lnTo>
                    <a:pt x="358952" y="275272"/>
                  </a:lnTo>
                  <a:lnTo>
                    <a:pt x="358952" y="259727"/>
                  </a:lnTo>
                  <a:lnTo>
                    <a:pt x="373888" y="258089"/>
                  </a:lnTo>
                  <a:lnTo>
                    <a:pt x="373888" y="253441"/>
                  </a:lnTo>
                  <a:lnTo>
                    <a:pt x="358952" y="255041"/>
                  </a:lnTo>
                  <a:lnTo>
                    <a:pt x="358952" y="239522"/>
                  </a:lnTo>
                  <a:lnTo>
                    <a:pt x="373888" y="238023"/>
                  </a:lnTo>
                  <a:lnTo>
                    <a:pt x="373888" y="233349"/>
                  </a:lnTo>
                  <a:lnTo>
                    <a:pt x="358952" y="234810"/>
                  </a:lnTo>
                  <a:lnTo>
                    <a:pt x="358952" y="219367"/>
                  </a:lnTo>
                  <a:lnTo>
                    <a:pt x="373888" y="218033"/>
                  </a:lnTo>
                  <a:lnTo>
                    <a:pt x="373888" y="213334"/>
                  </a:lnTo>
                  <a:lnTo>
                    <a:pt x="358952" y="214642"/>
                  </a:lnTo>
                  <a:lnTo>
                    <a:pt x="358952" y="199123"/>
                  </a:lnTo>
                  <a:lnTo>
                    <a:pt x="373888" y="197929"/>
                  </a:lnTo>
                  <a:lnTo>
                    <a:pt x="373888" y="193268"/>
                  </a:lnTo>
                  <a:lnTo>
                    <a:pt x="358952" y="194424"/>
                  </a:lnTo>
                  <a:lnTo>
                    <a:pt x="358952" y="178892"/>
                  </a:lnTo>
                  <a:lnTo>
                    <a:pt x="373888" y="177850"/>
                  </a:lnTo>
                  <a:lnTo>
                    <a:pt x="373888" y="173202"/>
                  </a:lnTo>
                  <a:lnTo>
                    <a:pt x="358952" y="174205"/>
                  </a:lnTo>
                  <a:lnTo>
                    <a:pt x="358952" y="158673"/>
                  </a:lnTo>
                  <a:lnTo>
                    <a:pt x="373888" y="157784"/>
                  </a:lnTo>
                  <a:lnTo>
                    <a:pt x="373888" y="153098"/>
                  </a:lnTo>
                  <a:lnTo>
                    <a:pt x="358952" y="153949"/>
                  </a:lnTo>
                  <a:lnTo>
                    <a:pt x="358952" y="138442"/>
                  </a:lnTo>
                  <a:lnTo>
                    <a:pt x="373888" y="137706"/>
                  </a:lnTo>
                  <a:lnTo>
                    <a:pt x="373888" y="133032"/>
                  </a:lnTo>
                  <a:lnTo>
                    <a:pt x="358952" y="133731"/>
                  </a:lnTo>
                  <a:lnTo>
                    <a:pt x="358952" y="118224"/>
                  </a:lnTo>
                  <a:lnTo>
                    <a:pt x="373888" y="117640"/>
                  </a:lnTo>
                  <a:lnTo>
                    <a:pt x="373888" y="112953"/>
                  </a:lnTo>
                  <a:lnTo>
                    <a:pt x="358952" y="113512"/>
                  </a:lnTo>
                  <a:lnTo>
                    <a:pt x="358952" y="97967"/>
                  </a:lnTo>
                  <a:lnTo>
                    <a:pt x="373888" y="97523"/>
                  </a:lnTo>
                  <a:lnTo>
                    <a:pt x="373888" y="92875"/>
                  </a:lnTo>
                  <a:lnTo>
                    <a:pt x="358952" y="93281"/>
                  </a:lnTo>
                  <a:lnTo>
                    <a:pt x="358952" y="77749"/>
                  </a:lnTo>
                  <a:lnTo>
                    <a:pt x="373888" y="77457"/>
                  </a:lnTo>
                  <a:lnTo>
                    <a:pt x="373888" y="72809"/>
                  </a:lnTo>
                  <a:lnTo>
                    <a:pt x="358952" y="73063"/>
                  </a:lnTo>
                  <a:lnTo>
                    <a:pt x="358952" y="57518"/>
                  </a:lnTo>
                  <a:lnTo>
                    <a:pt x="373888" y="57378"/>
                  </a:lnTo>
                  <a:lnTo>
                    <a:pt x="373888" y="52692"/>
                  </a:lnTo>
                  <a:lnTo>
                    <a:pt x="358952" y="52793"/>
                  </a:lnTo>
                  <a:lnTo>
                    <a:pt x="358952" y="37312"/>
                  </a:lnTo>
                  <a:lnTo>
                    <a:pt x="373888" y="37325"/>
                  </a:lnTo>
                  <a:lnTo>
                    <a:pt x="373888" y="32626"/>
                  </a:lnTo>
                  <a:lnTo>
                    <a:pt x="358952" y="32575"/>
                  </a:lnTo>
                  <a:lnTo>
                    <a:pt x="358952" y="17106"/>
                  </a:lnTo>
                  <a:lnTo>
                    <a:pt x="373888" y="17272"/>
                  </a:lnTo>
                  <a:lnTo>
                    <a:pt x="373888" y="12636"/>
                  </a:lnTo>
                  <a:lnTo>
                    <a:pt x="358952" y="12433"/>
                  </a:lnTo>
                  <a:lnTo>
                    <a:pt x="358952" y="3746"/>
                  </a:lnTo>
                  <a:lnTo>
                    <a:pt x="354406" y="3479"/>
                  </a:lnTo>
                  <a:lnTo>
                    <a:pt x="354406" y="620395"/>
                  </a:lnTo>
                  <a:lnTo>
                    <a:pt x="339394" y="624738"/>
                  </a:lnTo>
                  <a:lnTo>
                    <a:pt x="339394" y="609041"/>
                  </a:lnTo>
                  <a:lnTo>
                    <a:pt x="354406" y="604812"/>
                  </a:lnTo>
                  <a:lnTo>
                    <a:pt x="354406" y="600125"/>
                  </a:lnTo>
                  <a:lnTo>
                    <a:pt x="339394" y="604329"/>
                  </a:lnTo>
                  <a:lnTo>
                    <a:pt x="339394" y="588695"/>
                  </a:lnTo>
                  <a:lnTo>
                    <a:pt x="354406" y="584606"/>
                  </a:lnTo>
                  <a:lnTo>
                    <a:pt x="354406" y="579894"/>
                  </a:lnTo>
                  <a:lnTo>
                    <a:pt x="339394" y="583933"/>
                  </a:lnTo>
                  <a:lnTo>
                    <a:pt x="339394" y="568286"/>
                  </a:lnTo>
                  <a:lnTo>
                    <a:pt x="354406" y="564362"/>
                  </a:lnTo>
                  <a:lnTo>
                    <a:pt x="354406" y="559625"/>
                  </a:lnTo>
                  <a:lnTo>
                    <a:pt x="339394" y="563524"/>
                  </a:lnTo>
                  <a:lnTo>
                    <a:pt x="339394" y="547827"/>
                  </a:lnTo>
                  <a:lnTo>
                    <a:pt x="354406" y="544055"/>
                  </a:lnTo>
                  <a:lnTo>
                    <a:pt x="354406" y="539356"/>
                  </a:lnTo>
                  <a:lnTo>
                    <a:pt x="339394" y="543102"/>
                  </a:lnTo>
                  <a:lnTo>
                    <a:pt x="339394" y="527405"/>
                  </a:lnTo>
                  <a:lnTo>
                    <a:pt x="354406" y="523786"/>
                  </a:lnTo>
                  <a:lnTo>
                    <a:pt x="354406" y="519087"/>
                  </a:lnTo>
                  <a:lnTo>
                    <a:pt x="339394" y="522668"/>
                  </a:lnTo>
                  <a:lnTo>
                    <a:pt x="339394" y="506984"/>
                  </a:lnTo>
                  <a:lnTo>
                    <a:pt x="354406" y="503516"/>
                  </a:lnTo>
                  <a:lnTo>
                    <a:pt x="354406" y="498779"/>
                  </a:lnTo>
                  <a:lnTo>
                    <a:pt x="339394" y="502221"/>
                  </a:lnTo>
                  <a:lnTo>
                    <a:pt x="339394" y="486562"/>
                  </a:lnTo>
                  <a:lnTo>
                    <a:pt x="354406" y="483235"/>
                  </a:lnTo>
                  <a:lnTo>
                    <a:pt x="354406" y="478523"/>
                  </a:lnTo>
                  <a:lnTo>
                    <a:pt x="339394" y="481799"/>
                  </a:lnTo>
                  <a:lnTo>
                    <a:pt x="339394" y="466102"/>
                  </a:lnTo>
                  <a:lnTo>
                    <a:pt x="354406" y="462940"/>
                  </a:lnTo>
                  <a:lnTo>
                    <a:pt x="354406" y="458241"/>
                  </a:lnTo>
                  <a:lnTo>
                    <a:pt x="339394" y="461378"/>
                  </a:lnTo>
                  <a:lnTo>
                    <a:pt x="339394" y="445706"/>
                  </a:lnTo>
                  <a:lnTo>
                    <a:pt x="354406" y="442683"/>
                  </a:lnTo>
                  <a:lnTo>
                    <a:pt x="354406" y="437972"/>
                  </a:lnTo>
                  <a:lnTo>
                    <a:pt x="339394" y="440956"/>
                  </a:lnTo>
                  <a:lnTo>
                    <a:pt x="339394" y="425272"/>
                  </a:lnTo>
                  <a:lnTo>
                    <a:pt x="354406" y="422402"/>
                  </a:lnTo>
                  <a:lnTo>
                    <a:pt x="354406" y="417664"/>
                  </a:lnTo>
                  <a:lnTo>
                    <a:pt x="339394" y="420497"/>
                  </a:lnTo>
                  <a:lnTo>
                    <a:pt x="339394" y="404914"/>
                  </a:lnTo>
                  <a:lnTo>
                    <a:pt x="354406" y="402209"/>
                  </a:lnTo>
                  <a:lnTo>
                    <a:pt x="354406" y="397446"/>
                  </a:lnTo>
                  <a:lnTo>
                    <a:pt x="339394" y="400126"/>
                  </a:lnTo>
                  <a:lnTo>
                    <a:pt x="339394" y="384467"/>
                  </a:lnTo>
                  <a:lnTo>
                    <a:pt x="354406" y="381901"/>
                  </a:lnTo>
                  <a:lnTo>
                    <a:pt x="354406" y="377177"/>
                  </a:lnTo>
                  <a:lnTo>
                    <a:pt x="339394" y="379704"/>
                  </a:lnTo>
                  <a:lnTo>
                    <a:pt x="339394" y="364058"/>
                  </a:lnTo>
                  <a:lnTo>
                    <a:pt x="354406" y="361645"/>
                  </a:lnTo>
                  <a:lnTo>
                    <a:pt x="354406" y="356908"/>
                  </a:lnTo>
                  <a:lnTo>
                    <a:pt x="339394" y="359295"/>
                  </a:lnTo>
                  <a:lnTo>
                    <a:pt x="339394" y="343623"/>
                  </a:lnTo>
                  <a:lnTo>
                    <a:pt x="354406" y="341376"/>
                  </a:lnTo>
                  <a:lnTo>
                    <a:pt x="354406" y="336613"/>
                  </a:lnTo>
                  <a:lnTo>
                    <a:pt x="339394" y="338848"/>
                  </a:lnTo>
                  <a:lnTo>
                    <a:pt x="339394" y="323215"/>
                  </a:lnTo>
                  <a:lnTo>
                    <a:pt x="354406" y="321106"/>
                  </a:lnTo>
                  <a:lnTo>
                    <a:pt x="354406" y="316344"/>
                  </a:lnTo>
                  <a:lnTo>
                    <a:pt x="339394" y="318427"/>
                  </a:lnTo>
                  <a:lnTo>
                    <a:pt x="339394" y="302768"/>
                  </a:lnTo>
                  <a:lnTo>
                    <a:pt x="354406" y="300812"/>
                  </a:lnTo>
                  <a:lnTo>
                    <a:pt x="354406" y="296075"/>
                  </a:lnTo>
                  <a:lnTo>
                    <a:pt x="339394" y="297992"/>
                  </a:lnTo>
                  <a:lnTo>
                    <a:pt x="339394" y="282308"/>
                  </a:lnTo>
                  <a:lnTo>
                    <a:pt x="354406" y="280504"/>
                  </a:lnTo>
                  <a:lnTo>
                    <a:pt x="354406" y="275805"/>
                  </a:lnTo>
                  <a:lnTo>
                    <a:pt x="339394" y="277571"/>
                  </a:lnTo>
                  <a:lnTo>
                    <a:pt x="339394" y="261886"/>
                  </a:lnTo>
                  <a:lnTo>
                    <a:pt x="354406" y="260235"/>
                  </a:lnTo>
                  <a:lnTo>
                    <a:pt x="354406" y="255536"/>
                  </a:lnTo>
                  <a:lnTo>
                    <a:pt x="339394" y="257149"/>
                  </a:lnTo>
                  <a:lnTo>
                    <a:pt x="339394" y="241477"/>
                  </a:lnTo>
                  <a:lnTo>
                    <a:pt x="354406" y="239979"/>
                  </a:lnTo>
                  <a:lnTo>
                    <a:pt x="354406" y="235254"/>
                  </a:lnTo>
                  <a:lnTo>
                    <a:pt x="339394" y="236728"/>
                  </a:lnTo>
                  <a:lnTo>
                    <a:pt x="339394" y="221132"/>
                  </a:lnTo>
                  <a:lnTo>
                    <a:pt x="354406" y="219786"/>
                  </a:lnTo>
                  <a:lnTo>
                    <a:pt x="354406" y="215036"/>
                  </a:lnTo>
                  <a:lnTo>
                    <a:pt x="339394" y="216357"/>
                  </a:lnTo>
                  <a:lnTo>
                    <a:pt x="339394" y="200685"/>
                  </a:lnTo>
                  <a:lnTo>
                    <a:pt x="354406" y="199478"/>
                  </a:lnTo>
                  <a:lnTo>
                    <a:pt x="354406" y="194779"/>
                  </a:lnTo>
                  <a:lnTo>
                    <a:pt x="339394" y="195948"/>
                  </a:lnTo>
                  <a:lnTo>
                    <a:pt x="339394" y="180251"/>
                  </a:lnTo>
                  <a:lnTo>
                    <a:pt x="354406" y="179209"/>
                  </a:lnTo>
                  <a:lnTo>
                    <a:pt x="354406" y="174510"/>
                  </a:lnTo>
                  <a:lnTo>
                    <a:pt x="339394" y="175526"/>
                  </a:lnTo>
                  <a:lnTo>
                    <a:pt x="339394" y="159842"/>
                  </a:lnTo>
                  <a:lnTo>
                    <a:pt x="354406" y="158940"/>
                  </a:lnTo>
                  <a:lnTo>
                    <a:pt x="354406" y="154216"/>
                  </a:lnTo>
                  <a:lnTo>
                    <a:pt x="339394" y="155079"/>
                  </a:lnTo>
                  <a:lnTo>
                    <a:pt x="339394" y="139407"/>
                  </a:lnTo>
                  <a:lnTo>
                    <a:pt x="354406" y="138671"/>
                  </a:lnTo>
                  <a:lnTo>
                    <a:pt x="354406" y="133946"/>
                  </a:lnTo>
                  <a:lnTo>
                    <a:pt x="339394" y="134658"/>
                  </a:lnTo>
                  <a:lnTo>
                    <a:pt x="339394" y="118999"/>
                  </a:lnTo>
                  <a:lnTo>
                    <a:pt x="354406" y="118402"/>
                  </a:lnTo>
                  <a:lnTo>
                    <a:pt x="354406" y="113677"/>
                  </a:lnTo>
                  <a:lnTo>
                    <a:pt x="339394" y="114236"/>
                  </a:lnTo>
                  <a:lnTo>
                    <a:pt x="339394" y="98539"/>
                  </a:lnTo>
                  <a:lnTo>
                    <a:pt x="354406" y="98094"/>
                  </a:lnTo>
                  <a:lnTo>
                    <a:pt x="354406" y="93408"/>
                  </a:lnTo>
                  <a:lnTo>
                    <a:pt x="339394" y="93814"/>
                  </a:lnTo>
                  <a:lnTo>
                    <a:pt x="339394" y="78117"/>
                  </a:lnTo>
                  <a:lnTo>
                    <a:pt x="354406" y="77825"/>
                  </a:lnTo>
                  <a:lnTo>
                    <a:pt x="354406" y="73152"/>
                  </a:lnTo>
                  <a:lnTo>
                    <a:pt x="339394" y="73406"/>
                  </a:lnTo>
                  <a:lnTo>
                    <a:pt x="339394" y="57708"/>
                  </a:lnTo>
                  <a:lnTo>
                    <a:pt x="354406" y="57569"/>
                  </a:lnTo>
                  <a:lnTo>
                    <a:pt x="354406" y="52832"/>
                  </a:lnTo>
                  <a:lnTo>
                    <a:pt x="339394" y="52933"/>
                  </a:lnTo>
                  <a:lnTo>
                    <a:pt x="339394" y="37299"/>
                  </a:lnTo>
                  <a:lnTo>
                    <a:pt x="354406" y="37312"/>
                  </a:lnTo>
                  <a:lnTo>
                    <a:pt x="354406" y="32562"/>
                  </a:lnTo>
                  <a:lnTo>
                    <a:pt x="339394" y="32512"/>
                  </a:lnTo>
                  <a:lnTo>
                    <a:pt x="339394" y="16891"/>
                  </a:lnTo>
                  <a:lnTo>
                    <a:pt x="354406" y="17056"/>
                  </a:lnTo>
                  <a:lnTo>
                    <a:pt x="354406" y="12369"/>
                  </a:lnTo>
                  <a:lnTo>
                    <a:pt x="339394" y="12179"/>
                  </a:lnTo>
                  <a:lnTo>
                    <a:pt x="339394" y="2590"/>
                  </a:lnTo>
                  <a:lnTo>
                    <a:pt x="334848" y="2311"/>
                  </a:lnTo>
                  <a:lnTo>
                    <a:pt x="334848" y="626059"/>
                  </a:lnTo>
                  <a:lnTo>
                    <a:pt x="319849" y="630402"/>
                  </a:lnTo>
                  <a:lnTo>
                    <a:pt x="319849" y="614553"/>
                  </a:lnTo>
                  <a:lnTo>
                    <a:pt x="334848" y="610323"/>
                  </a:lnTo>
                  <a:lnTo>
                    <a:pt x="334848" y="605599"/>
                  </a:lnTo>
                  <a:lnTo>
                    <a:pt x="319849" y="609790"/>
                  </a:lnTo>
                  <a:lnTo>
                    <a:pt x="319849" y="594004"/>
                  </a:lnTo>
                  <a:lnTo>
                    <a:pt x="334848" y="589927"/>
                  </a:lnTo>
                  <a:lnTo>
                    <a:pt x="334848" y="585165"/>
                  </a:lnTo>
                  <a:lnTo>
                    <a:pt x="319849" y="589203"/>
                  </a:lnTo>
                  <a:lnTo>
                    <a:pt x="319849" y="573392"/>
                  </a:lnTo>
                  <a:lnTo>
                    <a:pt x="334848" y="569468"/>
                  </a:lnTo>
                  <a:lnTo>
                    <a:pt x="334848" y="564705"/>
                  </a:lnTo>
                  <a:lnTo>
                    <a:pt x="319849" y="568591"/>
                  </a:lnTo>
                  <a:lnTo>
                    <a:pt x="319849" y="552754"/>
                  </a:lnTo>
                  <a:lnTo>
                    <a:pt x="334848" y="548970"/>
                  </a:lnTo>
                  <a:lnTo>
                    <a:pt x="334848" y="544233"/>
                  </a:lnTo>
                  <a:lnTo>
                    <a:pt x="319849" y="547966"/>
                  </a:lnTo>
                  <a:lnTo>
                    <a:pt x="319849" y="532130"/>
                  </a:lnTo>
                  <a:lnTo>
                    <a:pt x="334848" y="528510"/>
                  </a:lnTo>
                  <a:lnTo>
                    <a:pt x="334848" y="523760"/>
                  </a:lnTo>
                  <a:lnTo>
                    <a:pt x="319849" y="527342"/>
                  </a:lnTo>
                  <a:lnTo>
                    <a:pt x="319849" y="511505"/>
                  </a:lnTo>
                  <a:lnTo>
                    <a:pt x="334848" y="508038"/>
                  </a:lnTo>
                  <a:lnTo>
                    <a:pt x="334848" y="503262"/>
                  </a:lnTo>
                  <a:lnTo>
                    <a:pt x="319849" y="506691"/>
                  </a:lnTo>
                  <a:lnTo>
                    <a:pt x="319849" y="490880"/>
                  </a:lnTo>
                  <a:lnTo>
                    <a:pt x="334848" y="487565"/>
                  </a:lnTo>
                  <a:lnTo>
                    <a:pt x="334848" y="482803"/>
                  </a:lnTo>
                  <a:lnTo>
                    <a:pt x="319849" y="486079"/>
                  </a:lnTo>
                  <a:lnTo>
                    <a:pt x="319849" y="470230"/>
                  </a:lnTo>
                  <a:lnTo>
                    <a:pt x="334848" y="467067"/>
                  </a:lnTo>
                  <a:lnTo>
                    <a:pt x="334848" y="462330"/>
                  </a:lnTo>
                  <a:lnTo>
                    <a:pt x="319849" y="465455"/>
                  </a:lnTo>
                  <a:lnTo>
                    <a:pt x="319849" y="449630"/>
                  </a:lnTo>
                  <a:lnTo>
                    <a:pt x="334848" y="446620"/>
                  </a:lnTo>
                  <a:lnTo>
                    <a:pt x="334848" y="441858"/>
                  </a:lnTo>
                  <a:lnTo>
                    <a:pt x="319849" y="444842"/>
                  </a:lnTo>
                  <a:lnTo>
                    <a:pt x="319849" y="429006"/>
                  </a:lnTo>
                  <a:lnTo>
                    <a:pt x="334848" y="426135"/>
                  </a:lnTo>
                  <a:lnTo>
                    <a:pt x="334848" y="421360"/>
                  </a:lnTo>
                  <a:lnTo>
                    <a:pt x="319849" y="424180"/>
                  </a:lnTo>
                  <a:lnTo>
                    <a:pt x="319849" y="408457"/>
                  </a:lnTo>
                  <a:lnTo>
                    <a:pt x="334848" y="405739"/>
                  </a:lnTo>
                  <a:lnTo>
                    <a:pt x="334848" y="400939"/>
                  </a:lnTo>
                  <a:lnTo>
                    <a:pt x="319849" y="403618"/>
                  </a:lnTo>
                  <a:lnTo>
                    <a:pt x="319849" y="387807"/>
                  </a:lnTo>
                  <a:lnTo>
                    <a:pt x="334848" y="385241"/>
                  </a:lnTo>
                  <a:lnTo>
                    <a:pt x="334848" y="380479"/>
                  </a:lnTo>
                  <a:lnTo>
                    <a:pt x="319849" y="383006"/>
                  </a:lnTo>
                  <a:lnTo>
                    <a:pt x="319849" y="367195"/>
                  </a:lnTo>
                  <a:lnTo>
                    <a:pt x="334848" y="364782"/>
                  </a:lnTo>
                  <a:lnTo>
                    <a:pt x="334848" y="360006"/>
                  </a:lnTo>
                  <a:lnTo>
                    <a:pt x="319849" y="362381"/>
                  </a:lnTo>
                  <a:lnTo>
                    <a:pt x="319849" y="346570"/>
                  </a:lnTo>
                  <a:lnTo>
                    <a:pt x="334848" y="344309"/>
                  </a:lnTo>
                  <a:lnTo>
                    <a:pt x="334848" y="339521"/>
                  </a:lnTo>
                  <a:lnTo>
                    <a:pt x="319849" y="341744"/>
                  </a:lnTo>
                  <a:lnTo>
                    <a:pt x="319849" y="325958"/>
                  </a:lnTo>
                  <a:lnTo>
                    <a:pt x="334848" y="323850"/>
                  </a:lnTo>
                  <a:lnTo>
                    <a:pt x="334848" y="319049"/>
                  </a:lnTo>
                  <a:lnTo>
                    <a:pt x="319849" y="321119"/>
                  </a:lnTo>
                  <a:lnTo>
                    <a:pt x="319849" y="305308"/>
                  </a:lnTo>
                  <a:lnTo>
                    <a:pt x="334848" y="303352"/>
                  </a:lnTo>
                  <a:lnTo>
                    <a:pt x="334848" y="298577"/>
                  </a:lnTo>
                  <a:lnTo>
                    <a:pt x="319849" y="300494"/>
                  </a:lnTo>
                  <a:lnTo>
                    <a:pt x="319849" y="284670"/>
                  </a:lnTo>
                  <a:lnTo>
                    <a:pt x="334848" y="282867"/>
                  </a:lnTo>
                  <a:lnTo>
                    <a:pt x="334848" y="278104"/>
                  </a:lnTo>
                  <a:lnTo>
                    <a:pt x="319849" y="279882"/>
                  </a:lnTo>
                  <a:lnTo>
                    <a:pt x="319849" y="264045"/>
                  </a:lnTo>
                  <a:lnTo>
                    <a:pt x="334848" y="262394"/>
                  </a:lnTo>
                  <a:lnTo>
                    <a:pt x="334848" y="257644"/>
                  </a:lnTo>
                  <a:lnTo>
                    <a:pt x="319849" y="259257"/>
                  </a:lnTo>
                  <a:lnTo>
                    <a:pt x="319849" y="243433"/>
                  </a:lnTo>
                  <a:lnTo>
                    <a:pt x="334848" y="241935"/>
                  </a:lnTo>
                  <a:lnTo>
                    <a:pt x="334848" y="237172"/>
                  </a:lnTo>
                  <a:lnTo>
                    <a:pt x="319849" y="238633"/>
                  </a:lnTo>
                  <a:lnTo>
                    <a:pt x="319849" y="222885"/>
                  </a:lnTo>
                  <a:lnTo>
                    <a:pt x="334848" y="221538"/>
                  </a:lnTo>
                  <a:lnTo>
                    <a:pt x="334848" y="216750"/>
                  </a:lnTo>
                  <a:lnTo>
                    <a:pt x="319849" y="218071"/>
                  </a:lnTo>
                  <a:lnTo>
                    <a:pt x="319849" y="202247"/>
                  </a:lnTo>
                  <a:lnTo>
                    <a:pt x="334848" y="201053"/>
                  </a:lnTo>
                  <a:lnTo>
                    <a:pt x="334848" y="196303"/>
                  </a:lnTo>
                  <a:lnTo>
                    <a:pt x="319849" y="197459"/>
                  </a:lnTo>
                  <a:lnTo>
                    <a:pt x="319849" y="181622"/>
                  </a:lnTo>
                  <a:lnTo>
                    <a:pt x="334848" y="180568"/>
                  </a:lnTo>
                  <a:lnTo>
                    <a:pt x="334848" y="175831"/>
                  </a:lnTo>
                  <a:lnTo>
                    <a:pt x="319849" y="176847"/>
                  </a:lnTo>
                  <a:lnTo>
                    <a:pt x="319849" y="161010"/>
                  </a:lnTo>
                  <a:lnTo>
                    <a:pt x="334848" y="160108"/>
                  </a:lnTo>
                  <a:lnTo>
                    <a:pt x="334848" y="155333"/>
                  </a:lnTo>
                  <a:lnTo>
                    <a:pt x="319849" y="156197"/>
                  </a:lnTo>
                  <a:lnTo>
                    <a:pt x="319849" y="140385"/>
                  </a:lnTo>
                  <a:lnTo>
                    <a:pt x="334848" y="139636"/>
                  </a:lnTo>
                  <a:lnTo>
                    <a:pt x="334848" y="134874"/>
                  </a:lnTo>
                  <a:lnTo>
                    <a:pt x="319849" y="135572"/>
                  </a:lnTo>
                  <a:lnTo>
                    <a:pt x="319849" y="119773"/>
                  </a:lnTo>
                  <a:lnTo>
                    <a:pt x="334848" y="119176"/>
                  </a:lnTo>
                  <a:lnTo>
                    <a:pt x="334848" y="114401"/>
                  </a:lnTo>
                  <a:lnTo>
                    <a:pt x="319849" y="114960"/>
                  </a:lnTo>
                  <a:lnTo>
                    <a:pt x="319849" y="99110"/>
                  </a:lnTo>
                  <a:lnTo>
                    <a:pt x="334848" y="98666"/>
                  </a:lnTo>
                  <a:lnTo>
                    <a:pt x="334848" y="93929"/>
                  </a:lnTo>
                  <a:lnTo>
                    <a:pt x="319849" y="94335"/>
                  </a:lnTo>
                  <a:lnTo>
                    <a:pt x="319849" y="78498"/>
                  </a:lnTo>
                  <a:lnTo>
                    <a:pt x="334848" y="78206"/>
                  </a:lnTo>
                  <a:lnTo>
                    <a:pt x="334848" y="73482"/>
                  </a:lnTo>
                  <a:lnTo>
                    <a:pt x="319849" y="73736"/>
                  </a:lnTo>
                  <a:lnTo>
                    <a:pt x="319849" y="57886"/>
                  </a:lnTo>
                  <a:lnTo>
                    <a:pt x="334848" y="57746"/>
                  </a:lnTo>
                  <a:lnTo>
                    <a:pt x="334848" y="52959"/>
                  </a:lnTo>
                  <a:lnTo>
                    <a:pt x="319849" y="53060"/>
                  </a:lnTo>
                  <a:lnTo>
                    <a:pt x="319849" y="37274"/>
                  </a:lnTo>
                  <a:lnTo>
                    <a:pt x="334848" y="37287"/>
                  </a:lnTo>
                  <a:lnTo>
                    <a:pt x="334848" y="32499"/>
                  </a:lnTo>
                  <a:lnTo>
                    <a:pt x="319849" y="32448"/>
                  </a:lnTo>
                  <a:lnTo>
                    <a:pt x="319849" y="16687"/>
                  </a:lnTo>
                  <a:lnTo>
                    <a:pt x="334848" y="16852"/>
                  </a:lnTo>
                  <a:lnTo>
                    <a:pt x="334848" y="12115"/>
                  </a:lnTo>
                  <a:lnTo>
                    <a:pt x="319849" y="11925"/>
                  </a:lnTo>
                  <a:lnTo>
                    <a:pt x="319849" y="1422"/>
                  </a:lnTo>
                  <a:lnTo>
                    <a:pt x="315290" y="1155"/>
                  </a:lnTo>
                  <a:lnTo>
                    <a:pt x="315290" y="631723"/>
                  </a:lnTo>
                  <a:lnTo>
                    <a:pt x="300291" y="636066"/>
                  </a:lnTo>
                  <a:lnTo>
                    <a:pt x="300291" y="620064"/>
                  </a:lnTo>
                  <a:lnTo>
                    <a:pt x="315290" y="615835"/>
                  </a:lnTo>
                  <a:lnTo>
                    <a:pt x="315290" y="611060"/>
                  </a:lnTo>
                  <a:lnTo>
                    <a:pt x="300291" y="615251"/>
                  </a:lnTo>
                  <a:lnTo>
                    <a:pt x="300291" y="599325"/>
                  </a:lnTo>
                  <a:lnTo>
                    <a:pt x="315290" y="595249"/>
                  </a:lnTo>
                  <a:lnTo>
                    <a:pt x="315290" y="590435"/>
                  </a:lnTo>
                  <a:lnTo>
                    <a:pt x="300291" y="594474"/>
                  </a:lnTo>
                  <a:lnTo>
                    <a:pt x="300291" y="578510"/>
                  </a:lnTo>
                  <a:lnTo>
                    <a:pt x="315290" y="574586"/>
                  </a:lnTo>
                  <a:lnTo>
                    <a:pt x="315290" y="569772"/>
                  </a:lnTo>
                  <a:lnTo>
                    <a:pt x="300291" y="573659"/>
                  </a:lnTo>
                  <a:lnTo>
                    <a:pt x="300291" y="557669"/>
                  </a:lnTo>
                  <a:lnTo>
                    <a:pt x="315290" y="553897"/>
                  </a:lnTo>
                  <a:lnTo>
                    <a:pt x="315290" y="549109"/>
                  </a:lnTo>
                  <a:lnTo>
                    <a:pt x="300291" y="552843"/>
                  </a:lnTo>
                  <a:lnTo>
                    <a:pt x="300291" y="536854"/>
                  </a:lnTo>
                  <a:lnTo>
                    <a:pt x="315290" y="533234"/>
                  </a:lnTo>
                  <a:lnTo>
                    <a:pt x="315290" y="528434"/>
                  </a:lnTo>
                  <a:lnTo>
                    <a:pt x="300291" y="532015"/>
                  </a:lnTo>
                  <a:lnTo>
                    <a:pt x="300291" y="516039"/>
                  </a:lnTo>
                  <a:lnTo>
                    <a:pt x="315290" y="512559"/>
                  </a:lnTo>
                  <a:lnTo>
                    <a:pt x="315290" y="507733"/>
                  </a:lnTo>
                  <a:lnTo>
                    <a:pt x="300291" y="511175"/>
                  </a:lnTo>
                  <a:lnTo>
                    <a:pt x="300291" y="495211"/>
                  </a:lnTo>
                  <a:lnTo>
                    <a:pt x="315290" y="491896"/>
                  </a:lnTo>
                  <a:lnTo>
                    <a:pt x="315290" y="487083"/>
                  </a:lnTo>
                  <a:lnTo>
                    <a:pt x="300291" y="490359"/>
                  </a:lnTo>
                  <a:lnTo>
                    <a:pt x="300291" y="474370"/>
                  </a:lnTo>
                  <a:lnTo>
                    <a:pt x="315290" y="471195"/>
                  </a:lnTo>
                  <a:lnTo>
                    <a:pt x="315290" y="466407"/>
                  </a:lnTo>
                  <a:lnTo>
                    <a:pt x="300291" y="469544"/>
                  </a:lnTo>
                  <a:lnTo>
                    <a:pt x="300291" y="453567"/>
                  </a:lnTo>
                  <a:lnTo>
                    <a:pt x="315290" y="450545"/>
                  </a:lnTo>
                  <a:lnTo>
                    <a:pt x="315290" y="445744"/>
                  </a:lnTo>
                  <a:lnTo>
                    <a:pt x="300291" y="448729"/>
                  </a:lnTo>
                  <a:lnTo>
                    <a:pt x="300291" y="432739"/>
                  </a:lnTo>
                  <a:lnTo>
                    <a:pt x="315290" y="429869"/>
                  </a:lnTo>
                  <a:lnTo>
                    <a:pt x="315290" y="425043"/>
                  </a:lnTo>
                  <a:lnTo>
                    <a:pt x="300291" y="427875"/>
                  </a:lnTo>
                  <a:lnTo>
                    <a:pt x="300291" y="411988"/>
                  </a:lnTo>
                  <a:lnTo>
                    <a:pt x="315290" y="409282"/>
                  </a:lnTo>
                  <a:lnTo>
                    <a:pt x="315290" y="404431"/>
                  </a:lnTo>
                  <a:lnTo>
                    <a:pt x="300291" y="407111"/>
                  </a:lnTo>
                  <a:lnTo>
                    <a:pt x="300291" y="391147"/>
                  </a:lnTo>
                  <a:lnTo>
                    <a:pt x="315290" y="388581"/>
                  </a:lnTo>
                  <a:lnTo>
                    <a:pt x="315290" y="383768"/>
                  </a:lnTo>
                  <a:lnTo>
                    <a:pt x="300291" y="386295"/>
                  </a:lnTo>
                  <a:lnTo>
                    <a:pt x="300291" y="370332"/>
                  </a:lnTo>
                  <a:lnTo>
                    <a:pt x="315290" y="367931"/>
                  </a:lnTo>
                  <a:lnTo>
                    <a:pt x="315290" y="363105"/>
                  </a:lnTo>
                  <a:lnTo>
                    <a:pt x="300291" y="365480"/>
                  </a:lnTo>
                  <a:lnTo>
                    <a:pt x="300291" y="349516"/>
                  </a:lnTo>
                  <a:lnTo>
                    <a:pt x="315290" y="347256"/>
                  </a:lnTo>
                  <a:lnTo>
                    <a:pt x="315290" y="342417"/>
                  </a:lnTo>
                  <a:lnTo>
                    <a:pt x="300291" y="344639"/>
                  </a:lnTo>
                  <a:lnTo>
                    <a:pt x="300291" y="328701"/>
                  </a:lnTo>
                  <a:lnTo>
                    <a:pt x="315290" y="326593"/>
                  </a:lnTo>
                  <a:lnTo>
                    <a:pt x="315290" y="321754"/>
                  </a:lnTo>
                  <a:lnTo>
                    <a:pt x="300291" y="323824"/>
                  </a:lnTo>
                  <a:lnTo>
                    <a:pt x="300291" y="307860"/>
                  </a:lnTo>
                  <a:lnTo>
                    <a:pt x="315290" y="305904"/>
                  </a:lnTo>
                  <a:lnTo>
                    <a:pt x="315290" y="301078"/>
                  </a:lnTo>
                  <a:lnTo>
                    <a:pt x="300291" y="303009"/>
                  </a:lnTo>
                  <a:lnTo>
                    <a:pt x="300291" y="287020"/>
                  </a:lnTo>
                  <a:lnTo>
                    <a:pt x="315290" y="285216"/>
                  </a:lnTo>
                  <a:lnTo>
                    <a:pt x="315290" y="280416"/>
                  </a:lnTo>
                  <a:lnTo>
                    <a:pt x="300291" y="282181"/>
                  </a:lnTo>
                  <a:lnTo>
                    <a:pt x="300291" y="266192"/>
                  </a:lnTo>
                  <a:lnTo>
                    <a:pt x="315290" y="264541"/>
                  </a:lnTo>
                  <a:lnTo>
                    <a:pt x="315290" y="259753"/>
                  </a:lnTo>
                  <a:lnTo>
                    <a:pt x="300291" y="261366"/>
                  </a:lnTo>
                  <a:lnTo>
                    <a:pt x="300291" y="245389"/>
                  </a:lnTo>
                  <a:lnTo>
                    <a:pt x="315290" y="243890"/>
                  </a:lnTo>
                  <a:lnTo>
                    <a:pt x="315290" y="239077"/>
                  </a:lnTo>
                  <a:lnTo>
                    <a:pt x="300291" y="240550"/>
                  </a:lnTo>
                  <a:lnTo>
                    <a:pt x="300291" y="224650"/>
                  </a:lnTo>
                  <a:lnTo>
                    <a:pt x="315290" y="223304"/>
                  </a:lnTo>
                  <a:lnTo>
                    <a:pt x="315290" y="218465"/>
                  </a:lnTo>
                  <a:lnTo>
                    <a:pt x="300291" y="219786"/>
                  </a:lnTo>
                  <a:lnTo>
                    <a:pt x="300291" y="203809"/>
                  </a:lnTo>
                  <a:lnTo>
                    <a:pt x="315290" y="202615"/>
                  </a:lnTo>
                  <a:lnTo>
                    <a:pt x="315290" y="197815"/>
                  </a:lnTo>
                  <a:lnTo>
                    <a:pt x="300291" y="198983"/>
                  </a:lnTo>
                  <a:lnTo>
                    <a:pt x="300291" y="182981"/>
                  </a:lnTo>
                  <a:lnTo>
                    <a:pt x="315290" y="181940"/>
                  </a:lnTo>
                  <a:lnTo>
                    <a:pt x="315290" y="177152"/>
                  </a:lnTo>
                  <a:lnTo>
                    <a:pt x="300291" y="178155"/>
                  </a:lnTo>
                  <a:lnTo>
                    <a:pt x="300291" y="162179"/>
                  </a:lnTo>
                  <a:lnTo>
                    <a:pt x="315290" y="161277"/>
                  </a:lnTo>
                  <a:lnTo>
                    <a:pt x="315290" y="156451"/>
                  </a:lnTo>
                  <a:lnTo>
                    <a:pt x="300291" y="157314"/>
                  </a:lnTo>
                  <a:lnTo>
                    <a:pt x="300291" y="141351"/>
                  </a:lnTo>
                  <a:lnTo>
                    <a:pt x="315290" y="140601"/>
                  </a:lnTo>
                  <a:lnTo>
                    <a:pt x="315290" y="135788"/>
                  </a:lnTo>
                  <a:lnTo>
                    <a:pt x="300291" y="136499"/>
                  </a:lnTo>
                  <a:lnTo>
                    <a:pt x="300291" y="120548"/>
                  </a:lnTo>
                  <a:lnTo>
                    <a:pt x="315290" y="119951"/>
                  </a:lnTo>
                  <a:lnTo>
                    <a:pt x="315290" y="115125"/>
                  </a:lnTo>
                  <a:lnTo>
                    <a:pt x="300291" y="115684"/>
                  </a:lnTo>
                  <a:lnTo>
                    <a:pt x="300291" y="99682"/>
                  </a:lnTo>
                  <a:lnTo>
                    <a:pt x="315290" y="99250"/>
                  </a:lnTo>
                  <a:lnTo>
                    <a:pt x="315290" y="94462"/>
                  </a:lnTo>
                  <a:lnTo>
                    <a:pt x="300291" y="94869"/>
                  </a:lnTo>
                  <a:lnTo>
                    <a:pt x="300291" y="78879"/>
                  </a:lnTo>
                  <a:lnTo>
                    <a:pt x="315290" y="78587"/>
                  </a:lnTo>
                  <a:lnTo>
                    <a:pt x="315290" y="73812"/>
                  </a:lnTo>
                  <a:lnTo>
                    <a:pt x="300291" y="74066"/>
                  </a:lnTo>
                  <a:lnTo>
                    <a:pt x="300291" y="58064"/>
                  </a:lnTo>
                  <a:lnTo>
                    <a:pt x="315290" y="57924"/>
                  </a:lnTo>
                  <a:lnTo>
                    <a:pt x="315290" y="53098"/>
                  </a:lnTo>
                  <a:lnTo>
                    <a:pt x="300291" y="53200"/>
                  </a:lnTo>
                  <a:lnTo>
                    <a:pt x="300291" y="37261"/>
                  </a:lnTo>
                  <a:lnTo>
                    <a:pt x="315290" y="37274"/>
                  </a:lnTo>
                  <a:lnTo>
                    <a:pt x="315290" y="32435"/>
                  </a:lnTo>
                  <a:lnTo>
                    <a:pt x="300291" y="32385"/>
                  </a:lnTo>
                  <a:lnTo>
                    <a:pt x="300291" y="16471"/>
                  </a:lnTo>
                  <a:lnTo>
                    <a:pt x="315290" y="16637"/>
                  </a:lnTo>
                  <a:lnTo>
                    <a:pt x="315290" y="11861"/>
                  </a:lnTo>
                  <a:lnTo>
                    <a:pt x="300291" y="11658"/>
                  </a:lnTo>
                  <a:lnTo>
                    <a:pt x="300291" y="266"/>
                  </a:lnTo>
                  <a:lnTo>
                    <a:pt x="295744" y="0"/>
                  </a:lnTo>
                  <a:lnTo>
                    <a:pt x="295744" y="637387"/>
                  </a:lnTo>
                  <a:lnTo>
                    <a:pt x="290690" y="638860"/>
                  </a:lnTo>
                  <a:lnTo>
                    <a:pt x="290690" y="622782"/>
                  </a:lnTo>
                  <a:lnTo>
                    <a:pt x="295744" y="621347"/>
                  </a:lnTo>
                  <a:lnTo>
                    <a:pt x="295744" y="616521"/>
                  </a:lnTo>
                  <a:lnTo>
                    <a:pt x="290690" y="617943"/>
                  </a:lnTo>
                  <a:lnTo>
                    <a:pt x="290690" y="601941"/>
                  </a:lnTo>
                  <a:lnTo>
                    <a:pt x="295744" y="600557"/>
                  </a:lnTo>
                  <a:lnTo>
                    <a:pt x="295744" y="595693"/>
                  </a:lnTo>
                  <a:lnTo>
                    <a:pt x="290690" y="597065"/>
                  </a:lnTo>
                  <a:lnTo>
                    <a:pt x="290690" y="581037"/>
                  </a:lnTo>
                  <a:lnTo>
                    <a:pt x="295744" y="579704"/>
                  </a:lnTo>
                  <a:lnTo>
                    <a:pt x="295744" y="574840"/>
                  </a:lnTo>
                  <a:lnTo>
                    <a:pt x="290690" y="576160"/>
                  </a:lnTo>
                  <a:lnTo>
                    <a:pt x="290690" y="560095"/>
                  </a:lnTo>
                  <a:lnTo>
                    <a:pt x="295744" y="558812"/>
                  </a:lnTo>
                  <a:lnTo>
                    <a:pt x="295744" y="553974"/>
                  </a:lnTo>
                  <a:lnTo>
                    <a:pt x="290690" y="555244"/>
                  </a:lnTo>
                  <a:lnTo>
                    <a:pt x="290690" y="539178"/>
                  </a:lnTo>
                  <a:lnTo>
                    <a:pt x="295744" y="537946"/>
                  </a:lnTo>
                  <a:lnTo>
                    <a:pt x="295744" y="533107"/>
                  </a:lnTo>
                  <a:lnTo>
                    <a:pt x="290690" y="534327"/>
                  </a:lnTo>
                  <a:lnTo>
                    <a:pt x="290690" y="518261"/>
                  </a:lnTo>
                  <a:lnTo>
                    <a:pt x="295744" y="517093"/>
                  </a:lnTo>
                  <a:lnTo>
                    <a:pt x="295744" y="512216"/>
                  </a:lnTo>
                  <a:lnTo>
                    <a:pt x="290690" y="513384"/>
                  </a:lnTo>
                  <a:lnTo>
                    <a:pt x="290690" y="497344"/>
                  </a:lnTo>
                  <a:lnTo>
                    <a:pt x="295744" y="496214"/>
                  </a:lnTo>
                  <a:lnTo>
                    <a:pt x="295744" y="491363"/>
                  </a:lnTo>
                  <a:lnTo>
                    <a:pt x="290690" y="492467"/>
                  </a:lnTo>
                  <a:lnTo>
                    <a:pt x="290690" y="476402"/>
                  </a:lnTo>
                  <a:lnTo>
                    <a:pt x="295744" y="475322"/>
                  </a:lnTo>
                  <a:lnTo>
                    <a:pt x="295744" y="470484"/>
                  </a:lnTo>
                  <a:lnTo>
                    <a:pt x="290690" y="471551"/>
                  </a:lnTo>
                  <a:lnTo>
                    <a:pt x="290690" y="455498"/>
                  </a:lnTo>
                  <a:lnTo>
                    <a:pt x="295744" y="454482"/>
                  </a:lnTo>
                  <a:lnTo>
                    <a:pt x="295744" y="449630"/>
                  </a:lnTo>
                  <a:lnTo>
                    <a:pt x="290690" y="450646"/>
                  </a:lnTo>
                  <a:lnTo>
                    <a:pt x="290690" y="434581"/>
                  </a:lnTo>
                  <a:lnTo>
                    <a:pt x="295744" y="433603"/>
                  </a:lnTo>
                  <a:lnTo>
                    <a:pt x="295744" y="428726"/>
                  </a:lnTo>
                  <a:lnTo>
                    <a:pt x="290690" y="429691"/>
                  </a:lnTo>
                  <a:lnTo>
                    <a:pt x="290690" y="413740"/>
                  </a:lnTo>
                  <a:lnTo>
                    <a:pt x="295744" y="412813"/>
                  </a:lnTo>
                  <a:lnTo>
                    <a:pt x="295744" y="407924"/>
                  </a:lnTo>
                  <a:lnTo>
                    <a:pt x="290690" y="408838"/>
                  </a:lnTo>
                  <a:lnTo>
                    <a:pt x="290690" y="392798"/>
                  </a:lnTo>
                  <a:lnTo>
                    <a:pt x="295744" y="391922"/>
                  </a:lnTo>
                  <a:lnTo>
                    <a:pt x="295744" y="387057"/>
                  </a:lnTo>
                  <a:lnTo>
                    <a:pt x="290690" y="387921"/>
                  </a:lnTo>
                  <a:lnTo>
                    <a:pt x="290690" y="371881"/>
                  </a:lnTo>
                  <a:lnTo>
                    <a:pt x="295744" y="371068"/>
                  </a:lnTo>
                  <a:lnTo>
                    <a:pt x="295744" y="366204"/>
                  </a:lnTo>
                  <a:lnTo>
                    <a:pt x="290690" y="367004"/>
                  </a:lnTo>
                  <a:lnTo>
                    <a:pt x="290690" y="350964"/>
                  </a:lnTo>
                  <a:lnTo>
                    <a:pt x="295744" y="350202"/>
                  </a:lnTo>
                  <a:lnTo>
                    <a:pt x="295744" y="345313"/>
                  </a:lnTo>
                  <a:lnTo>
                    <a:pt x="290690" y="346075"/>
                  </a:lnTo>
                  <a:lnTo>
                    <a:pt x="290690" y="330047"/>
                  </a:lnTo>
                  <a:lnTo>
                    <a:pt x="295744" y="329336"/>
                  </a:lnTo>
                  <a:lnTo>
                    <a:pt x="295744" y="324459"/>
                  </a:lnTo>
                  <a:lnTo>
                    <a:pt x="290690" y="325158"/>
                  </a:lnTo>
                  <a:lnTo>
                    <a:pt x="290690" y="309118"/>
                  </a:lnTo>
                  <a:lnTo>
                    <a:pt x="295744" y="308457"/>
                  </a:lnTo>
                  <a:lnTo>
                    <a:pt x="295744" y="303580"/>
                  </a:lnTo>
                  <a:lnTo>
                    <a:pt x="290690" y="304241"/>
                  </a:lnTo>
                  <a:lnTo>
                    <a:pt x="290690" y="288175"/>
                  </a:lnTo>
                  <a:lnTo>
                    <a:pt x="295744" y="287566"/>
                  </a:lnTo>
                  <a:lnTo>
                    <a:pt x="295744" y="282714"/>
                  </a:lnTo>
                  <a:lnTo>
                    <a:pt x="290690" y="283324"/>
                  </a:lnTo>
                  <a:lnTo>
                    <a:pt x="290690" y="267258"/>
                  </a:lnTo>
                  <a:lnTo>
                    <a:pt x="295744" y="266700"/>
                  </a:lnTo>
                  <a:lnTo>
                    <a:pt x="295744" y="261861"/>
                  </a:lnTo>
                  <a:lnTo>
                    <a:pt x="290690" y="262407"/>
                  </a:lnTo>
                  <a:lnTo>
                    <a:pt x="290690" y="246354"/>
                  </a:lnTo>
                  <a:lnTo>
                    <a:pt x="295744" y="245846"/>
                  </a:lnTo>
                  <a:lnTo>
                    <a:pt x="295744" y="240995"/>
                  </a:lnTo>
                  <a:lnTo>
                    <a:pt x="290690" y="241490"/>
                  </a:lnTo>
                  <a:lnTo>
                    <a:pt x="290690" y="225513"/>
                  </a:lnTo>
                  <a:lnTo>
                    <a:pt x="295744" y="225056"/>
                  </a:lnTo>
                  <a:lnTo>
                    <a:pt x="295744" y="220179"/>
                  </a:lnTo>
                  <a:lnTo>
                    <a:pt x="290690" y="220637"/>
                  </a:lnTo>
                  <a:lnTo>
                    <a:pt x="290690" y="204584"/>
                  </a:lnTo>
                  <a:lnTo>
                    <a:pt x="295744" y="204177"/>
                  </a:lnTo>
                  <a:lnTo>
                    <a:pt x="295744" y="199326"/>
                  </a:lnTo>
                  <a:lnTo>
                    <a:pt x="290690" y="199720"/>
                  </a:lnTo>
                  <a:lnTo>
                    <a:pt x="290690" y="183654"/>
                  </a:lnTo>
                  <a:lnTo>
                    <a:pt x="295744" y="183299"/>
                  </a:lnTo>
                  <a:lnTo>
                    <a:pt x="295744" y="178473"/>
                  </a:lnTo>
                  <a:lnTo>
                    <a:pt x="290690" y="178816"/>
                  </a:lnTo>
                  <a:lnTo>
                    <a:pt x="290690" y="162750"/>
                  </a:lnTo>
                  <a:lnTo>
                    <a:pt x="295744" y="162445"/>
                  </a:lnTo>
                  <a:lnTo>
                    <a:pt x="295744" y="157581"/>
                  </a:lnTo>
                  <a:lnTo>
                    <a:pt x="290690" y="157873"/>
                  </a:lnTo>
                  <a:lnTo>
                    <a:pt x="290690" y="141833"/>
                  </a:lnTo>
                  <a:lnTo>
                    <a:pt x="295744" y="141579"/>
                  </a:lnTo>
                  <a:lnTo>
                    <a:pt x="295744" y="136715"/>
                  </a:lnTo>
                  <a:lnTo>
                    <a:pt x="290690" y="136956"/>
                  </a:lnTo>
                  <a:lnTo>
                    <a:pt x="290690" y="120929"/>
                  </a:lnTo>
                  <a:lnTo>
                    <a:pt x="295744" y="120726"/>
                  </a:lnTo>
                  <a:lnTo>
                    <a:pt x="295744" y="115862"/>
                  </a:lnTo>
                  <a:lnTo>
                    <a:pt x="290690" y="116052"/>
                  </a:lnTo>
                  <a:lnTo>
                    <a:pt x="290690" y="99974"/>
                  </a:lnTo>
                  <a:lnTo>
                    <a:pt x="295744" y="99822"/>
                  </a:lnTo>
                  <a:lnTo>
                    <a:pt x="295744" y="94996"/>
                  </a:lnTo>
                  <a:lnTo>
                    <a:pt x="290690" y="95135"/>
                  </a:lnTo>
                  <a:lnTo>
                    <a:pt x="290690" y="79057"/>
                  </a:lnTo>
                  <a:lnTo>
                    <a:pt x="295744" y="78955"/>
                  </a:lnTo>
                  <a:lnTo>
                    <a:pt x="295744" y="74142"/>
                  </a:lnTo>
                  <a:lnTo>
                    <a:pt x="290690" y="74231"/>
                  </a:lnTo>
                  <a:lnTo>
                    <a:pt x="290690" y="58153"/>
                  </a:lnTo>
                  <a:lnTo>
                    <a:pt x="295744" y="58102"/>
                  </a:lnTo>
                  <a:lnTo>
                    <a:pt x="295744" y="53225"/>
                  </a:lnTo>
                  <a:lnTo>
                    <a:pt x="290690" y="53263"/>
                  </a:lnTo>
                  <a:lnTo>
                    <a:pt x="290690" y="37261"/>
                  </a:lnTo>
                  <a:lnTo>
                    <a:pt x="295744" y="37261"/>
                  </a:lnTo>
                  <a:lnTo>
                    <a:pt x="295744" y="32372"/>
                  </a:lnTo>
                  <a:lnTo>
                    <a:pt x="290690" y="32359"/>
                  </a:lnTo>
                  <a:lnTo>
                    <a:pt x="290690" y="16370"/>
                  </a:lnTo>
                  <a:lnTo>
                    <a:pt x="295744" y="16421"/>
                  </a:lnTo>
                  <a:lnTo>
                    <a:pt x="295744" y="11607"/>
                  </a:lnTo>
                  <a:lnTo>
                    <a:pt x="290690" y="11544"/>
                  </a:lnTo>
                  <a:lnTo>
                    <a:pt x="290690" y="4076"/>
                  </a:lnTo>
                  <a:lnTo>
                    <a:pt x="286143" y="4076"/>
                  </a:lnTo>
                  <a:lnTo>
                    <a:pt x="286143" y="640168"/>
                  </a:lnTo>
                  <a:lnTo>
                    <a:pt x="280733" y="641731"/>
                  </a:lnTo>
                  <a:lnTo>
                    <a:pt x="280733" y="625589"/>
                  </a:lnTo>
                  <a:lnTo>
                    <a:pt x="286143" y="624065"/>
                  </a:lnTo>
                  <a:lnTo>
                    <a:pt x="286143" y="619213"/>
                  </a:lnTo>
                  <a:lnTo>
                    <a:pt x="280733" y="620712"/>
                  </a:lnTo>
                  <a:lnTo>
                    <a:pt x="280733" y="604634"/>
                  </a:lnTo>
                  <a:lnTo>
                    <a:pt x="286143" y="603173"/>
                  </a:lnTo>
                  <a:lnTo>
                    <a:pt x="286143" y="598297"/>
                  </a:lnTo>
                  <a:lnTo>
                    <a:pt x="280733" y="599744"/>
                  </a:lnTo>
                  <a:lnTo>
                    <a:pt x="280733" y="583628"/>
                  </a:lnTo>
                  <a:lnTo>
                    <a:pt x="286143" y="582218"/>
                  </a:lnTo>
                  <a:lnTo>
                    <a:pt x="286143" y="577342"/>
                  </a:lnTo>
                  <a:lnTo>
                    <a:pt x="280733" y="578739"/>
                  </a:lnTo>
                  <a:lnTo>
                    <a:pt x="280733" y="562584"/>
                  </a:lnTo>
                  <a:lnTo>
                    <a:pt x="286143" y="561225"/>
                  </a:lnTo>
                  <a:lnTo>
                    <a:pt x="286143" y="556374"/>
                  </a:lnTo>
                  <a:lnTo>
                    <a:pt x="280733" y="557720"/>
                  </a:lnTo>
                  <a:lnTo>
                    <a:pt x="280733" y="541578"/>
                  </a:lnTo>
                  <a:lnTo>
                    <a:pt x="286143" y="540270"/>
                  </a:lnTo>
                  <a:lnTo>
                    <a:pt x="286143" y="535419"/>
                  </a:lnTo>
                  <a:lnTo>
                    <a:pt x="280733" y="536702"/>
                  </a:lnTo>
                  <a:lnTo>
                    <a:pt x="280733" y="520560"/>
                  </a:lnTo>
                  <a:lnTo>
                    <a:pt x="286143" y="519315"/>
                  </a:lnTo>
                  <a:lnTo>
                    <a:pt x="286143" y="514426"/>
                  </a:lnTo>
                  <a:lnTo>
                    <a:pt x="280733" y="515658"/>
                  </a:lnTo>
                  <a:lnTo>
                    <a:pt x="280733" y="499541"/>
                  </a:lnTo>
                  <a:lnTo>
                    <a:pt x="286143" y="498348"/>
                  </a:lnTo>
                  <a:lnTo>
                    <a:pt x="286143" y="493471"/>
                  </a:lnTo>
                  <a:lnTo>
                    <a:pt x="280733" y="494639"/>
                  </a:lnTo>
                  <a:lnTo>
                    <a:pt x="280733" y="478497"/>
                  </a:lnTo>
                  <a:lnTo>
                    <a:pt x="286143" y="477354"/>
                  </a:lnTo>
                  <a:lnTo>
                    <a:pt x="286143" y="472490"/>
                  </a:lnTo>
                  <a:lnTo>
                    <a:pt x="280733" y="473621"/>
                  </a:lnTo>
                  <a:lnTo>
                    <a:pt x="280733" y="457492"/>
                  </a:lnTo>
                  <a:lnTo>
                    <a:pt x="286143" y="456412"/>
                  </a:lnTo>
                  <a:lnTo>
                    <a:pt x="286143" y="451548"/>
                  </a:lnTo>
                  <a:lnTo>
                    <a:pt x="280733" y="452615"/>
                  </a:lnTo>
                  <a:lnTo>
                    <a:pt x="280733" y="436473"/>
                  </a:lnTo>
                  <a:lnTo>
                    <a:pt x="286143" y="435444"/>
                  </a:lnTo>
                  <a:lnTo>
                    <a:pt x="286143" y="430542"/>
                  </a:lnTo>
                  <a:lnTo>
                    <a:pt x="280733" y="431558"/>
                  </a:lnTo>
                  <a:lnTo>
                    <a:pt x="280733" y="415531"/>
                  </a:lnTo>
                  <a:lnTo>
                    <a:pt x="286143" y="414553"/>
                  </a:lnTo>
                  <a:lnTo>
                    <a:pt x="286143" y="409638"/>
                  </a:lnTo>
                  <a:lnTo>
                    <a:pt x="280733" y="410603"/>
                  </a:lnTo>
                  <a:lnTo>
                    <a:pt x="280733" y="394487"/>
                  </a:lnTo>
                  <a:lnTo>
                    <a:pt x="286143" y="393573"/>
                  </a:lnTo>
                  <a:lnTo>
                    <a:pt x="286143" y="388683"/>
                  </a:lnTo>
                  <a:lnTo>
                    <a:pt x="280733" y="389597"/>
                  </a:lnTo>
                  <a:lnTo>
                    <a:pt x="280733" y="373481"/>
                  </a:lnTo>
                  <a:lnTo>
                    <a:pt x="286143" y="372618"/>
                  </a:lnTo>
                  <a:lnTo>
                    <a:pt x="286143" y="367728"/>
                  </a:lnTo>
                  <a:lnTo>
                    <a:pt x="280733" y="368579"/>
                  </a:lnTo>
                  <a:lnTo>
                    <a:pt x="280733" y="352463"/>
                  </a:lnTo>
                  <a:lnTo>
                    <a:pt x="286143" y="351650"/>
                  </a:lnTo>
                  <a:lnTo>
                    <a:pt x="286143" y="346748"/>
                  </a:lnTo>
                  <a:lnTo>
                    <a:pt x="280733" y="347548"/>
                  </a:lnTo>
                  <a:lnTo>
                    <a:pt x="280733" y="331444"/>
                  </a:lnTo>
                  <a:lnTo>
                    <a:pt x="286143" y="330695"/>
                  </a:lnTo>
                  <a:lnTo>
                    <a:pt x="286143" y="325793"/>
                  </a:lnTo>
                  <a:lnTo>
                    <a:pt x="280733" y="326529"/>
                  </a:lnTo>
                  <a:lnTo>
                    <a:pt x="280733" y="310413"/>
                  </a:lnTo>
                  <a:lnTo>
                    <a:pt x="286143" y="309714"/>
                  </a:lnTo>
                  <a:lnTo>
                    <a:pt x="286143" y="304825"/>
                  </a:lnTo>
                  <a:lnTo>
                    <a:pt x="280733" y="305511"/>
                  </a:lnTo>
                  <a:lnTo>
                    <a:pt x="280733" y="289369"/>
                  </a:lnTo>
                  <a:lnTo>
                    <a:pt x="286143" y="288721"/>
                  </a:lnTo>
                  <a:lnTo>
                    <a:pt x="286143" y="283857"/>
                  </a:lnTo>
                  <a:lnTo>
                    <a:pt x="280733" y="284492"/>
                  </a:lnTo>
                  <a:lnTo>
                    <a:pt x="280733" y="268351"/>
                  </a:lnTo>
                  <a:lnTo>
                    <a:pt x="286143" y="267766"/>
                  </a:lnTo>
                  <a:lnTo>
                    <a:pt x="286143" y="262902"/>
                  </a:lnTo>
                  <a:lnTo>
                    <a:pt x="280733" y="263474"/>
                  </a:lnTo>
                  <a:lnTo>
                    <a:pt x="280733" y="247345"/>
                  </a:lnTo>
                  <a:lnTo>
                    <a:pt x="286143" y="246811"/>
                  </a:lnTo>
                  <a:lnTo>
                    <a:pt x="286143" y="241935"/>
                  </a:lnTo>
                  <a:lnTo>
                    <a:pt x="280733" y="242455"/>
                  </a:lnTo>
                  <a:lnTo>
                    <a:pt x="280733" y="226402"/>
                  </a:lnTo>
                  <a:lnTo>
                    <a:pt x="286143" y="225920"/>
                  </a:lnTo>
                  <a:lnTo>
                    <a:pt x="286143" y="221030"/>
                  </a:lnTo>
                  <a:lnTo>
                    <a:pt x="280733" y="221500"/>
                  </a:lnTo>
                  <a:lnTo>
                    <a:pt x="280733" y="205371"/>
                  </a:lnTo>
                  <a:lnTo>
                    <a:pt x="286143" y="204952"/>
                  </a:lnTo>
                  <a:lnTo>
                    <a:pt x="286143" y="200075"/>
                  </a:lnTo>
                  <a:lnTo>
                    <a:pt x="280733" y="200494"/>
                  </a:lnTo>
                  <a:lnTo>
                    <a:pt x="280733" y="184353"/>
                  </a:lnTo>
                  <a:lnTo>
                    <a:pt x="286143" y="183984"/>
                  </a:lnTo>
                  <a:lnTo>
                    <a:pt x="286143" y="179120"/>
                  </a:lnTo>
                  <a:lnTo>
                    <a:pt x="280733" y="179476"/>
                  </a:lnTo>
                  <a:lnTo>
                    <a:pt x="280733" y="163347"/>
                  </a:lnTo>
                  <a:lnTo>
                    <a:pt x="286143" y="163029"/>
                  </a:lnTo>
                  <a:lnTo>
                    <a:pt x="286143" y="158127"/>
                  </a:lnTo>
                  <a:lnTo>
                    <a:pt x="280733" y="158432"/>
                  </a:lnTo>
                  <a:lnTo>
                    <a:pt x="280733" y="142328"/>
                  </a:lnTo>
                  <a:lnTo>
                    <a:pt x="286143" y="142062"/>
                  </a:lnTo>
                  <a:lnTo>
                    <a:pt x="286143" y="137172"/>
                  </a:lnTo>
                  <a:lnTo>
                    <a:pt x="280733" y="137426"/>
                  </a:lnTo>
                  <a:lnTo>
                    <a:pt x="280733" y="121323"/>
                  </a:lnTo>
                  <a:lnTo>
                    <a:pt x="286143" y="121119"/>
                  </a:lnTo>
                  <a:lnTo>
                    <a:pt x="286143" y="116217"/>
                  </a:lnTo>
                  <a:lnTo>
                    <a:pt x="280733" y="116408"/>
                  </a:lnTo>
                  <a:lnTo>
                    <a:pt x="280733" y="100266"/>
                  </a:lnTo>
                  <a:lnTo>
                    <a:pt x="286143" y="100114"/>
                  </a:lnTo>
                  <a:lnTo>
                    <a:pt x="286143" y="95262"/>
                  </a:lnTo>
                  <a:lnTo>
                    <a:pt x="280733" y="95402"/>
                  </a:lnTo>
                  <a:lnTo>
                    <a:pt x="280733" y="79248"/>
                  </a:lnTo>
                  <a:lnTo>
                    <a:pt x="286143" y="79146"/>
                  </a:lnTo>
                  <a:lnTo>
                    <a:pt x="286143" y="74307"/>
                  </a:lnTo>
                  <a:lnTo>
                    <a:pt x="280733" y="74396"/>
                  </a:lnTo>
                  <a:lnTo>
                    <a:pt x="280733" y="58242"/>
                  </a:lnTo>
                  <a:lnTo>
                    <a:pt x="286143" y="58204"/>
                  </a:lnTo>
                  <a:lnTo>
                    <a:pt x="286143" y="53301"/>
                  </a:lnTo>
                  <a:lnTo>
                    <a:pt x="280733" y="53327"/>
                  </a:lnTo>
                  <a:lnTo>
                    <a:pt x="280733" y="37249"/>
                  </a:lnTo>
                  <a:lnTo>
                    <a:pt x="286143" y="37261"/>
                  </a:lnTo>
                  <a:lnTo>
                    <a:pt x="286143" y="32346"/>
                  </a:lnTo>
                  <a:lnTo>
                    <a:pt x="280733" y="32321"/>
                  </a:lnTo>
                  <a:lnTo>
                    <a:pt x="280733" y="16256"/>
                  </a:lnTo>
                  <a:lnTo>
                    <a:pt x="286143" y="16319"/>
                  </a:lnTo>
                  <a:lnTo>
                    <a:pt x="286143" y="11480"/>
                  </a:lnTo>
                  <a:lnTo>
                    <a:pt x="280733" y="11404"/>
                  </a:lnTo>
                  <a:lnTo>
                    <a:pt x="280733" y="9601"/>
                  </a:lnTo>
                  <a:lnTo>
                    <a:pt x="279044" y="11379"/>
                  </a:lnTo>
                  <a:lnTo>
                    <a:pt x="276186" y="14389"/>
                  </a:lnTo>
                  <a:lnTo>
                    <a:pt x="274485" y="16179"/>
                  </a:lnTo>
                  <a:lnTo>
                    <a:pt x="276186" y="16205"/>
                  </a:lnTo>
                  <a:lnTo>
                    <a:pt x="276186" y="643051"/>
                  </a:lnTo>
                  <a:lnTo>
                    <a:pt x="271132" y="644525"/>
                  </a:lnTo>
                  <a:lnTo>
                    <a:pt x="271132" y="628307"/>
                  </a:lnTo>
                  <a:lnTo>
                    <a:pt x="276186" y="626872"/>
                  </a:lnTo>
                  <a:lnTo>
                    <a:pt x="276186" y="621995"/>
                  </a:lnTo>
                  <a:lnTo>
                    <a:pt x="271132" y="623417"/>
                  </a:lnTo>
                  <a:lnTo>
                    <a:pt x="271132" y="607250"/>
                  </a:lnTo>
                  <a:lnTo>
                    <a:pt x="276186" y="605866"/>
                  </a:lnTo>
                  <a:lnTo>
                    <a:pt x="276186" y="600964"/>
                  </a:lnTo>
                  <a:lnTo>
                    <a:pt x="271132" y="602335"/>
                  </a:lnTo>
                  <a:lnTo>
                    <a:pt x="271132" y="586155"/>
                  </a:lnTo>
                  <a:lnTo>
                    <a:pt x="276186" y="584822"/>
                  </a:lnTo>
                  <a:lnTo>
                    <a:pt x="276186" y="579920"/>
                  </a:lnTo>
                  <a:lnTo>
                    <a:pt x="271132" y="581240"/>
                  </a:lnTo>
                  <a:lnTo>
                    <a:pt x="271132" y="565010"/>
                  </a:lnTo>
                  <a:lnTo>
                    <a:pt x="276186" y="563727"/>
                  </a:lnTo>
                  <a:lnTo>
                    <a:pt x="276186" y="558850"/>
                  </a:lnTo>
                  <a:lnTo>
                    <a:pt x="271132" y="560120"/>
                  </a:lnTo>
                  <a:lnTo>
                    <a:pt x="271132" y="543902"/>
                  </a:lnTo>
                  <a:lnTo>
                    <a:pt x="276186" y="542671"/>
                  </a:lnTo>
                  <a:lnTo>
                    <a:pt x="276186" y="537781"/>
                  </a:lnTo>
                  <a:lnTo>
                    <a:pt x="271132" y="539000"/>
                  </a:lnTo>
                  <a:lnTo>
                    <a:pt x="271132" y="522782"/>
                  </a:lnTo>
                  <a:lnTo>
                    <a:pt x="276186" y="521614"/>
                  </a:lnTo>
                  <a:lnTo>
                    <a:pt x="276186" y="516699"/>
                  </a:lnTo>
                  <a:lnTo>
                    <a:pt x="271132" y="517867"/>
                  </a:lnTo>
                  <a:lnTo>
                    <a:pt x="271132" y="501662"/>
                  </a:lnTo>
                  <a:lnTo>
                    <a:pt x="276186" y="500545"/>
                  </a:lnTo>
                  <a:lnTo>
                    <a:pt x="276186" y="495642"/>
                  </a:lnTo>
                  <a:lnTo>
                    <a:pt x="271132" y="496747"/>
                  </a:lnTo>
                  <a:lnTo>
                    <a:pt x="271132" y="480529"/>
                  </a:lnTo>
                  <a:lnTo>
                    <a:pt x="276186" y="479463"/>
                  </a:lnTo>
                  <a:lnTo>
                    <a:pt x="276186" y="474573"/>
                  </a:lnTo>
                  <a:lnTo>
                    <a:pt x="271132" y="475640"/>
                  </a:lnTo>
                  <a:lnTo>
                    <a:pt x="271132" y="459435"/>
                  </a:lnTo>
                  <a:lnTo>
                    <a:pt x="276186" y="458406"/>
                  </a:lnTo>
                  <a:lnTo>
                    <a:pt x="276186" y="453517"/>
                  </a:lnTo>
                  <a:lnTo>
                    <a:pt x="271132" y="454533"/>
                  </a:lnTo>
                  <a:lnTo>
                    <a:pt x="271132" y="438315"/>
                  </a:lnTo>
                  <a:lnTo>
                    <a:pt x="276186" y="437337"/>
                  </a:lnTo>
                  <a:lnTo>
                    <a:pt x="276186" y="432422"/>
                  </a:lnTo>
                  <a:lnTo>
                    <a:pt x="271132" y="433387"/>
                  </a:lnTo>
                  <a:lnTo>
                    <a:pt x="271132" y="417271"/>
                  </a:lnTo>
                  <a:lnTo>
                    <a:pt x="276186" y="416356"/>
                  </a:lnTo>
                  <a:lnTo>
                    <a:pt x="276186" y="411416"/>
                  </a:lnTo>
                  <a:lnTo>
                    <a:pt x="271132" y="412330"/>
                  </a:lnTo>
                  <a:lnTo>
                    <a:pt x="271132" y="396138"/>
                  </a:lnTo>
                  <a:lnTo>
                    <a:pt x="276186" y="395262"/>
                  </a:lnTo>
                  <a:lnTo>
                    <a:pt x="276186" y="390359"/>
                  </a:lnTo>
                  <a:lnTo>
                    <a:pt x="271132" y="391223"/>
                  </a:lnTo>
                  <a:lnTo>
                    <a:pt x="271132" y="375018"/>
                  </a:lnTo>
                  <a:lnTo>
                    <a:pt x="276186" y="374205"/>
                  </a:lnTo>
                  <a:lnTo>
                    <a:pt x="276186" y="369290"/>
                  </a:lnTo>
                  <a:lnTo>
                    <a:pt x="271132" y="370103"/>
                  </a:lnTo>
                  <a:lnTo>
                    <a:pt x="271132" y="353910"/>
                  </a:lnTo>
                  <a:lnTo>
                    <a:pt x="276186" y="353148"/>
                  </a:lnTo>
                  <a:lnTo>
                    <a:pt x="276186" y="348221"/>
                  </a:lnTo>
                  <a:lnTo>
                    <a:pt x="271132" y="348970"/>
                  </a:lnTo>
                  <a:lnTo>
                    <a:pt x="271132" y="332790"/>
                  </a:lnTo>
                  <a:lnTo>
                    <a:pt x="276186" y="332079"/>
                  </a:lnTo>
                  <a:lnTo>
                    <a:pt x="276186" y="327152"/>
                  </a:lnTo>
                  <a:lnTo>
                    <a:pt x="271132" y="327863"/>
                  </a:lnTo>
                  <a:lnTo>
                    <a:pt x="271132" y="311658"/>
                  </a:lnTo>
                  <a:lnTo>
                    <a:pt x="276186" y="310997"/>
                  </a:lnTo>
                  <a:lnTo>
                    <a:pt x="276186" y="306095"/>
                  </a:lnTo>
                  <a:lnTo>
                    <a:pt x="271132" y="306743"/>
                  </a:lnTo>
                  <a:lnTo>
                    <a:pt x="271132" y="290525"/>
                  </a:lnTo>
                  <a:lnTo>
                    <a:pt x="276186" y="289915"/>
                  </a:lnTo>
                  <a:lnTo>
                    <a:pt x="276186" y="285026"/>
                  </a:lnTo>
                  <a:lnTo>
                    <a:pt x="271132" y="285623"/>
                  </a:lnTo>
                  <a:lnTo>
                    <a:pt x="271132" y="269417"/>
                  </a:lnTo>
                  <a:lnTo>
                    <a:pt x="276186" y="268859"/>
                  </a:lnTo>
                  <a:lnTo>
                    <a:pt x="276186" y="263969"/>
                  </a:lnTo>
                  <a:lnTo>
                    <a:pt x="271132" y="264515"/>
                  </a:lnTo>
                  <a:lnTo>
                    <a:pt x="271132" y="248323"/>
                  </a:lnTo>
                  <a:lnTo>
                    <a:pt x="276186" y="247802"/>
                  </a:lnTo>
                  <a:lnTo>
                    <a:pt x="276186" y="242900"/>
                  </a:lnTo>
                  <a:lnTo>
                    <a:pt x="271132" y="243408"/>
                  </a:lnTo>
                  <a:lnTo>
                    <a:pt x="271132" y="227279"/>
                  </a:lnTo>
                  <a:lnTo>
                    <a:pt x="276186" y="226822"/>
                  </a:lnTo>
                  <a:lnTo>
                    <a:pt x="276186" y="221894"/>
                  </a:lnTo>
                  <a:lnTo>
                    <a:pt x="271132" y="222351"/>
                  </a:lnTo>
                  <a:lnTo>
                    <a:pt x="271132" y="206146"/>
                  </a:lnTo>
                  <a:lnTo>
                    <a:pt x="276186" y="205740"/>
                  </a:lnTo>
                  <a:lnTo>
                    <a:pt x="276186" y="200850"/>
                  </a:lnTo>
                  <a:lnTo>
                    <a:pt x="271132" y="201244"/>
                  </a:lnTo>
                  <a:lnTo>
                    <a:pt x="271132" y="185026"/>
                  </a:lnTo>
                  <a:lnTo>
                    <a:pt x="276186" y="184670"/>
                  </a:lnTo>
                  <a:lnTo>
                    <a:pt x="276186" y="179781"/>
                  </a:lnTo>
                  <a:lnTo>
                    <a:pt x="271132" y="180124"/>
                  </a:lnTo>
                  <a:lnTo>
                    <a:pt x="271132" y="163918"/>
                  </a:lnTo>
                  <a:lnTo>
                    <a:pt x="276186" y="163614"/>
                  </a:lnTo>
                  <a:lnTo>
                    <a:pt x="276186" y="158699"/>
                  </a:lnTo>
                  <a:lnTo>
                    <a:pt x="271132" y="158991"/>
                  </a:lnTo>
                  <a:lnTo>
                    <a:pt x="271132" y="142798"/>
                  </a:lnTo>
                  <a:lnTo>
                    <a:pt x="276186" y="142544"/>
                  </a:lnTo>
                  <a:lnTo>
                    <a:pt x="276186" y="137642"/>
                  </a:lnTo>
                  <a:lnTo>
                    <a:pt x="271132" y="137883"/>
                  </a:lnTo>
                  <a:lnTo>
                    <a:pt x="271132" y="121704"/>
                  </a:lnTo>
                  <a:lnTo>
                    <a:pt x="276186" y="121500"/>
                  </a:lnTo>
                  <a:lnTo>
                    <a:pt x="276186" y="116586"/>
                  </a:lnTo>
                  <a:lnTo>
                    <a:pt x="271132" y="116776"/>
                  </a:lnTo>
                  <a:lnTo>
                    <a:pt x="271132" y="100545"/>
                  </a:lnTo>
                  <a:lnTo>
                    <a:pt x="276186" y="100393"/>
                  </a:lnTo>
                  <a:lnTo>
                    <a:pt x="276186" y="95529"/>
                  </a:lnTo>
                  <a:lnTo>
                    <a:pt x="271132" y="95669"/>
                  </a:lnTo>
                  <a:lnTo>
                    <a:pt x="271132" y="79438"/>
                  </a:lnTo>
                  <a:lnTo>
                    <a:pt x="276186" y="79336"/>
                  </a:lnTo>
                  <a:lnTo>
                    <a:pt x="276186" y="74472"/>
                  </a:lnTo>
                  <a:lnTo>
                    <a:pt x="271132" y="74561"/>
                  </a:lnTo>
                  <a:lnTo>
                    <a:pt x="271132" y="58343"/>
                  </a:lnTo>
                  <a:lnTo>
                    <a:pt x="276186" y="58293"/>
                  </a:lnTo>
                  <a:lnTo>
                    <a:pt x="276186" y="53365"/>
                  </a:lnTo>
                  <a:lnTo>
                    <a:pt x="271132" y="53403"/>
                  </a:lnTo>
                  <a:lnTo>
                    <a:pt x="271132" y="37249"/>
                  </a:lnTo>
                  <a:lnTo>
                    <a:pt x="276186" y="37249"/>
                  </a:lnTo>
                  <a:lnTo>
                    <a:pt x="276186" y="32308"/>
                  </a:lnTo>
                  <a:lnTo>
                    <a:pt x="271132" y="32296"/>
                  </a:lnTo>
                  <a:lnTo>
                    <a:pt x="271132" y="19710"/>
                  </a:lnTo>
                  <a:lnTo>
                    <a:pt x="266585" y="24498"/>
                  </a:lnTo>
                  <a:lnTo>
                    <a:pt x="266585" y="645833"/>
                  </a:lnTo>
                  <a:lnTo>
                    <a:pt x="261175" y="647395"/>
                  </a:lnTo>
                  <a:lnTo>
                    <a:pt x="261175" y="631101"/>
                  </a:lnTo>
                  <a:lnTo>
                    <a:pt x="266585" y="629577"/>
                  </a:lnTo>
                  <a:lnTo>
                    <a:pt x="266585" y="624687"/>
                  </a:lnTo>
                  <a:lnTo>
                    <a:pt x="261175" y="626186"/>
                  </a:lnTo>
                  <a:lnTo>
                    <a:pt x="261175" y="609955"/>
                  </a:lnTo>
                  <a:lnTo>
                    <a:pt x="266585" y="608482"/>
                  </a:lnTo>
                  <a:lnTo>
                    <a:pt x="266585" y="603567"/>
                  </a:lnTo>
                  <a:lnTo>
                    <a:pt x="261175" y="605015"/>
                  </a:lnTo>
                  <a:lnTo>
                    <a:pt x="261175" y="588746"/>
                  </a:lnTo>
                  <a:lnTo>
                    <a:pt x="266585" y="587336"/>
                  </a:lnTo>
                  <a:lnTo>
                    <a:pt x="266585" y="582409"/>
                  </a:lnTo>
                  <a:lnTo>
                    <a:pt x="261175" y="583806"/>
                  </a:lnTo>
                  <a:lnTo>
                    <a:pt x="261175" y="567512"/>
                  </a:lnTo>
                  <a:lnTo>
                    <a:pt x="266585" y="566153"/>
                  </a:lnTo>
                  <a:lnTo>
                    <a:pt x="266585" y="561251"/>
                  </a:lnTo>
                  <a:lnTo>
                    <a:pt x="261175" y="562597"/>
                  </a:lnTo>
                  <a:lnTo>
                    <a:pt x="261175" y="546303"/>
                  </a:lnTo>
                  <a:lnTo>
                    <a:pt x="266585" y="544995"/>
                  </a:lnTo>
                  <a:lnTo>
                    <a:pt x="266585" y="540092"/>
                  </a:lnTo>
                  <a:lnTo>
                    <a:pt x="261175" y="541375"/>
                  </a:lnTo>
                  <a:lnTo>
                    <a:pt x="261175" y="525081"/>
                  </a:lnTo>
                  <a:lnTo>
                    <a:pt x="266585" y="523836"/>
                  </a:lnTo>
                  <a:lnTo>
                    <a:pt x="266585" y="518909"/>
                  </a:lnTo>
                  <a:lnTo>
                    <a:pt x="261175" y="520141"/>
                  </a:lnTo>
                  <a:lnTo>
                    <a:pt x="261175" y="503859"/>
                  </a:lnTo>
                  <a:lnTo>
                    <a:pt x="266585" y="502666"/>
                  </a:lnTo>
                  <a:lnTo>
                    <a:pt x="266585" y="497751"/>
                  </a:lnTo>
                  <a:lnTo>
                    <a:pt x="261175" y="498919"/>
                  </a:lnTo>
                  <a:lnTo>
                    <a:pt x="261175" y="482625"/>
                  </a:lnTo>
                  <a:lnTo>
                    <a:pt x="266585" y="481495"/>
                  </a:lnTo>
                  <a:lnTo>
                    <a:pt x="266585" y="476580"/>
                  </a:lnTo>
                  <a:lnTo>
                    <a:pt x="261175" y="477710"/>
                  </a:lnTo>
                  <a:lnTo>
                    <a:pt x="261175" y="461429"/>
                  </a:lnTo>
                  <a:lnTo>
                    <a:pt x="266585" y="460349"/>
                  </a:lnTo>
                  <a:lnTo>
                    <a:pt x="266585" y="455434"/>
                  </a:lnTo>
                  <a:lnTo>
                    <a:pt x="261175" y="456501"/>
                  </a:lnTo>
                  <a:lnTo>
                    <a:pt x="261175" y="440207"/>
                  </a:lnTo>
                  <a:lnTo>
                    <a:pt x="266585" y="439178"/>
                  </a:lnTo>
                  <a:lnTo>
                    <a:pt x="266585" y="434238"/>
                  </a:lnTo>
                  <a:lnTo>
                    <a:pt x="261175" y="435254"/>
                  </a:lnTo>
                  <a:lnTo>
                    <a:pt x="261175" y="419061"/>
                  </a:lnTo>
                  <a:lnTo>
                    <a:pt x="266585" y="418096"/>
                  </a:lnTo>
                  <a:lnTo>
                    <a:pt x="266585" y="413131"/>
                  </a:lnTo>
                  <a:lnTo>
                    <a:pt x="261175" y="414096"/>
                  </a:lnTo>
                  <a:lnTo>
                    <a:pt x="261175" y="397827"/>
                  </a:lnTo>
                  <a:lnTo>
                    <a:pt x="266585" y="396913"/>
                  </a:lnTo>
                  <a:lnTo>
                    <a:pt x="266585" y="391985"/>
                  </a:lnTo>
                  <a:lnTo>
                    <a:pt x="261175" y="392887"/>
                  </a:lnTo>
                  <a:lnTo>
                    <a:pt x="261175" y="376618"/>
                  </a:lnTo>
                  <a:lnTo>
                    <a:pt x="266585" y="375754"/>
                  </a:lnTo>
                  <a:lnTo>
                    <a:pt x="266585" y="370827"/>
                  </a:lnTo>
                  <a:lnTo>
                    <a:pt x="261175" y="371678"/>
                  </a:lnTo>
                  <a:lnTo>
                    <a:pt x="261175" y="355396"/>
                  </a:lnTo>
                  <a:lnTo>
                    <a:pt x="266585" y="354596"/>
                  </a:lnTo>
                  <a:lnTo>
                    <a:pt x="266585" y="349643"/>
                  </a:lnTo>
                  <a:lnTo>
                    <a:pt x="261175" y="350443"/>
                  </a:lnTo>
                  <a:lnTo>
                    <a:pt x="261175" y="334187"/>
                  </a:lnTo>
                  <a:lnTo>
                    <a:pt x="266585" y="333438"/>
                  </a:lnTo>
                  <a:lnTo>
                    <a:pt x="266585" y="328485"/>
                  </a:lnTo>
                  <a:lnTo>
                    <a:pt x="261175" y="329234"/>
                  </a:lnTo>
                  <a:lnTo>
                    <a:pt x="261175" y="312953"/>
                  </a:lnTo>
                  <a:lnTo>
                    <a:pt x="266585" y="312254"/>
                  </a:lnTo>
                  <a:lnTo>
                    <a:pt x="266585" y="307327"/>
                  </a:lnTo>
                  <a:lnTo>
                    <a:pt x="261175" y="308013"/>
                  </a:lnTo>
                  <a:lnTo>
                    <a:pt x="261175" y="291719"/>
                  </a:lnTo>
                  <a:lnTo>
                    <a:pt x="266585" y="291071"/>
                  </a:lnTo>
                  <a:lnTo>
                    <a:pt x="266585" y="286156"/>
                  </a:lnTo>
                  <a:lnTo>
                    <a:pt x="261175" y="286791"/>
                  </a:lnTo>
                  <a:lnTo>
                    <a:pt x="261175" y="270510"/>
                  </a:lnTo>
                  <a:lnTo>
                    <a:pt x="266585" y="269925"/>
                  </a:lnTo>
                  <a:lnTo>
                    <a:pt x="266585" y="265010"/>
                  </a:lnTo>
                  <a:lnTo>
                    <a:pt x="261175" y="265582"/>
                  </a:lnTo>
                  <a:lnTo>
                    <a:pt x="261175" y="249313"/>
                  </a:lnTo>
                  <a:lnTo>
                    <a:pt x="266585" y="248780"/>
                  </a:lnTo>
                  <a:lnTo>
                    <a:pt x="266585" y="243852"/>
                  </a:lnTo>
                  <a:lnTo>
                    <a:pt x="261175" y="244373"/>
                  </a:lnTo>
                  <a:lnTo>
                    <a:pt x="261175" y="228168"/>
                  </a:lnTo>
                  <a:lnTo>
                    <a:pt x="266585" y="227685"/>
                  </a:lnTo>
                  <a:lnTo>
                    <a:pt x="266585" y="222745"/>
                  </a:lnTo>
                  <a:lnTo>
                    <a:pt x="261175" y="223215"/>
                  </a:lnTo>
                  <a:lnTo>
                    <a:pt x="261175" y="206933"/>
                  </a:lnTo>
                  <a:lnTo>
                    <a:pt x="266585" y="206514"/>
                  </a:lnTo>
                  <a:lnTo>
                    <a:pt x="266585" y="201599"/>
                  </a:lnTo>
                  <a:lnTo>
                    <a:pt x="261175" y="202018"/>
                  </a:lnTo>
                  <a:lnTo>
                    <a:pt x="261175" y="185712"/>
                  </a:lnTo>
                  <a:lnTo>
                    <a:pt x="266585" y="185343"/>
                  </a:lnTo>
                  <a:lnTo>
                    <a:pt x="266585" y="180441"/>
                  </a:lnTo>
                  <a:lnTo>
                    <a:pt x="261175" y="180797"/>
                  </a:lnTo>
                  <a:lnTo>
                    <a:pt x="261175" y="164515"/>
                  </a:lnTo>
                  <a:lnTo>
                    <a:pt x="266585" y="164198"/>
                  </a:lnTo>
                  <a:lnTo>
                    <a:pt x="266585" y="159258"/>
                  </a:lnTo>
                  <a:lnTo>
                    <a:pt x="261175" y="159562"/>
                  </a:lnTo>
                  <a:lnTo>
                    <a:pt x="261175" y="143294"/>
                  </a:lnTo>
                  <a:lnTo>
                    <a:pt x="266585" y="143027"/>
                  </a:lnTo>
                  <a:lnTo>
                    <a:pt x="266585" y="138099"/>
                  </a:lnTo>
                  <a:lnTo>
                    <a:pt x="261175" y="138353"/>
                  </a:lnTo>
                  <a:lnTo>
                    <a:pt x="261175" y="122097"/>
                  </a:lnTo>
                  <a:lnTo>
                    <a:pt x="266585" y="121894"/>
                  </a:lnTo>
                  <a:lnTo>
                    <a:pt x="266585" y="116941"/>
                  </a:lnTo>
                  <a:lnTo>
                    <a:pt x="261175" y="117132"/>
                  </a:lnTo>
                  <a:lnTo>
                    <a:pt x="261175" y="100838"/>
                  </a:lnTo>
                  <a:lnTo>
                    <a:pt x="266585" y="100685"/>
                  </a:lnTo>
                  <a:lnTo>
                    <a:pt x="266585" y="95796"/>
                  </a:lnTo>
                  <a:lnTo>
                    <a:pt x="261175" y="95935"/>
                  </a:lnTo>
                  <a:lnTo>
                    <a:pt x="261175" y="79629"/>
                  </a:lnTo>
                  <a:lnTo>
                    <a:pt x="266585" y="79527"/>
                  </a:lnTo>
                  <a:lnTo>
                    <a:pt x="266585" y="74637"/>
                  </a:lnTo>
                  <a:lnTo>
                    <a:pt x="261175" y="74726"/>
                  </a:lnTo>
                  <a:lnTo>
                    <a:pt x="261175" y="58432"/>
                  </a:lnTo>
                  <a:lnTo>
                    <a:pt x="266585" y="58394"/>
                  </a:lnTo>
                  <a:lnTo>
                    <a:pt x="266585" y="53441"/>
                  </a:lnTo>
                  <a:lnTo>
                    <a:pt x="261175" y="53467"/>
                  </a:lnTo>
                  <a:lnTo>
                    <a:pt x="261175" y="37236"/>
                  </a:lnTo>
                  <a:lnTo>
                    <a:pt x="266585" y="37249"/>
                  </a:lnTo>
                  <a:lnTo>
                    <a:pt x="266585" y="32283"/>
                  </a:lnTo>
                  <a:lnTo>
                    <a:pt x="261175" y="32258"/>
                  </a:lnTo>
                  <a:lnTo>
                    <a:pt x="261175" y="30187"/>
                  </a:lnTo>
                  <a:lnTo>
                    <a:pt x="259219" y="32245"/>
                  </a:lnTo>
                  <a:lnTo>
                    <a:pt x="256628" y="34975"/>
                  </a:lnTo>
                  <a:lnTo>
                    <a:pt x="254495" y="37223"/>
                  </a:lnTo>
                  <a:lnTo>
                    <a:pt x="256628" y="37236"/>
                  </a:lnTo>
                  <a:lnTo>
                    <a:pt x="256628" y="648716"/>
                  </a:lnTo>
                  <a:lnTo>
                    <a:pt x="251587" y="650176"/>
                  </a:lnTo>
                  <a:lnTo>
                    <a:pt x="251587" y="633806"/>
                  </a:lnTo>
                  <a:lnTo>
                    <a:pt x="256628" y="632383"/>
                  </a:lnTo>
                  <a:lnTo>
                    <a:pt x="256628" y="627456"/>
                  </a:lnTo>
                  <a:lnTo>
                    <a:pt x="251587" y="628865"/>
                  </a:lnTo>
                  <a:lnTo>
                    <a:pt x="251587" y="612559"/>
                  </a:lnTo>
                  <a:lnTo>
                    <a:pt x="256628" y="611187"/>
                  </a:lnTo>
                  <a:lnTo>
                    <a:pt x="256628" y="606234"/>
                  </a:lnTo>
                  <a:lnTo>
                    <a:pt x="251587" y="607593"/>
                  </a:lnTo>
                  <a:lnTo>
                    <a:pt x="251587" y="591261"/>
                  </a:lnTo>
                  <a:lnTo>
                    <a:pt x="256628" y="589940"/>
                  </a:lnTo>
                  <a:lnTo>
                    <a:pt x="256628" y="584987"/>
                  </a:lnTo>
                  <a:lnTo>
                    <a:pt x="251587" y="586295"/>
                  </a:lnTo>
                  <a:lnTo>
                    <a:pt x="251587" y="569925"/>
                  </a:lnTo>
                  <a:lnTo>
                    <a:pt x="256628" y="568655"/>
                  </a:lnTo>
                  <a:lnTo>
                    <a:pt x="256628" y="563727"/>
                  </a:lnTo>
                  <a:lnTo>
                    <a:pt x="251587" y="564984"/>
                  </a:lnTo>
                  <a:lnTo>
                    <a:pt x="251587" y="548614"/>
                  </a:lnTo>
                  <a:lnTo>
                    <a:pt x="256628" y="547395"/>
                  </a:lnTo>
                  <a:lnTo>
                    <a:pt x="256628" y="542455"/>
                  </a:lnTo>
                  <a:lnTo>
                    <a:pt x="251587" y="543674"/>
                  </a:lnTo>
                  <a:lnTo>
                    <a:pt x="251587" y="527304"/>
                  </a:lnTo>
                  <a:lnTo>
                    <a:pt x="256628" y="526135"/>
                  </a:lnTo>
                  <a:lnTo>
                    <a:pt x="256628" y="521182"/>
                  </a:lnTo>
                  <a:lnTo>
                    <a:pt x="251587" y="522338"/>
                  </a:lnTo>
                  <a:lnTo>
                    <a:pt x="251587" y="505993"/>
                  </a:lnTo>
                  <a:lnTo>
                    <a:pt x="256628" y="504875"/>
                  </a:lnTo>
                  <a:lnTo>
                    <a:pt x="256628" y="499922"/>
                  </a:lnTo>
                  <a:lnTo>
                    <a:pt x="251587" y="501027"/>
                  </a:lnTo>
                  <a:lnTo>
                    <a:pt x="251587" y="484657"/>
                  </a:lnTo>
                  <a:lnTo>
                    <a:pt x="256628" y="483590"/>
                  </a:lnTo>
                  <a:lnTo>
                    <a:pt x="256628" y="478663"/>
                  </a:lnTo>
                  <a:lnTo>
                    <a:pt x="251587" y="479717"/>
                  </a:lnTo>
                  <a:lnTo>
                    <a:pt x="251587" y="463359"/>
                  </a:lnTo>
                  <a:lnTo>
                    <a:pt x="256628" y="462343"/>
                  </a:lnTo>
                  <a:lnTo>
                    <a:pt x="256628" y="457403"/>
                  </a:lnTo>
                  <a:lnTo>
                    <a:pt x="251587" y="458406"/>
                  </a:lnTo>
                  <a:lnTo>
                    <a:pt x="251587" y="442036"/>
                  </a:lnTo>
                  <a:lnTo>
                    <a:pt x="256628" y="441071"/>
                  </a:lnTo>
                  <a:lnTo>
                    <a:pt x="256628" y="436105"/>
                  </a:lnTo>
                  <a:lnTo>
                    <a:pt x="251587" y="437057"/>
                  </a:lnTo>
                  <a:lnTo>
                    <a:pt x="251587" y="420801"/>
                  </a:lnTo>
                  <a:lnTo>
                    <a:pt x="256628" y="419887"/>
                  </a:lnTo>
                  <a:lnTo>
                    <a:pt x="256628" y="414909"/>
                  </a:lnTo>
                  <a:lnTo>
                    <a:pt x="251587" y="415810"/>
                  </a:lnTo>
                  <a:lnTo>
                    <a:pt x="251587" y="399465"/>
                  </a:lnTo>
                  <a:lnTo>
                    <a:pt x="256628" y="398602"/>
                  </a:lnTo>
                  <a:lnTo>
                    <a:pt x="256628" y="393649"/>
                  </a:lnTo>
                  <a:lnTo>
                    <a:pt x="251587" y="394500"/>
                  </a:lnTo>
                  <a:lnTo>
                    <a:pt x="251587" y="378167"/>
                  </a:lnTo>
                  <a:lnTo>
                    <a:pt x="256628" y="377355"/>
                  </a:lnTo>
                  <a:lnTo>
                    <a:pt x="256628" y="372389"/>
                  </a:lnTo>
                  <a:lnTo>
                    <a:pt x="251587" y="373189"/>
                  </a:lnTo>
                  <a:lnTo>
                    <a:pt x="251587" y="356844"/>
                  </a:lnTo>
                  <a:lnTo>
                    <a:pt x="256628" y="356082"/>
                  </a:lnTo>
                  <a:lnTo>
                    <a:pt x="256628" y="351116"/>
                  </a:lnTo>
                  <a:lnTo>
                    <a:pt x="251587" y="351866"/>
                  </a:lnTo>
                  <a:lnTo>
                    <a:pt x="251587" y="335546"/>
                  </a:lnTo>
                  <a:lnTo>
                    <a:pt x="256628" y="334835"/>
                  </a:lnTo>
                  <a:lnTo>
                    <a:pt x="256628" y="329857"/>
                  </a:lnTo>
                  <a:lnTo>
                    <a:pt x="251587" y="330555"/>
                  </a:lnTo>
                  <a:lnTo>
                    <a:pt x="251587" y="314210"/>
                  </a:lnTo>
                  <a:lnTo>
                    <a:pt x="256628" y="313550"/>
                  </a:lnTo>
                  <a:lnTo>
                    <a:pt x="256628" y="308597"/>
                  </a:lnTo>
                  <a:lnTo>
                    <a:pt x="251587" y="309245"/>
                  </a:lnTo>
                  <a:lnTo>
                    <a:pt x="251587" y="292874"/>
                  </a:lnTo>
                  <a:lnTo>
                    <a:pt x="256628" y="292265"/>
                  </a:lnTo>
                  <a:lnTo>
                    <a:pt x="256628" y="287324"/>
                  </a:lnTo>
                  <a:lnTo>
                    <a:pt x="251587" y="287934"/>
                  </a:lnTo>
                  <a:lnTo>
                    <a:pt x="251587" y="271564"/>
                  </a:lnTo>
                  <a:lnTo>
                    <a:pt x="256628" y="271005"/>
                  </a:lnTo>
                  <a:lnTo>
                    <a:pt x="256628" y="266077"/>
                  </a:lnTo>
                  <a:lnTo>
                    <a:pt x="251587" y="266623"/>
                  </a:lnTo>
                  <a:lnTo>
                    <a:pt x="251587" y="250278"/>
                  </a:lnTo>
                  <a:lnTo>
                    <a:pt x="256628" y="249758"/>
                  </a:lnTo>
                  <a:lnTo>
                    <a:pt x="256628" y="244817"/>
                  </a:lnTo>
                  <a:lnTo>
                    <a:pt x="251587" y="245313"/>
                  </a:lnTo>
                  <a:lnTo>
                    <a:pt x="251587" y="229031"/>
                  </a:lnTo>
                  <a:lnTo>
                    <a:pt x="256628" y="228574"/>
                  </a:lnTo>
                  <a:lnTo>
                    <a:pt x="256628" y="223608"/>
                  </a:lnTo>
                  <a:lnTo>
                    <a:pt x="251587" y="224053"/>
                  </a:lnTo>
                  <a:lnTo>
                    <a:pt x="251587" y="207708"/>
                  </a:lnTo>
                  <a:lnTo>
                    <a:pt x="256628" y="207302"/>
                  </a:lnTo>
                  <a:lnTo>
                    <a:pt x="256628" y="202361"/>
                  </a:lnTo>
                  <a:lnTo>
                    <a:pt x="251587" y="202755"/>
                  </a:lnTo>
                  <a:lnTo>
                    <a:pt x="251587" y="186385"/>
                  </a:lnTo>
                  <a:lnTo>
                    <a:pt x="256628" y="186029"/>
                  </a:lnTo>
                  <a:lnTo>
                    <a:pt x="256628" y="181102"/>
                  </a:lnTo>
                  <a:lnTo>
                    <a:pt x="251587" y="181444"/>
                  </a:lnTo>
                  <a:lnTo>
                    <a:pt x="251587" y="165087"/>
                  </a:lnTo>
                  <a:lnTo>
                    <a:pt x="256628" y="164782"/>
                  </a:lnTo>
                  <a:lnTo>
                    <a:pt x="256628" y="159816"/>
                  </a:lnTo>
                  <a:lnTo>
                    <a:pt x="251587" y="160108"/>
                  </a:lnTo>
                  <a:lnTo>
                    <a:pt x="251587" y="143776"/>
                  </a:lnTo>
                  <a:lnTo>
                    <a:pt x="256628" y="143522"/>
                  </a:lnTo>
                  <a:lnTo>
                    <a:pt x="256628" y="138569"/>
                  </a:lnTo>
                  <a:lnTo>
                    <a:pt x="251587" y="138811"/>
                  </a:lnTo>
                  <a:lnTo>
                    <a:pt x="251587" y="122478"/>
                  </a:lnTo>
                  <a:lnTo>
                    <a:pt x="256628" y="122275"/>
                  </a:lnTo>
                  <a:lnTo>
                    <a:pt x="256628" y="117309"/>
                  </a:lnTo>
                  <a:lnTo>
                    <a:pt x="251587" y="117500"/>
                  </a:lnTo>
                  <a:lnTo>
                    <a:pt x="251587" y="101117"/>
                  </a:lnTo>
                  <a:lnTo>
                    <a:pt x="256628" y="100965"/>
                  </a:lnTo>
                  <a:lnTo>
                    <a:pt x="256628" y="96050"/>
                  </a:lnTo>
                  <a:lnTo>
                    <a:pt x="251587" y="96189"/>
                  </a:lnTo>
                  <a:lnTo>
                    <a:pt x="251587" y="79819"/>
                  </a:lnTo>
                  <a:lnTo>
                    <a:pt x="256628" y="79717"/>
                  </a:lnTo>
                  <a:lnTo>
                    <a:pt x="256628" y="74803"/>
                  </a:lnTo>
                  <a:lnTo>
                    <a:pt x="251587" y="74891"/>
                  </a:lnTo>
                  <a:lnTo>
                    <a:pt x="251587" y="58521"/>
                  </a:lnTo>
                  <a:lnTo>
                    <a:pt x="256628" y="58470"/>
                  </a:lnTo>
                  <a:lnTo>
                    <a:pt x="256628" y="53492"/>
                  </a:lnTo>
                  <a:lnTo>
                    <a:pt x="251587" y="53530"/>
                  </a:lnTo>
                  <a:lnTo>
                    <a:pt x="251587" y="40284"/>
                  </a:lnTo>
                  <a:lnTo>
                    <a:pt x="247040" y="45072"/>
                  </a:lnTo>
                  <a:lnTo>
                    <a:pt x="247040" y="651497"/>
                  </a:lnTo>
                  <a:lnTo>
                    <a:pt x="241630" y="653059"/>
                  </a:lnTo>
                  <a:lnTo>
                    <a:pt x="241630" y="636612"/>
                  </a:lnTo>
                  <a:lnTo>
                    <a:pt x="247040" y="635088"/>
                  </a:lnTo>
                  <a:lnTo>
                    <a:pt x="247040" y="630135"/>
                  </a:lnTo>
                  <a:lnTo>
                    <a:pt x="241630" y="631647"/>
                  </a:lnTo>
                  <a:lnTo>
                    <a:pt x="241630" y="615264"/>
                  </a:lnTo>
                  <a:lnTo>
                    <a:pt x="247040" y="613803"/>
                  </a:lnTo>
                  <a:lnTo>
                    <a:pt x="247040" y="608825"/>
                  </a:lnTo>
                  <a:lnTo>
                    <a:pt x="241630" y="610273"/>
                  </a:lnTo>
                  <a:lnTo>
                    <a:pt x="241630" y="593864"/>
                  </a:lnTo>
                  <a:lnTo>
                    <a:pt x="247040" y="592455"/>
                  </a:lnTo>
                  <a:lnTo>
                    <a:pt x="247040" y="587476"/>
                  </a:lnTo>
                  <a:lnTo>
                    <a:pt x="241630" y="588873"/>
                  </a:lnTo>
                  <a:lnTo>
                    <a:pt x="241630" y="572427"/>
                  </a:lnTo>
                  <a:lnTo>
                    <a:pt x="247040" y="571068"/>
                  </a:lnTo>
                  <a:lnTo>
                    <a:pt x="247040" y="566115"/>
                  </a:lnTo>
                  <a:lnTo>
                    <a:pt x="241630" y="567461"/>
                  </a:lnTo>
                  <a:lnTo>
                    <a:pt x="241630" y="551014"/>
                  </a:lnTo>
                  <a:lnTo>
                    <a:pt x="247040" y="549719"/>
                  </a:lnTo>
                  <a:lnTo>
                    <a:pt x="247040" y="544753"/>
                  </a:lnTo>
                  <a:lnTo>
                    <a:pt x="241630" y="546049"/>
                  </a:lnTo>
                  <a:lnTo>
                    <a:pt x="241630" y="529602"/>
                  </a:lnTo>
                  <a:lnTo>
                    <a:pt x="247040" y="528358"/>
                  </a:lnTo>
                  <a:lnTo>
                    <a:pt x="247040" y="523379"/>
                  </a:lnTo>
                  <a:lnTo>
                    <a:pt x="241630" y="524611"/>
                  </a:lnTo>
                  <a:lnTo>
                    <a:pt x="241630" y="508190"/>
                  </a:lnTo>
                  <a:lnTo>
                    <a:pt x="247040" y="506996"/>
                  </a:lnTo>
                  <a:lnTo>
                    <a:pt x="247040" y="502018"/>
                  </a:lnTo>
                  <a:lnTo>
                    <a:pt x="241630" y="503199"/>
                  </a:lnTo>
                  <a:lnTo>
                    <a:pt x="241630" y="486752"/>
                  </a:lnTo>
                  <a:lnTo>
                    <a:pt x="247040" y="485622"/>
                  </a:lnTo>
                  <a:lnTo>
                    <a:pt x="247040" y="480669"/>
                  </a:lnTo>
                  <a:lnTo>
                    <a:pt x="241630" y="481787"/>
                  </a:lnTo>
                  <a:lnTo>
                    <a:pt x="241630" y="465353"/>
                  </a:lnTo>
                  <a:lnTo>
                    <a:pt x="247040" y="464273"/>
                  </a:lnTo>
                  <a:lnTo>
                    <a:pt x="247040" y="459320"/>
                  </a:lnTo>
                  <a:lnTo>
                    <a:pt x="241630" y="460387"/>
                  </a:lnTo>
                  <a:lnTo>
                    <a:pt x="241630" y="443941"/>
                  </a:lnTo>
                  <a:lnTo>
                    <a:pt x="247040" y="442912"/>
                  </a:lnTo>
                  <a:lnTo>
                    <a:pt x="247040" y="437921"/>
                  </a:lnTo>
                  <a:lnTo>
                    <a:pt x="241630" y="438937"/>
                  </a:lnTo>
                  <a:lnTo>
                    <a:pt x="241630" y="422605"/>
                  </a:lnTo>
                  <a:lnTo>
                    <a:pt x="247040" y="421627"/>
                  </a:lnTo>
                  <a:lnTo>
                    <a:pt x="247040" y="416623"/>
                  </a:lnTo>
                  <a:lnTo>
                    <a:pt x="241630" y="417588"/>
                  </a:lnTo>
                  <a:lnTo>
                    <a:pt x="241630" y="401167"/>
                  </a:lnTo>
                  <a:lnTo>
                    <a:pt x="247040" y="400253"/>
                  </a:lnTo>
                  <a:lnTo>
                    <a:pt x="247040" y="395274"/>
                  </a:lnTo>
                  <a:lnTo>
                    <a:pt x="241630" y="396176"/>
                  </a:lnTo>
                  <a:lnTo>
                    <a:pt x="241630" y="379768"/>
                  </a:lnTo>
                  <a:lnTo>
                    <a:pt x="247040" y="378904"/>
                  </a:lnTo>
                  <a:lnTo>
                    <a:pt x="247040" y="373913"/>
                  </a:lnTo>
                  <a:lnTo>
                    <a:pt x="241630" y="374764"/>
                  </a:lnTo>
                  <a:lnTo>
                    <a:pt x="241630" y="358343"/>
                  </a:lnTo>
                  <a:lnTo>
                    <a:pt x="247040" y="357530"/>
                  </a:lnTo>
                  <a:lnTo>
                    <a:pt x="247040" y="352539"/>
                  </a:lnTo>
                  <a:lnTo>
                    <a:pt x="241630" y="353339"/>
                  </a:lnTo>
                  <a:lnTo>
                    <a:pt x="241630" y="336931"/>
                  </a:lnTo>
                  <a:lnTo>
                    <a:pt x="247040" y="336181"/>
                  </a:lnTo>
                  <a:lnTo>
                    <a:pt x="247040" y="331190"/>
                  </a:lnTo>
                  <a:lnTo>
                    <a:pt x="241630" y="331927"/>
                  </a:lnTo>
                  <a:lnTo>
                    <a:pt x="241630" y="315506"/>
                  </a:lnTo>
                  <a:lnTo>
                    <a:pt x="247040" y="314807"/>
                  </a:lnTo>
                  <a:lnTo>
                    <a:pt x="247040" y="309829"/>
                  </a:lnTo>
                  <a:lnTo>
                    <a:pt x="241630" y="310515"/>
                  </a:lnTo>
                  <a:lnTo>
                    <a:pt x="241630" y="294068"/>
                  </a:lnTo>
                  <a:lnTo>
                    <a:pt x="247040" y="293420"/>
                  </a:lnTo>
                  <a:lnTo>
                    <a:pt x="247040" y="288467"/>
                  </a:lnTo>
                  <a:lnTo>
                    <a:pt x="241630" y="289102"/>
                  </a:lnTo>
                  <a:lnTo>
                    <a:pt x="241630" y="272656"/>
                  </a:lnTo>
                  <a:lnTo>
                    <a:pt x="247040" y="272072"/>
                  </a:lnTo>
                  <a:lnTo>
                    <a:pt x="247040" y="267119"/>
                  </a:lnTo>
                  <a:lnTo>
                    <a:pt x="241630" y="267690"/>
                  </a:lnTo>
                  <a:lnTo>
                    <a:pt x="241630" y="251269"/>
                  </a:lnTo>
                  <a:lnTo>
                    <a:pt x="247040" y="250736"/>
                  </a:lnTo>
                  <a:lnTo>
                    <a:pt x="247040" y="245757"/>
                  </a:lnTo>
                  <a:lnTo>
                    <a:pt x="241630" y="246278"/>
                  </a:lnTo>
                  <a:lnTo>
                    <a:pt x="241630" y="229933"/>
                  </a:lnTo>
                  <a:lnTo>
                    <a:pt x="247040" y="229450"/>
                  </a:lnTo>
                  <a:lnTo>
                    <a:pt x="247040" y="224459"/>
                  </a:lnTo>
                  <a:lnTo>
                    <a:pt x="241630" y="224929"/>
                  </a:lnTo>
                  <a:lnTo>
                    <a:pt x="241630" y="208495"/>
                  </a:lnTo>
                  <a:lnTo>
                    <a:pt x="247040" y="208076"/>
                  </a:lnTo>
                  <a:lnTo>
                    <a:pt x="247040" y="203111"/>
                  </a:lnTo>
                  <a:lnTo>
                    <a:pt x="241630" y="203530"/>
                  </a:lnTo>
                  <a:lnTo>
                    <a:pt x="241630" y="187071"/>
                  </a:lnTo>
                  <a:lnTo>
                    <a:pt x="247040" y="186702"/>
                  </a:lnTo>
                  <a:lnTo>
                    <a:pt x="247040" y="181762"/>
                  </a:lnTo>
                  <a:lnTo>
                    <a:pt x="241630" y="182118"/>
                  </a:lnTo>
                  <a:lnTo>
                    <a:pt x="241630" y="165671"/>
                  </a:lnTo>
                  <a:lnTo>
                    <a:pt x="247040" y="165354"/>
                  </a:lnTo>
                  <a:lnTo>
                    <a:pt x="247040" y="160375"/>
                  </a:lnTo>
                  <a:lnTo>
                    <a:pt x="241630" y="160680"/>
                  </a:lnTo>
                  <a:lnTo>
                    <a:pt x="241630" y="144259"/>
                  </a:lnTo>
                  <a:lnTo>
                    <a:pt x="247040" y="144005"/>
                  </a:lnTo>
                  <a:lnTo>
                    <a:pt x="247040" y="139026"/>
                  </a:lnTo>
                  <a:lnTo>
                    <a:pt x="241630" y="139268"/>
                  </a:lnTo>
                  <a:lnTo>
                    <a:pt x="241630" y="122872"/>
                  </a:lnTo>
                  <a:lnTo>
                    <a:pt x="247040" y="122669"/>
                  </a:lnTo>
                  <a:lnTo>
                    <a:pt x="247040" y="117678"/>
                  </a:lnTo>
                  <a:lnTo>
                    <a:pt x="241630" y="117868"/>
                  </a:lnTo>
                  <a:lnTo>
                    <a:pt x="241630" y="101409"/>
                  </a:lnTo>
                  <a:lnTo>
                    <a:pt x="247040" y="101257"/>
                  </a:lnTo>
                  <a:lnTo>
                    <a:pt x="247040" y="96316"/>
                  </a:lnTo>
                  <a:lnTo>
                    <a:pt x="241630" y="96456"/>
                  </a:lnTo>
                  <a:lnTo>
                    <a:pt x="241630" y="80010"/>
                  </a:lnTo>
                  <a:lnTo>
                    <a:pt x="247040" y="79908"/>
                  </a:lnTo>
                  <a:lnTo>
                    <a:pt x="247040" y="74968"/>
                  </a:lnTo>
                  <a:lnTo>
                    <a:pt x="241630" y="75057"/>
                  </a:lnTo>
                  <a:lnTo>
                    <a:pt x="241630" y="58610"/>
                  </a:lnTo>
                  <a:lnTo>
                    <a:pt x="247040" y="58572"/>
                  </a:lnTo>
                  <a:lnTo>
                    <a:pt x="247040" y="53568"/>
                  </a:lnTo>
                  <a:lnTo>
                    <a:pt x="241630" y="53594"/>
                  </a:lnTo>
                  <a:lnTo>
                    <a:pt x="241630" y="50774"/>
                  </a:lnTo>
                  <a:lnTo>
                    <a:pt x="238937" y="53606"/>
                  </a:lnTo>
                  <a:lnTo>
                    <a:pt x="234111" y="58674"/>
                  </a:lnTo>
                  <a:lnTo>
                    <a:pt x="237083" y="58648"/>
                  </a:lnTo>
                  <a:lnTo>
                    <a:pt x="237083" y="75133"/>
                  </a:lnTo>
                  <a:lnTo>
                    <a:pt x="237083" y="654367"/>
                  </a:lnTo>
                  <a:lnTo>
                    <a:pt x="232029" y="655840"/>
                  </a:lnTo>
                  <a:lnTo>
                    <a:pt x="232029" y="639330"/>
                  </a:lnTo>
                  <a:lnTo>
                    <a:pt x="237083" y="637895"/>
                  </a:lnTo>
                  <a:lnTo>
                    <a:pt x="237083" y="632917"/>
                  </a:lnTo>
                  <a:lnTo>
                    <a:pt x="232029" y="634339"/>
                  </a:lnTo>
                  <a:lnTo>
                    <a:pt x="232029" y="617880"/>
                  </a:lnTo>
                  <a:lnTo>
                    <a:pt x="237083" y="616496"/>
                  </a:lnTo>
                  <a:lnTo>
                    <a:pt x="237083" y="611505"/>
                  </a:lnTo>
                  <a:lnTo>
                    <a:pt x="232029" y="612876"/>
                  </a:lnTo>
                  <a:lnTo>
                    <a:pt x="232029" y="596392"/>
                  </a:lnTo>
                  <a:lnTo>
                    <a:pt x="237083" y="595058"/>
                  </a:lnTo>
                  <a:lnTo>
                    <a:pt x="237083" y="590054"/>
                  </a:lnTo>
                  <a:lnTo>
                    <a:pt x="232029" y="591375"/>
                  </a:lnTo>
                  <a:lnTo>
                    <a:pt x="232029" y="574852"/>
                  </a:lnTo>
                  <a:lnTo>
                    <a:pt x="237083" y="573570"/>
                  </a:lnTo>
                  <a:lnTo>
                    <a:pt x="237083" y="568591"/>
                  </a:lnTo>
                  <a:lnTo>
                    <a:pt x="232029" y="569861"/>
                  </a:lnTo>
                  <a:lnTo>
                    <a:pt x="232029" y="553339"/>
                  </a:lnTo>
                  <a:lnTo>
                    <a:pt x="237083" y="552119"/>
                  </a:lnTo>
                  <a:lnTo>
                    <a:pt x="237083" y="547128"/>
                  </a:lnTo>
                  <a:lnTo>
                    <a:pt x="232029" y="548347"/>
                  </a:lnTo>
                  <a:lnTo>
                    <a:pt x="232029" y="531837"/>
                  </a:lnTo>
                  <a:lnTo>
                    <a:pt x="237083" y="530656"/>
                  </a:lnTo>
                  <a:lnTo>
                    <a:pt x="237083" y="525653"/>
                  </a:lnTo>
                  <a:lnTo>
                    <a:pt x="232029" y="526821"/>
                  </a:lnTo>
                  <a:lnTo>
                    <a:pt x="232029" y="510324"/>
                  </a:lnTo>
                  <a:lnTo>
                    <a:pt x="237083" y="509193"/>
                  </a:lnTo>
                  <a:lnTo>
                    <a:pt x="237083" y="504202"/>
                  </a:lnTo>
                  <a:lnTo>
                    <a:pt x="232029" y="505307"/>
                  </a:lnTo>
                  <a:lnTo>
                    <a:pt x="232029" y="488797"/>
                  </a:lnTo>
                  <a:lnTo>
                    <a:pt x="237083" y="487718"/>
                  </a:lnTo>
                  <a:lnTo>
                    <a:pt x="237083" y="482739"/>
                  </a:lnTo>
                  <a:lnTo>
                    <a:pt x="232029" y="483806"/>
                  </a:lnTo>
                  <a:lnTo>
                    <a:pt x="232029" y="467296"/>
                  </a:lnTo>
                  <a:lnTo>
                    <a:pt x="237083" y="466267"/>
                  </a:lnTo>
                  <a:lnTo>
                    <a:pt x="237083" y="461289"/>
                  </a:lnTo>
                  <a:lnTo>
                    <a:pt x="232029" y="462305"/>
                  </a:lnTo>
                  <a:lnTo>
                    <a:pt x="232029" y="445782"/>
                  </a:lnTo>
                  <a:lnTo>
                    <a:pt x="237083" y="444804"/>
                  </a:lnTo>
                  <a:lnTo>
                    <a:pt x="237083" y="439788"/>
                  </a:lnTo>
                  <a:lnTo>
                    <a:pt x="232029" y="440753"/>
                  </a:lnTo>
                  <a:lnTo>
                    <a:pt x="232029" y="424345"/>
                  </a:lnTo>
                  <a:lnTo>
                    <a:pt x="237083" y="423418"/>
                  </a:lnTo>
                  <a:lnTo>
                    <a:pt x="237083" y="418401"/>
                  </a:lnTo>
                  <a:lnTo>
                    <a:pt x="232029" y="419315"/>
                  </a:lnTo>
                  <a:lnTo>
                    <a:pt x="232029" y="402818"/>
                  </a:lnTo>
                  <a:lnTo>
                    <a:pt x="237083" y="401942"/>
                  </a:lnTo>
                  <a:lnTo>
                    <a:pt x="237083" y="396951"/>
                  </a:lnTo>
                  <a:lnTo>
                    <a:pt x="232029" y="397814"/>
                  </a:lnTo>
                  <a:lnTo>
                    <a:pt x="232029" y="381304"/>
                  </a:lnTo>
                  <a:lnTo>
                    <a:pt x="237083" y="380492"/>
                  </a:lnTo>
                  <a:lnTo>
                    <a:pt x="237083" y="375488"/>
                  </a:lnTo>
                  <a:lnTo>
                    <a:pt x="232029" y="376288"/>
                  </a:lnTo>
                  <a:lnTo>
                    <a:pt x="232029" y="359791"/>
                  </a:lnTo>
                  <a:lnTo>
                    <a:pt x="237083" y="359029"/>
                  </a:lnTo>
                  <a:lnTo>
                    <a:pt x="237083" y="354012"/>
                  </a:lnTo>
                  <a:lnTo>
                    <a:pt x="232029" y="354774"/>
                  </a:lnTo>
                  <a:lnTo>
                    <a:pt x="232029" y="338289"/>
                  </a:lnTo>
                  <a:lnTo>
                    <a:pt x="237083" y="337578"/>
                  </a:lnTo>
                  <a:lnTo>
                    <a:pt x="237083" y="332562"/>
                  </a:lnTo>
                  <a:lnTo>
                    <a:pt x="232029" y="333260"/>
                  </a:lnTo>
                  <a:lnTo>
                    <a:pt x="232029" y="316763"/>
                  </a:lnTo>
                  <a:lnTo>
                    <a:pt x="237083" y="316103"/>
                  </a:lnTo>
                  <a:lnTo>
                    <a:pt x="237083" y="311099"/>
                  </a:lnTo>
                  <a:lnTo>
                    <a:pt x="232029" y="311746"/>
                  </a:lnTo>
                  <a:lnTo>
                    <a:pt x="232029" y="295224"/>
                  </a:lnTo>
                  <a:lnTo>
                    <a:pt x="237083" y="294614"/>
                  </a:lnTo>
                  <a:lnTo>
                    <a:pt x="237083" y="289636"/>
                  </a:lnTo>
                  <a:lnTo>
                    <a:pt x="232029" y="290233"/>
                  </a:lnTo>
                  <a:lnTo>
                    <a:pt x="232029" y="273723"/>
                  </a:lnTo>
                  <a:lnTo>
                    <a:pt x="237083" y="273164"/>
                  </a:lnTo>
                  <a:lnTo>
                    <a:pt x="237083" y="268185"/>
                  </a:lnTo>
                  <a:lnTo>
                    <a:pt x="232029" y="268732"/>
                  </a:lnTo>
                  <a:lnTo>
                    <a:pt x="232029" y="252234"/>
                  </a:lnTo>
                  <a:lnTo>
                    <a:pt x="237083" y="251714"/>
                  </a:lnTo>
                  <a:lnTo>
                    <a:pt x="237083" y="246722"/>
                  </a:lnTo>
                  <a:lnTo>
                    <a:pt x="232029" y="247230"/>
                  </a:lnTo>
                  <a:lnTo>
                    <a:pt x="232029" y="230797"/>
                  </a:lnTo>
                  <a:lnTo>
                    <a:pt x="237083" y="230339"/>
                  </a:lnTo>
                  <a:lnTo>
                    <a:pt x="237083" y="225323"/>
                  </a:lnTo>
                  <a:lnTo>
                    <a:pt x="232029" y="225780"/>
                  </a:lnTo>
                  <a:lnTo>
                    <a:pt x="232029" y="209270"/>
                  </a:lnTo>
                  <a:lnTo>
                    <a:pt x="237083" y="208864"/>
                  </a:lnTo>
                  <a:lnTo>
                    <a:pt x="237083" y="203885"/>
                  </a:lnTo>
                  <a:lnTo>
                    <a:pt x="232029" y="204279"/>
                  </a:lnTo>
                  <a:lnTo>
                    <a:pt x="232029" y="187744"/>
                  </a:lnTo>
                  <a:lnTo>
                    <a:pt x="237083" y="187388"/>
                  </a:lnTo>
                  <a:lnTo>
                    <a:pt x="237083" y="182422"/>
                  </a:lnTo>
                  <a:lnTo>
                    <a:pt x="232029" y="182765"/>
                  </a:lnTo>
                  <a:lnTo>
                    <a:pt x="232029" y="166255"/>
                  </a:lnTo>
                  <a:lnTo>
                    <a:pt x="237083" y="165950"/>
                  </a:lnTo>
                  <a:lnTo>
                    <a:pt x="237083" y="160947"/>
                  </a:lnTo>
                  <a:lnTo>
                    <a:pt x="232029" y="161239"/>
                  </a:lnTo>
                  <a:lnTo>
                    <a:pt x="232029" y="144741"/>
                  </a:lnTo>
                  <a:lnTo>
                    <a:pt x="237083" y="144487"/>
                  </a:lnTo>
                  <a:lnTo>
                    <a:pt x="237083" y="139484"/>
                  </a:lnTo>
                  <a:lnTo>
                    <a:pt x="232029" y="139725"/>
                  </a:lnTo>
                  <a:lnTo>
                    <a:pt x="232029" y="123253"/>
                  </a:lnTo>
                  <a:lnTo>
                    <a:pt x="237083" y="123050"/>
                  </a:lnTo>
                  <a:lnTo>
                    <a:pt x="237083" y="118033"/>
                  </a:lnTo>
                  <a:lnTo>
                    <a:pt x="232029" y="118224"/>
                  </a:lnTo>
                  <a:lnTo>
                    <a:pt x="232029" y="101701"/>
                  </a:lnTo>
                  <a:lnTo>
                    <a:pt x="237083" y="101549"/>
                  </a:lnTo>
                  <a:lnTo>
                    <a:pt x="237083" y="96583"/>
                  </a:lnTo>
                  <a:lnTo>
                    <a:pt x="232029" y="96723"/>
                  </a:lnTo>
                  <a:lnTo>
                    <a:pt x="232029" y="80187"/>
                  </a:lnTo>
                  <a:lnTo>
                    <a:pt x="237083" y="80086"/>
                  </a:lnTo>
                  <a:lnTo>
                    <a:pt x="237083" y="75133"/>
                  </a:lnTo>
                  <a:lnTo>
                    <a:pt x="232029" y="75222"/>
                  </a:lnTo>
                  <a:lnTo>
                    <a:pt x="232029" y="60883"/>
                  </a:lnTo>
                  <a:lnTo>
                    <a:pt x="227482" y="65671"/>
                  </a:lnTo>
                  <a:lnTo>
                    <a:pt x="227482" y="657161"/>
                  </a:lnTo>
                  <a:lnTo>
                    <a:pt x="222072" y="658723"/>
                  </a:lnTo>
                  <a:lnTo>
                    <a:pt x="222072" y="642124"/>
                  </a:lnTo>
                  <a:lnTo>
                    <a:pt x="227482" y="640600"/>
                  </a:lnTo>
                  <a:lnTo>
                    <a:pt x="227482" y="635609"/>
                  </a:lnTo>
                  <a:lnTo>
                    <a:pt x="222072" y="637108"/>
                  </a:lnTo>
                  <a:lnTo>
                    <a:pt x="222072" y="620585"/>
                  </a:lnTo>
                  <a:lnTo>
                    <a:pt x="227482" y="619112"/>
                  </a:lnTo>
                  <a:lnTo>
                    <a:pt x="227482" y="614095"/>
                  </a:lnTo>
                  <a:lnTo>
                    <a:pt x="222072" y="615543"/>
                  </a:lnTo>
                  <a:lnTo>
                    <a:pt x="222072" y="598982"/>
                  </a:lnTo>
                  <a:lnTo>
                    <a:pt x="227482" y="597573"/>
                  </a:lnTo>
                  <a:lnTo>
                    <a:pt x="227482" y="592556"/>
                  </a:lnTo>
                  <a:lnTo>
                    <a:pt x="222072" y="593953"/>
                  </a:lnTo>
                  <a:lnTo>
                    <a:pt x="222072" y="577342"/>
                  </a:lnTo>
                  <a:lnTo>
                    <a:pt x="227482" y="575983"/>
                  </a:lnTo>
                  <a:lnTo>
                    <a:pt x="227482" y="570992"/>
                  </a:lnTo>
                  <a:lnTo>
                    <a:pt x="222072" y="572338"/>
                  </a:lnTo>
                  <a:lnTo>
                    <a:pt x="222072" y="555739"/>
                  </a:lnTo>
                  <a:lnTo>
                    <a:pt x="227482" y="554443"/>
                  </a:lnTo>
                  <a:lnTo>
                    <a:pt x="227482" y="549440"/>
                  </a:lnTo>
                  <a:lnTo>
                    <a:pt x="222072" y="550722"/>
                  </a:lnTo>
                  <a:lnTo>
                    <a:pt x="222072" y="534136"/>
                  </a:lnTo>
                  <a:lnTo>
                    <a:pt x="227482" y="532892"/>
                  </a:lnTo>
                  <a:lnTo>
                    <a:pt x="227482" y="527862"/>
                  </a:lnTo>
                  <a:lnTo>
                    <a:pt x="222072" y="529094"/>
                  </a:lnTo>
                  <a:lnTo>
                    <a:pt x="222072" y="512521"/>
                  </a:lnTo>
                  <a:lnTo>
                    <a:pt x="227482" y="511327"/>
                  </a:lnTo>
                  <a:lnTo>
                    <a:pt x="227482" y="506310"/>
                  </a:lnTo>
                  <a:lnTo>
                    <a:pt x="222072" y="507479"/>
                  </a:lnTo>
                  <a:lnTo>
                    <a:pt x="222072" y="490893"/>
                  </a:lnTo>
                  <a:lnTo>
                    <a:pt x="227482" y="489750"/>
                  </a:lnTo>
                  <a:lnTo>
                    <a:pt x="227482" y="484746"/>
                  </a:lnTo>
                  <a:lnTo>
                    <a:pt x="222072" y="485876"/>
                  </a:lnTo>
                  <a:lnTo>
                    <a:pt x="222072" y="469290"/>
                  </a:lnTo>
                  <a:lnTo>
                    <a:pt x="227482" y="468210"/>
                  </a:lnTo>
                  <a:lnTo>
                    <a:pt x="227482" y="463207"/>
                  </a:lnTo>
                  <a:lnTo>
                    <a:pt x="222072" y="464273"/>
                  </a:lnTo>
                  <a:lnTo>
                    <a:pt x="222072" y="447675"/>
                  </a:lnTo>
                  <a:lnTo>
                    <a:pt x="227482" y="446646"/>
                  </a:lnTo>
                  <a:lnTo>
                    <a:pt x="227482" y="441604"/>
                  </a:lnTo>
                  <a:lnTo>
                    <a:pt x="222072" y="442620"/>
                  </a:lnTo>
                  <a:lnTo>
                    <a:pt x="222072" y="426135"/>
                  </a:lnTo>
                  <a:lnTo>
                    <a:pt x="227482" y="425157"/>
                  </a:lnTo>
                  <a:lnTo>
                    <a:pt x="227482" y="420116"/>
                  </a:lnTo>
                  <a:lnTo>
                    <a:pt x="222072" y="421081"/>
                  </a:lnTo>
                  <a:lnTo>
                    <a:pt x="222072" y="404507"/>
                  </a:lnTo>
                  <a:lnTo>
                    <a:pt x="227482" y="403593"/>
                  </a:lnTo>
                  <a:lnTo>
                    <a:pt x="227482" y="398576"/>
                  </a:lnTo>
                  <a:lnTo>
                    <a:pt x="222072" y="399478"/>
                  </a:lnTo>
                  <a:lnTo>
                    <a:pt x="222072" y="382905"/>
                  </a:lnTo>
                  <a:lnTo>
                    <a:pt x="227482" y="382041"/>
                  </a:lnTo>
                  <a:lnTo>
                    <a:pt x="227482" y="377012"/>
                  </a:lnTo>
                  <a:lnTo>
                    <a:pt x="222072" y="377863"/>
                  </a:lnTo>
                  <a:lnTo>
                    <a:pt x="222072" y="361289"/>
                  </a:lnTo>
                  <a:lnTo>
                    <a:pt x="227482" y="360476"/>
                  </a:lnTo>
                  <a:lnTo>
                    <a:pt x="227482" y="355447"/>
                  </a:lnTo>
                  <a:lnTo>
                    <a:pt x="222072" y="356247"/>
                  </a:lnTo>
                  <a:lnTo>
                    <a:pt x="222072" y="339686"/>
                  </a:lnTo>
                  <a:lnTo>
                    <a:pt x="227482" y="338937"/>
                  </a:lnTo>
                  <a:lnTo>
                    <a:pt x="227482" y="333895"/>
                  </a:lnTo>
                  <a:lnTo>
                    <a:pt x="222072" y="334632"/>
                  </a:lnTo>
                  <a:lnTo>
                    <a:pt x="222072" y="318058"/>
                  </a:lnTo>
                  <a:lnTo>
                    <a:pt x="227482" y="317360"/>
                  </a:lnTo>
                  <a:lnTo>
                    <a:pt x="227482" y="312331"/>
                  </a:lnTo>
                  <a:lnTo>
                    <a:pt x="222072" y="313016"/>
                  </a:lnTo>
                  <a:lnTo>
                    <a:pt x="222072" y="296418"/>
                  </a:lnTo>
                  <a:lnTo>
                    <a:pt x="227482" y="295770"/>
                  </a:lnTo>
                  <a:lnTo>
                    <a:pt x="227482" y="290766"/>
                  </a:lnTo>
                  <a:lnTo>
                    <a:pt x="222072" y="291401"/>
                  </a:lnTo>
                  <a:lnTo>
                    <a:pt x="222072" y="274815"/>
                  </a:lnTo>
                  <a:lnTo>
                    <a:pt x="227482" y="274231"/>
                  </a:lnTo>
                  <a:lnTo>
                    <a:pt x="227482" y="269227"/>
                  </a:lnTo>
                  <a:lnTo>
                    <a:pt x="222072" y="269798"/>
                  </a:lnTo>
                  <a:lnTo>
                    <a:pt x="222072" y="253225"/>
                  </a:lnTo>
                  <a:lnTo>
                    <a:pt x="227482" y="252691"/>
                  </a:lnTo>
                  <a:lnTo>
                    <a:pt x="227482" y="247675"/>
                  </a:lnTo>
                  <a:lnTo>
                    <a:pt x="222072" y="248196"/>
                  </a:lnTo>
                  <a:lnTo>
                    <a:pt x="222072" y="231686"/>
                  </a:lnTo>
                  <a:lnTo>
                    <a:pt x="227482" y="231203"/>
                  </a:lnTo>
                  <a:lnTo>
                    <a:pt x="227482" y="226174"/>
                  </a:lnTo>
                  <a:lnTo>
                    <a:pt x="222072" y="226644"/>
                  </a:lnTo>
                  <a:lnTo>
                    <a:pt x="222072" y="210058"/>
                  </a:lnTo>
                  <a:lnTo>
                    <a:pt x="227482" y="209638"/>
                  </a:lnTo>
                  <a:lnTo>
                    <a:pt x="227482" y="204635"/>
                  </a:lnTo>
                  <a:lnTo>
                    <a:pt x="222072" y="205041"/>
                  </a:lnTo>
                  <a:lnTo>
                    <a:pt x="222072" y="188442"/>
                  </a:lnTo>
                  <a:lnTo>
                    <a:pt x="227482" y="188074"/>
                  </a:lnTo>
                  <a:lnTo>
                    <a:pt x="227482" y="183083"/>
                  </a:lnTo>
                  <a:lnTo>
                    <a:pt x="222072" y="183438"/>
                  </a:lnTo>
                  <a:lnTo>
                    <a:pt x="222072" y="166839"/>
                  </a:lnTo>
                  <a:lnTo>
                    <a:pt x="227482" y="166522"/>
                  </a:lnTo>
                  <a:lnTo>
                    <a:pt x="227482" y="161493"/>
                  </a:lnTo>
                  <a:lnTo>
                    <a:pt x="222072" y="161798"/>
                  </a:lnTo>
                  <a:lnTo>
                    <a:pt x="222072" y="145237"/>
                  </a:lnTo>
                  <a:lnTo>
                    <a:pt x="227482" y="144970"/>
                  </a:lnTo>
                  <a:lnTo>
                    <a:pt x="227482" y="139941"/>
                  </a:lnTo>
                  <a:lnTo>
                    <a:pt x="222072" y="140195"/>
                  </a:lnTo>
                  <a:lnTo>
                    <a:pt x="222072" y="123647"/>
                  </a:lnTo>
                  <a:lnTo>
                    <a:pt x="227482" y="123444"/>
                  </a:lnTo>
                  <a:lnTo>
                    <a:pt x="227482" y="118402"/>
                  </a:lnTo>
                  <a:lnTo>
                    <a:pt x="222072" y="118592"/>
                  </a:lnTo>
                  <a:lnTo>
                    <a:pt x="222072" y="101981"/>
                  </a:lnTo>
                  <a:lnTo>
                    <a:pt x="227482" y="101828"/>
                  </a:lnTo>
                  <a:lnTo>
                    <a:pt x="227482" y="96850"/>
                  </a:lnTo>
                  <a:lnTo>
                    <a:pt x="222072" y="96989"/>
                  </a:lnTo>
                  <a:lnTo>
                    <a:pt x="222072" y="80378"/>
                  </a:lnTo>
                  <a:lnTo>
                    <a:pt x="227482" y="80276"/>
                  </a:lnTo>
                  <a:lnTo>
                    <a:pt x="227482" y="75298"/>
                  </a:lnTo>
                  <a:lnTo>
                    <a:pt x="222072" y="75387"/>
                  </a:lnTo>
                  <a:lnTo>
                    <a:pt x="222072" y="71361"/>
                  </a:lnTo>
                  <a:lnTo>
                    <a:pt x="218186" y="75450"/>
                  </a:lnTo>
                  <a:lnTo>
                    <a:pt x="217525" y="76149"/>
                  </a:lnTo>
                  <a:lnTo>
                    <a:pt x="213347" y="80543"/>
                  </a:lnTo>
                  <a:lnTo>
                    <a:pt x="217525" y="80467"/>
                  </a:lnTo>
                  <a:lnTo>
                    <a:pt x="217525" y="660031"/>
                  </a:lnTo>
                  <a:lnTo>
                    <a:pt x="212471" y="661504"/>
                  </a:lnTo>
                  <a:lnTo>
                    <a:pt x="212471" y="644842"/>
                  </a:lnTo>
                  <a:lnTo>
                    <a:pt x="217525" y="643407"/>
                  </a:lnTo>
                  <a:lnTo>
                    <a:pt x="217525" y="638378"/>
                  </a:lnTo>
                  <a:lnTo>
                    <a:pt x="212471" y="639800"/>
                  </a:lnTo>
                  <a:lnTo>
                    <a:pt x="212471" y="623201"/>
                  </a:lnTo>
                  <a:lnTo>
                    <a:pt x="217525" y="621817"/>
                  </a:lnTo>
                  <a:lnTo>
                    <a:pt x="217525" y="616775"/>
                  </a:lnTo>
                  <a:lnTo>
                    <a:pt x="212471" y="618147"/>
                  </a:lnTo>
                  <a:lnTo>
                    <a:pt x="212471" y="601510"/>
                  </a:lnTo>
                  <a:lnTo>
                    <a:pt x="217525" y="600176"/>
                  </a:lnTo>
                  <a:lnTo>
                    <a:pt x="217525" y="595134"/>
                  </a:lnTo>
                  <a:lnTo>
                    <a:pt x="212471" y="596455"/>
                  </a:lnTo>
                  <a:lnTo>
                    <a:pt x="212471" y="579780"/>
                  </a:lnTo>
                  <a:lnTo>
                    <a:pt x="217525" y="578497"/>
                  </a:lnTo>
                  <a:lnTo>
                    <a:pt x="217525" y="573468"/>
                  </a:lnTo>
                  <a:lnTo>
                    <a:pt x="212471" y="574738"/>
                  </a:lnTo>
                  <a:lnTo>
                    <a:pt x="212471" y="558076"/>
                  </a:lnTo>
                  <a:lnTo>
                    <a:pt x="217525" y="556844"/>
                  </a:lnTo>
                  <a:lnTo>
                    <a:pt x="217525" y="551815"/>
                  </a:lnTo>
                  <a:lnTo>
                    <a:pt x="212471" y="553034"/>
                  </a:lnTo>
                  <a:lnTo>
                    <a:pt x="212471" y="536371"/>
                  </a:lnTo>
                  <a:lnTo>
                    <a:pt x="217525" y="535190"/>
                  </a:lnTo>
                  <a:lnTo>
                    <a:pt x="217525" y="530136"/>
                  </a:lnTo>
                  <a:lnTo>
                    <a:pt x="212471" y="531291"/>
                  </a:lnTo>
                  <a:lnTo>
                    <a:pt x="212471" y="514642"/>
                  </a:lnTo>
                  <a:lnTo>
                    <a:pt x="217525" y="513524"/>
                  </a:lnTo>
                  <a:lnTo>
                    <a:pt x="217525" y="508482"/>
                  </a:lnTo>
                  <a:lnTo>
                    <a:pt x="212471" y="509587"/>
                  </a:lnTo>
                  <a:lnTo>
                    <a:pt x="212471" y="492925"/>
                  </a:lnTo>
                  <a:lnTo>
                    <a:pt x="217525" y="491845"/>
                  </a:lnTo>
                  <a:lnTo>
                    <a:pt x="217525" y="486816"/>
                  </a:lnTo>
                  <a:lnTo>
                    <a:pt x="212471" y="487883"/>
                  </a:lnTo>
                  <a:lnTo>
                    <a:pt x="212471" y="471220"/>
                  </a:lnTo>
                  <a:lnTo>
                    <a:pt x="217525" y="470204"/>
                  </a:lnTo>
                  <a:lnTo>
                    <a:pt x="217525" y="465175"/>
                  </a:lnTo>
                  <a:lnTo>
                    <a:pt x="212471" y="466178"/>
                  </a:lnTo>
                  <a:lnTo>
                    <a:pt x="212471" y="449516"/>
                  </a:lnTo>
                  <a:lnTo>
                    <a:pt x="217525" y="448538"/>
                  </a:lnTo>
                  <a:lnTo>
                    <a:pt x="217525" y="443484"/>
                  </a:lnTo>
                  <a:lnTo>
                    <a:pt x="212471" y="444449"/>
                  </a:lnTo>
                  <a:lnTo>
                    <a:pt x="212471" y="427875"/>
                  </a:lnTo>
                  <a:lnTo>
                    <a:pt x="217525" y="426961"/>
                  </a:lnTo>
                  <a:lnTo>
                    <a:pt x="217525" y="421894"/>
                  </a:lnTo>
                  <a:lnTo>
                    <a:pt x="212471" y="422808"/>
                  </a:lnTo>
                  <a:lnTo>
                    <a:pt x="212471" y="406158"/>
                  </a:lnTo>
                  <a:lnTo>
                    <a:pt x="217525" y="405282"/>
                  </a:lnTo>
                  <a:lnTo>
                    <a:pt x="217525" y="400240"/>
                  </a:lnTo>
                  <a:lnTo>
                    <a:pt x="212471" y="401104"/>
                  </a:lnTo>
                  <a:lnTo>
                    <a:pt x="212471" y="384454"/>
                  </a:lnTo>
                  <a:lnTo>
                    <a:pt x="217525" y="383628"/>
                  </a:lnTo>
                  <a:lnTo>
                    <a:pt x="217525" y="378587"/>
                  </a:lnTo>
                  <a:lnTo>
                    <a:pt x="212471" y="379399"/>
                  </a:lnTo>
                  <a:lnTo>
                    <a:pt x="212471" y="362737"/>
                  </a:lnTo>
                  <a:lnTo>
                    <a:pt x="217525" y="361975"/>
                  </a:lnTo>
                  <a:lnTo>
                    <a:pt x="217525" y="356920"/>
                  </a:lnTo>
                  <a:lnTo>
                    <a:pt x="212471" y="357670"/>
                  </a:lnTo>
                  <a:lnTo>
                    <a:pt x="212471" y="341033"/>
                  </a:lnTo>
                  <a:lnTo>
                    <a:pt x="217525" y="340321"/>
                  </a:lnTo>
                  <a:lnTo>
                    <a:pt x="217525" y="335254"/>
                  </a:lnTo>
                  <a:lnTo>
                    <a:pt x="212471" y="335953"/>
                  </a:lnTo>
                  <a:lnTo>
                    <a:pt x="212471" y="319303"/>
                  </a:lnTo>
                  <a:lnTo>
                    <a:pt x="217525" y="318643"/>
                  </a:lnTo>
                  <a:lnTo>
                    <a:pt x="217525" y="313601"/>
                  </a:lnTo>
                  <a:lnTo>
                    <a:pt x="212471" y="314248"/>
                  </a:lnTo>
                  <a:lnTo>
                    <a:pt x="212471" y="297586"/>
                  </a:lnTo>
                  <a:lnTo>
                    <a:pt x="217525" y="296976"/>
                  </a:lnTo>
                  <a:lnTo>
                    <a:pt x="217525" y="291934"/>
                  </a:lnTo>
                  <a:lnTo>
                    <a:pt x="212471" y="292544"/>
                  </a:lnTo>
                  <a:lnTo>
                    <a:pt x="212471" y="275882"/>
                  </a:lnTo>
                  <a:lnTo>
                    <a:pt x="217525" y="275323"/>
                  </a:lnTo>
                  <a:lnTo>
                    <a:pt x="217525" y="270294"/>
                  </a:lnTo>
                  <a:lnTo>
                    <a:pt x="212471" y="270840"/>
                  </a:lnTo>
                  <a:lnTo>
                    <a:pt x="212471" y="254190"/>
                  </a:lnTo>
                  <a:lnTo>
                    <a:pt x="217525" y="253682"/>
                  </a:lnTo>
                  <a:lnTo>
                    <a:pt x="217525" y="248640"/>
                  </a:lnTo>
                  <a:lnTo>
                    <a:pt x="212471" y="249135"/>
                  </a:lnTo>
                  <a:lnTo>
                    <a:pt x="212471" y="232562"/>
                  </a:lnTo>
                  <a:lnTo>
                    <a:pt x="217525" y="232092"/>
                  </a:lnTo>
                  <a:lnTo>
                    <a:pt x="217525" y="227037"/>
                  </a:lnTo>
                  <a:lnTo>
                    <a:pt x="212471" y="227482"/>
                  </a:lnTo>
                  <a:lnTo>
                    <a:pt x="212471" y="210832"/>
                  </a:lnTo>
                  <a:lnTo>
                    <a:pt x="217525" y="210426"/>
                  </a:lnTo>
                  <a:lnTo>
                    <a:pt x="217525" y="205397"/>
                  </a:lnTo>
                  <a:lnTo>
                    <a:pt x="212471" y="205803"/>
                  </a:lnTo>
                  <a:lnTo>
                    <a:pt x="212471" y="189115"/>
                  </a:lnTo>
                  <a:lnTo>
                    <a:pt x="217525" y="188760"/>
                  </a:lnTo>
                  <a:lnTo>
                    <a:pt x="217525" y="183743"/>
                  </a:lnTo>
                  <a:lnTo>
                    <a:pt x="212471" y="184086"/>
                  </a:lnTo>
                  <a:lnTo>
                    <a:pt x="212471" y="167424"/>
                  </a:lnTo>
                  <a:lnTo>
                    <a:pt x="217525" y="167119"/>
                  </a:lnTo>
                  <a:lnTo>
                    <a:pt x="217525" y="162064"/>
                  </a:lnTo>
                  <a:lnTo>
                    <a:pt x="212471" y="162356"/>
                  </a:lnTo>
                  <a:lnTo>
                    <a:pt x="212471" y="145719"/>
                  </a:lnTo>
                  <a:lnTo>
                    <a:pt x="217525" y="145465"/>
                  </a:lnTo>
                  <a:lnTo>
                    <a:pt x="217525" y="140411"/>
                  </a:lnTo>
                  <a:lnTo>
                    <a:pt x="212471" y="140652"/>
                  </a:lnTo>
                  <a:lnTo>
                    <a:pt x="212471" y="124028"/>
                  </a:lnTo>
                  <a:lnTo>
                    <a:pt x="217525" y="123825"/>
                  </a:lnTo>
                  <a:lnTo>
                    <a:pt x="217525" y="118757"/>
                  </a:lnTo>
                  <a:lnTo>
                    <a:pt x="212471" y="118948"/>
                  </a:lnTo>
                  <a:lnTo>
                    <a:pt x="212471" y="102273"/>
                  </a:lnTo>
                  <a:lnTo>
                    <a:pt x="217525" y="102120"/>
                  </a:lnTo>
                  <a:lnTo>
                    <a:pt x="217525" y="97116"/>
                  </a:lnTo>
                  <a:lnTo>
                    <a:pt x="212471" y="97256"/>
                  </a:lnTo>
                  <a:lnTo>
                    <a:pt x="212471" y="81470"/>
                  </a:lnTo>
                  <a:lnTo>
                    <a:pt x="207924" y="86258"/>
                  </a:lnTo>
                  <a:lnTo>
                    <a:pt x="207924" y="662813"/>
                  </a:lnTo>
                  <a:lnTo>
                    <a:pt x="202526" y="664375"/>
                  </a:lnTo>
                  <a:lnTo>
                    <a:pt x="202526" y="647636"/>
                  </a:lnTo>
                  <a:lnTo>
                    <a:pt x="207924" y="646125"/>
                  </a:lnTo>
                  <a:lnTo>
                    <a:pt x="207924" y="641070"/>
                  </a:lnTo>
                  <a:lnTo>
                    <a:pt x="202526" y="642581"/>
                  </a:lnTo>
                  <a:lnTo>
                    <a:pt x="202526" y="625894"/>
                  </a:lnTo>
                  <a:lnTo>
                    <a:pt x="207924" y="624433"/>
                  </a:lnTo>
                  <a:lnTo>
                    <a:pt x="207924" y="619366"/>
                  </a:lnTo>
                  <a:lnTo>
                    <a:pt x="202526" y="620814"/>
                  </a:lnTo>
                  <a:lnTo>
                    <a:pt x="202526" y="604100"/>
                  </a:lnTo>
                  <a:lnTo>
                    <a:pt x="207924" y="602691"/>
                  </a:lnTo>
                  <a:lnTo>
                    <a:pt x="207924" y="597623"/>
                  </a:lnTo>
                  <a:lnTo>
                    <a:pt x="202526" y="599020"/>
                  </a:lnTo>
                  <a:lnTo>
                    <a:pt x="202526" y="582269"/>
                  </a:lnTo>
                  <a:lnTo>
                    <a:pt x="207924" y="580923"/>
                  </a:lnTo>
                  <a:lnTo>
                    <a:pt x="207924" y="575868"/>
                  </a:lnTo>
                  <a:lnTo>
                    <a:pt x="202526" y="577215"/>
                  </a:lnTo>
                  <a:lnTo>
                    <a:pt x="202526" y="560463"/>
                  </a:lnTo>
                  <a:lnTo>
                    <a:pt x="207924" y="559168"/>
                  </a:lnTo>
                  <a:lnTo>
                    <a:pt x="207924" y="554113"/>
                  </a:lnTo>
                  <a:lnTo>
                    <a:pt x="202526" y="555396"/>
                  </a:lnTo>
                  <a:lnTo>
                    <a:pt x="202526" y="538657"/>
                  </a:lnTo>
                  <a:lnTo>
                    <a:pt x="207924" y="537413"/>
                  </a:lnTo>
                  <a:lnTo>
                    <a:pt x="207924" y="532333"/>
                  </a:lnTo>
                  <a:lnTo>
                    <a:pt x="202526" y="533565"/>
                  </a:lnTo>
                  <a:lnTo>
                    <a:pt x="202526" y="516839"/>
                  </a:lnTo>
                  <a:lnTo>
                    <a:pt x="207924" y="515658"/>
                  </a:lnTo>
                  <a:lnTo>
                    <a:pt x="207924" y="510590"/>
                  </a:lnTo>
                  <a:lnTo>
                    <a:pt x="202526" y="511759"/>
                  </a:lnTo>
                  <a:lnTo>
                    <a:pt x="202526" y="495020"/>
                  </a:lnTo>
                  <a:lnTo>
                    <a:pt x="207924" y="493890"/>
                  </a:lnTo>
                  <a:lnTo>
                    <a:pt x="207924" y="488835"/>
                  </a:lnTo>
                  <a:lnTo>
                    <a:pt x="202526" y="489953"/>
                  </a:lnTo>
                  <a:lnTo>
                    <a:pt x="202526" y="473214"/>
                  </a:lnTo>
                  <a:lnTo>
                    <a:pt x="207924" y="472135"/>
                  </a:lnTo>
                  <a:lnTo>
                    <a:pt x="207924" y="467080"/>
                  </a:lnTo>
                  <a:lnTo>
                    <a:pt x="202526" y="468147"/>
                  </a:lnTo>
                  <a:lnTo>
                    <a:pt x="202526" y="451408"/>
                  </a:lnTo>
                  <a:lnTo>
                    <a:pt x="207924" y="450380"/>
                  </a:lnTo>
                  <a:lnTo>
                    <a:pt x="207924" y="445300"/>
                  </a:lnTo>
                  <a:lnTo>
                    <a:pt x="202526" y="446316"/>
                  </a:lnTo>
                  <a:lnTo>
                    <a:pt x="202526" y="429666"/>
                  </a:lnTo>
                  <a:lnTo>
                    <a:pt x="207924" y="428701"/>
                  </a:lnTo>
                  <a:lnTo>
                    <a:pt x="207924" y="423621"/>
                  </a:lnTo>
                  <a:lnTo>
                    <a:pt x="202526" y="424573"/>
                  </a:lnTo>
                  <a:lnTo>
                    <a:pt x="202526" y="407847"/>
                  </a:lnTo>
                  <a:lnTo>
                    <a:pt x="207924" y="406933"/>
                  </a:lnTo>
                  <a:lnTo>
                    <a:pt x="207924" y="401866"/>
                  </a:lnTo>
                  <a:lnTo>
                    <a:pt x="202526" y="402767"/>
                  </a:lnTo>
                  <a:lnTo>
                    <a:pt x="202526" y="386041"/>
                  </a:lnTo>
                  <a:lnTo>
                    <a:pt x="207924" y="385178"/>
                  </a:lnTo>
                  <a:lnTo>
                    <a:pt x="207924" y="380111"/>
                  </a:lnTo>
                  <a:lnTo>
                    <a:pt x="202526" y="380961"/>
                  </a:lnTo>
                  <a:lnTo>
                    <a:pt x="202526" y="364223"/>
                  </a:lnTo>
                  <a:lnTo>
                    <a:pt x="207924" y="363423"/>
                  </a:lnTo>
                  <a:lnTo>
                    <a:pt x="207924" y="358355"/>
                  </a:lnTo>
                  <a:lnTo>
                    <a:pt x="202526" y="359143"/>
                  </a:lnTo>
                  <a:lnTo>
                    <a:pt x="202526" y="342430"/>
                  </a:lnTo>
                  <a:lnTo>
                    <a:pt x="207924" y="341680"/>
                  </a:lnTo>
                  <a:lnTo>
                    <a:pt x="207924" y="336588"/>
                  </a:lnTo>
                  <a:lnTo>
                    <a:pt x="202526" y="337324"/>
                  </a:lnTo>
                  <a:lnTo>
                    <a:pt x="202526" y="320598"/>
                  </a:lnTo>
                  <a:lnTo>
                    <a:pt x="207924" y="319900"/>
                  </a:lnTo>
                  <a:lnTo>
                    <a:pt x="207924" y="314833"/>
                  </a:lnTo>
                  <a:lnTo>
                    <a:pt x="202526" y="315518"/>
                  </a:lnTo>
                  <a:lnTo>
                    <a:pt x="202526" y="298780"/>
                  </a:lnTo>
                  <a:lnTo>
                    <a:pt x="207924" y="298132"/>
                  </a:lnTo>
                  <a:lnTo>
                    <a:pt x="207924" y="293077"/>
                  </a:lnTo>
                  <a:lnTo>
                    <a:pt x="202526" y="293712"/>
                  </a:lnTo>
                  <a:lnTo>
                    <a:pt x="202526" y="276974"/>
                  </a:lnTo>
                  <a:lnTo>
                    <a:pt x="207924" y="276390"/>
                  </a:lnTo>
                  <a:lnTo>
                    <a:pt x="207924" y="271335"/>
                  </a:lnTo>
                  <a:lnTo>
                    <a:pt x="202526" y="271907"/>
                  </a:lnTo>
                  <a:lnTo>
                    <a:pt x="202526" y="255181"/>
                  </a:lnTo>
                  <a:lnTo>
                    <a:pt x="207924" y="254647"/>
                  </a:lnTo>
                  <a:lnTo>
                    <a:pt x="207924" y="249580"/>
                  </a:lnTo>
                  <a:lnTo>
                    <a:pt x="202526" y="250101"/>
                  </a:lnTo>
                  <a:lnTo>
                    <a:pt x="202526" y="233451"/>
                  </a:lnTo>
                  <a:lnTo>
                    <a:pt x="207924" y="232968"/>
                  </a:lnTo>
                  <a:lnTo>
                    <a:pt x="207924" y="227876"/>
                  </a:lnTo>
                  <a:lnTo>
                    <a:pt x="202526" y="228346"/>
                  </a:lnTo>
                  <a:lnTo>
                    <a:pt x="202526" y="211620"/>
                  </a:lnTo>
                  <a:lnTo>
                    <a:pt x="207924" y="211201"/>
                  </a:lnTo>
                  <a:lnTo>
                    <a:pt x="207924" y="206146"/>
                  </a:lnTo>
                  <a:lnTo>
                    <a:pt x="202526" y="206565"/>
                  </a:lnTo>
                  <a:lnTo>
                    <a:pt x="202526" y="189801"/>
                  </a:lnTo>
                  <a:lnTo>
                    <a:pt x="207924" y="189433"/>
                  </a:lnTo>
                  <a:lnTo>
                    <a:pt x="207924" y="184404"/>
                  </a:lnTo>
                  <a:lnTo>
                    <a:pt x="202526" y="184759"/>
                  </a:lnTo>
                  <a:lnTo>
                    <a:pt x="202526" y="168008"/>
                  </a:lnTo>
                  <a:lnTo>
                    <a:pt x="207924" y="167690"/>
                  </a:lnTo>
                  <a:lnTo>
                    <a:pt x="207924" y="162623"/>
                  </a:lnTo>
                  <a:lnTo>
                    <a:pt x="202526" y="162928"/>
                  </a:lnTo>
                  <a:lnTo>
                    <a:pt x="202526" y="146202"/>
                  </a:lnTo>
                  <a:lnTo>
                    <a:pt x="207924" y="145948"/>
                  </a:lnTo>
                  <a:lnTo>
                    <a:pt x="207924" y="140868"/>
                  </a:lnTo>
                  <a:lnTo>
                    <a:pt x="202526" y="141122"/>
                  </a:lnTo>
                  <a:lnTo>
                    <a:pt x="202526" y="124421"/>
                  </a:lnTo>
                  <a:lnTo>
                    <a:pt x="207924" y="124218"/>
                  </a:lnTo>
                  <a:lnTo>
                    <a:pt x="207924" y="119126"/>
                  </a:lnTo>
                  <a:lnTo>
                    <a:pt x="202526" y="119316"/>
                  </a:lnTo>
                  <a:lnTo>
                    <a:pt x="202526" y="102552"/>
                  </a:lnTo>
                  <a:lnTo>
                    <a:pt x="207924" y="102400"/>
                  </a:lnTo>
                  <a:lnTo>
                    <a:pt x="207924" y="97383"/>
                  </a:lnTo>
                  <a:lnTo>
                    <a:pt x="202526" y="97523"/>
                  </a:lnTo>
                  <a:lnTo>
                    <a:pt x="202526" y="91948"/>
                  </a:lnTo>
                  <a:lnTo>
                    <a:pt x="197980" y="96735"/>
                  </a:lnTo>
                  <a:lnTo>
                    <a:pt x="197980" y="665695"/>
                  </a:lnTo>
                  <a:lnTo>
                    <a:pt x="192989" y="667143"/>
                  </a:lnTo>
                  <a:lnTo>
                    <a:pt x="192989" y="650328"/>
                  </a:lnTo>
                  <a:lnTo>
                    <a:pt x="197980" y="648919"/>
                  </a:lnTo>
                  <a:lnTo>
                    <a:pt x="197980" y="643851"/>
                  </a:lnTo>
                  <a:lnTo>
                    <a:pt x="192989" y="645248"/>
                  </a:lnTo>
                  <a:lnTo>
                    <a:pt x="192989" y="628484"/>
                  </a:lnTo>
                  <a:lnTo>
                    <a:pt x="197980" y="627126"/>
                  </a:lnTo>
                  <a:lnTo>
                    <a:pt x="197980" y="622033"/>
                  </a:lnTo>
                  <a:lnTo>
                    <a:pt x="192989" y="623392"/>
                  </a:lnTo>
                  <a:lnTo>
                    <a:pt x="192989" y="606590"/>
                  </a:lnTo>
                  <a:lnTo>
                    <a:pt x="197980" y="605282"/>
                  </a:lnTo>
                  <a:lnTo>
                    <a:pt x="197980" y="600202"/>
                  </a:lnTo>
                  <a:lnTo>
                    <a:pt x="192989" y="601497"/>
                  </a:lnTo>
                  <a:lnTo>
                    <a:pt x="192989" y="584669"/>
                  </a:lnTo>
                  <a:lnTo>
                    <a:pt x="197980" y="583412"/>
                  </a:lnTo>
                  <a:lnTo>
                    <a:pt x="197980" y="578345"/>
                  </a:lnTo>
                  <a:lnTo>
                    <a:pt x="192989" y="579589"/>
                  </a:lnTo>
                  <a:lnTo>
                    <a:pt x="192989" y="562775"/>
                  </a:lnTo>
                  <a:lnTo>
                    <a:pt x="197980" y="561555"/>
                  </a:lnTo>
                  <a:lnTo>
                    <a:pt x="197980" y="556488"/>
                  </a:lnTo>
                  <a:lnTo>
                    <a:pt x="192989" y="557682"/>
                  </a:lnTo>
                  <a:lnTo>
                    <a:pt x="192989" y="540867"/>
                  </a:lnTo>
                  <a:lnTo>
                    <a:pt x="197980" y="539711"/>
                  </a:lnTo>
                  <a:lnTo>
                    <a:pt x="197980" y="534606"/>
                  </a:lnTo>
                  <a:lnTo>
                    <a:pt x="192989" y="535762"/>
                  </a:lnTo>
                  <a:lnTo>
                    <a:pt x="192989" y="518960"/>
                  </a:lnTo>
                  <a:lnTo>
                    <a:pt x="197980" y="517842"/>
                  </a:lnTo>
                  <a:lnTo>
                    <a:pt x="197980" y="512749"/>
                  </a:lnTo>
                  <a:lnTo>
                    <a:pt x="192989" y="513854"/>
                  </a:lnTo>
                  <a:lnTo>
                    <a:pt x="192989" y="497039"/>
                  </a:lnTo>
                  <a:lnTo>
                    <a:pt x="197980" y="495973"/>
                  </a:lnTo>
                  <a:lnTo>
                    <a:pt x="197980" y="490905"/>
                  </a:lnTo>
                  <a:lnTo>
                    <a:pt x="192989" y="491947"/>
                  </a:lnTo>
                  <a:lnTo>
                    <a:pt x="192989" y="475145"/>
                  </a:lnTo>
                  <a:lnTo>
                    <a:pt x="197980" y="474129"/>
                  </a:lnTo>
                  <a:lnTo>
                    <a:pt x="197980" y="469049"/>
                  </a:lnTo>
                  <a:lnTo>
                    <a:pt x="192989" y="470052"/>
                  </a:lnTo>
                  <a:lnTo>
                    <a:pt x="192989" y="453237"/>
                  </a:lnTo>
                  <a:lnTo>
                    <a:pt x="197980" y="452272"/>
                  </a:lnTo>
                  <a:lnTo>
                    <a:pt x="197980" y="447167"/>
                  </a:lnTo>
                  <a:lnTo>
                    <a:pt x="192989" y="448119"/>
                  </a:lnTo>
                  <a:lnTo>
                    <a:pt x="192989" y="431406"/>
                  </a:lnTo>
                  <a:lnTo>
                    <a:pt x="197980" y="430491"/>
                  </a:lnTo>
                  <a:lnTo>
                    <a:pt x="197980" y="425386"/>
                  </a:lnTo>
                  <a:lnTo>
                    <a:pt x="192989" y="426288"/>
                  </a:lnTo>
                  <a:lnTo>
                    <a:pt x="192989" y="409486"/>
                  </a:lnTo>
                  <a:lnTo>
                    <a:pt x="197980" y="408622"/>
                  </a:lnTo>
                  <a:lnTo>
                    <a:pt x="197980" y="403529"/>
                  </a:lnTo>
                  <a:lnTo>
                    <a:pt x="192989" y="404380"/>
                  </a:lnTo>
                  <a:lnTo>
                    <a:pt x="192989" y="387591"/>
                  </a:lnTo>
                  <a:lnTo>
                    <a:pt x="197980" y="386778"/>
                  </a:lnTo>
                  <a:lnTo>
                    <a:pt x="197980" y="381673"/>
                  </a:lnTo>
                  <a:lnTo>
                    <a:pt x="192989" y="382473"/>
                  </a:lnTo>
                  <a:lnTo>
                    <a:pt x="192989" y="365671"/>
                  </a:lnTo>
                  <a:lnTo>
                    <a:pt x="197980" y="364909"/>
                  </a:lnTo>
                  <a:lnTo>
                    <a:pt x="197980" y="359816"/>
                  </a:lnTo>
                  <a:lnTo>
                    <a:pt x="192989" y="360565"/>
                  </a:lnTo>
                  <a:lnTo>
                    <a:pt x="192989" y="343776"/>
                  </a:lnTo>
                  <a:lnTo>
                    <a:pt x="197980" y="343065"/>
                  </a:lnTo>
                  <a:lnTo>
                    <a:pt x="197980" y="337959"/>
                  </a:lnTo>
                  <a:lnTo>
                    <a:pt x="192989" y="338658"/>
                  </a:lnTo>
                  <a:lnTo>
                    <a:pt x="192989" y="321856"/>
                  </a:lnTo>
                  <a:lnTo>
                    <a:pt x="197980" y="321195"/>
                  </a:lnTo>
                  <a:lnTo>
                    <a:pt x="197980" y="316103"/>
                  </a:lnTo>
                  <a:lnTo>
                    <a:pt x="192989" y="316750"/>
                  </a:lnTo>
                  <a:lnTo>
                    <a:pt x="192989" y="299935"/>
                  </a:lnTo>
                  <a:lnTo>
                    <a:pt x="197980" y="299326"/>
                  </a:lnTo>
                  <a:lnTo>
                    <a:pt x="197980" y="294246"/>
                  </a:lnTo>
                  <a:lnTo>
                    <a:pt x="192989" y="294843"/>
                  </a:lnTo>
                  <a:lnTo>
                    <a:pt x="192989" y="278028"/>
                  </a:lnTo>
                  <a:lnTo>
                    <a:pt x="197980" y="277469"/>
                  </a:lnTo>
                  <a:lnTo>
                    <a:pt x="197980" y="272389"/>
                  </a:lnTo>
                  <a:lnTo>
                    <a:pt x="192989" y="272935"/>
                  </a:lnTo>
                  <a:lnTo>
                    <a:pt x="192989" y="256146"/>
                  </a:lnTo>
                  <a:lnTo>
                    <a:pt x="197980" y="255638"/>
                  </a:lnTo>
                  <a:lnTo>
                    <a:pt x="197980" y="250545"/>
                  </a:lnTo>
                  <a:lnTo>
                    <a:pt x="192989" y="251040"/>
                  </a:lnTo>
                  <a:lnTo>
                    <a:pt x="192989" y="234315"/>
                  </a:lnTo>
                  <a:lnTo>
                    <a:pt x="197980" y="233857"/>
                  </a:lnTo>
                  <a:lnTo>
                    <a:pt x="197980" y="228752"/>
                  </a:lnTo>
                  <a:lnTo>
                    <a:pt x="192989" y="229196"/>
                  </a:lnTo>
                  <a:lnTo>
                    <a:pt x="192989" y="212394"/>
                  </a:lnTo>
                  <a:lnTo>
                    <a:pt x="197980" y="211988"/>
                  </a:lnTo>
                  <a:lnTo>
                    <a:pt x="197980" y="206921"/>
                  </a:lnTo>
                  <a:lnTo>
                    <a:pt x="192989" y="207314"/>
                  </a:lnTo>
                  <a:lnTo>
                    <a:pt x="192989" y="190474"/>
                  </a:lnTo>
                  <a:lnTo>
                    <a:pt x="197980" y="190119"/>
                  </a:lnTo>
                  <a:lnTo>
                    <a:pt x="197980" y="185064"/>
                  </a:lnTo>
                  <a:lnTo>
                    <a:pt x="192989" y="185407"/>
                  </a:lnTo>
                  <a:lnTo>
                    <a:pt x="192989" y="168592"/>
                  </a:lnTo>
                  <a:lnTo>
                    <a:pt x="197980" y="168287"/>
                  </a:lnTo>
                  <a:lnTo>
                    <a:pt x="197980" y="163182"/>
                  </a:lnTo>
                  <a:lnTo>
                    <a:pt x="192989" y="163474"/>
                  </a:lnTo>
                  <a:lnTo>
                    <a:pt x="192989" y="146685"/>
                  </a:lnTo>
                  <a:lnTo>
                    <a:pt x="197980" y="146431"/>
                  </a:lnTo>
                  <a:lnTo>
                    <a:pt x="197980" y="141338"/>
                  </a:lnTo>
                  <a:lnTo>
                    <a:pt x="192989" y="141579"/>
                  </a:lnTo>
                  <a:lnTo>
                    <a:pt x="192989" y="124802"/>
                  </a:lnTo>
                  <a:lnTo>
                    <a:pt x="197980" y="124599"/>
                  </a:lnTo>
                  <a:lnTo>
                    <a:pt x="197980" y="119481"/>
                  </a:lnTo>
                  <a:lnTo>
                    <a:pt x="192989" y="119672"/>
                  </a:lnTo>
                  <a:lnTo>
                    <a:pt x="192989" y="102844"/>
                  </a:lnTo>
                  <a:lnTo>
                    <a:pt x="197980" y="102692"/>
                  </a:lnTo>
                  <a:lnTo>
                    <a:pt x="197980" y="97650"/>
                  </a:lnTo>
                  <a:lnTo>
                    <a:pt x="197091" y="97663"/>
                  </a:lnTo>
                  <a:lnTo>
                    <a:pt x="192989" y="101981"/>
                  </a:lnTo>
                  <a:lnTo>
                    <a:pt x="192151" y="102857"/>
                  </a:lnTo>
                  <a:lnTo>
                    <a:pt x="188442" y="106768"/>
                  </a:lnTo>
                  <a:lnTo>
                    <a:pt x="188442" y="119849"/>
                  </a:lnTo>
                  <a:lnTo>
                    <a:pt x="188442" y="124980"/>
                  </a:lnTo>
                  <a:lnTo>
                    <a:pt x="188442" y="668464"/>
                  </a:lnTo>
                  <a:lnTo>
                    <a:pt x="183032" y="670026"/>
                  </a:lnTo>
                  <a:lnTo>
                    <a:pt x="183032" y="653122"/>
                  </a:lnTo>
                  <a:lnTo>
                    <a:pt x="188442" y="651611"/>
                  </a:lnTo>
                  <a:lnTo>
                    <a:pt x="188442" y="646518"/>
                  </a:lnTo>
                  <a:lnTo>
                    <a:pt x="183032" y="648030"/>
                  </a:lnTo>
                  <a:lnTo>
                    <a:pt x="183032" y="631190"/>
                  </a:lnTo>
                  <a:lnTo>
                    <a:pt x="188442" y="629729"/>
                  </a:lnTo>
                  <a:lnTo>
                    <a:pt x="188442" y="624611"/>
                  </a:lnTo>
                  <a:lnTo>
                    <a:pt x="183032" y="626071"/>
                  </a:lnTo>
                  <a:lnTo>
                    <a:pt x="183032" y="609193"/>
                  </a:lnTo>
                  <a:lnTo>
                    <a:pt x="188442" y="607783"/>
                  </a:lnTo>
                  <a:lnTo>
                    <a:pt x="188442" y="602678"/>
                  </a:lnTo>
                  <a:lnTo>
                    <a:pt x="183032" y="604075"/>
                  </a:lnTo>
                  <a:lnTo>
                    <a:pt x="183032" y="587171"/>
                  </a:lnTo>
                  <a:lnTo>
                    <a:pt x="188442" y="585812"/>
                  </a:lnTo>
                  <a:lnTo>
                    <a:pt x="188442" y="580720"/>
                  </a:lnTo>
                  <a:lnTo>
                    <a:pt x="183032" y="582066"/>
                  </a:lnTo>
                  <a:lnTo>
                    <a:pt x="183032" y="565175"/>
                  </a:lnTo>
                  <a:lnTo>
                    <a:pt x="188442" y="563867"/>
                  </a:lnTo>
                  <a:lnTo>
                    <a:pt x="188442" y="558774"/>
                  </a:lnTo>
                  <a:lnTo>
                    <a:pt x="183032" y="560057"/>
                  </a:lnTo>
                  <a:lnTo>
                    <a:pt x="183032" y="543166"/>
                  </a:lnTo>
                  <a:lnTo>
                    <a:pt x="188442" y="541921"/>
                  </a:lnTo>
                  <a:lnTo>
                    <a:pt x="188442" y="536803"/>
                  </a:lnTo>
                  <a:lnTo>
                    <a:pt x="183032" y="538035"/>
                  </a:lnTo>
                  <a:lnTo>
                    <a:pt x="183032" y="521157"/>
                  </a:lnTo>
                  <a:lnTo>
                    <a:pt x="188442" y="519963"/>
                  </a:lnTo>
                  <a:lnTo>
                    <a:pt x="188442" y="514845"/>
                  </a:lnTo>
                  <a:lnTo>
                    <a:pt x="183032" y="516026"/>
                  </a:lnTo>
                  <a:lnTo>
                    <a:pt x="183032" y="499135"/>
                  </a:lnTo>
                  <a:lnTo>
                    <a:pt x="188442" y="497992"/>
                  </a:lnTo>
                  <a:lnTo>
                    <a:pt x="188442" y="492899"/>
                  </a:lnTo>
                  <a:lnTo>
                    <a:pt x="183032" y="494017"/>
                  </a:lnTo>
                  <a:lnTo>
                    <a:pt x="183032" y="477139"/>
                  </a:lnTo>
                  <a:lnTo>
                    <a:pt x="188442" y="476059"/>
                  </a:lnTo>
                  <a:lnTo>
                    <a:pt x="188442" y="470954"/>
                  </a:lnTo>
                  <a:lnTo>
                    <a:pt x="183032" y="472020"/>
                  </a:lnTo>
                  <a:lnTo>
                    <a:pt x="183032" y="455129"/>
                  </a:lnTo>
                  <a:lnTo>
                    <a:pt x="188442" y="454101"/>
                  </a:lnTo>
                  <a:lnTo>
                    <a:pt x="188442" y="448970"/>
                  </a:lnTo>
                  <a:lnTo>
                    <a:pt x="183032" y="449986"/>
                  </a:lnTo>
                  <a:lnTo>
                    <a:pt x="183032" y="433197"/>
                  </a:lnTo>
                  <a:lnTo>
                    <a:pt x="188442" y="432219"/>
                  </a:lnTo>
                  <a:lnTo>
                    <a:pt x="188442" y="427088"/>
                  </a:lnTo>
                  <a:lnTo>
                    <a:pt x="183032" y="428053"/>
                  </a:lnTo>
                  <a:lnTo>
                    <a:pt x="183032" y="411175"/>
                  </a:lnTo>
                  <a:lnTo>
                    <a:pt x="188442" y="410260"/>
                  </a:lnTo>
                  <a:lnTo>
                    <a:pt x="188442" y="405142"/>
                  </a:lnTo>
                  <a:lnTo>
                    <a:pt x="183032" y="406057"/>
                  </a:lnTo>
                  <a:lnTo>
                    <a:pt x="183032" y="389178"/>
                  </a:lnTo>
                  <a:lnTo>
                    <a:pt x="188442" y="388315"/>
                  </a:lnTo>
                  <a:lnTo>
                    <a:pt x="188442" y="383197"/>
                  </a:lnTo>
                  <a:lnTo>
                    <a:pt x="183032" y="384048"/>
                  </a:lnTo>
                  <a:lnTo>
                    <a:pt x="183032" y="367157"/>
                  </a:lnTo>
                  <a:lnTo>
                    <a:pt x="188442" y="366344"/>
                  </a:lnTo>
                  <a:lnTo>
                    <a:pt x="188442" y="361238"/>
                  </a:lnTo>
                  <a:lnTo>
                    <a:pt x="183032" y="362026"/>
                  </a:lnTo>
                  <a:lnTo>
                    <a:pt x="183032" y="345160"/>
                  </a:lnTo>
                  <a:lnTo>
                    <a:pt x="188442" y="344411"/>
                  </a:lnTo>
                  <a:lnTo>
                    <a:pt x="188442" y="339293"/>
                  </a:lnTo>
                  <a:lnTo>
                    <a:pt x="183032" y="340029"/>
                  </a:lnTo>
                  <a:lnTo>
                    <a:pt x="183032" y="323138"/>
                  </a:lnTo>
                  <a:lnTo>
                    <a:pt x="188442" y="322440"/>
                  </a:lnTo>
                  <a:lnTo>
                    <a:pt x="188442" y="317334"/>
                  </a:lnTo>
                  <a:lnTo>
                    <a:pt x="183032" y="318020"/>
                  </a:lnTo>
                  <a:lnTo>
                    <a:pt x="183032" y="301117"/>
                  </a:lnTo>
                  <a:lnTo>
                    <a:pt x="188442" y="300469"/>
                  </a:lnTo>
                  <a:lnTo>
                    <a:pt x="188442" y="295376"/>
                  </a:lnTo>
                  <a:lnTo>
                    <a:pt x="183032" y="296011"/>
                  </a:lnTo>
                  <a:lnTo>
                    <a:pt x="183032" y="279120"/>
                  </a:lnTo>
                  <a:lnTo>
                    <a:pt x="188442" y="278523"/>
                  </a:lnTo>
                  <a:lnTo>
                    <a:pt x="188442" y="273431"/>
                  </a:lnTo>
                  <a:lnTo>
                    <a:pt x="183032" y="274002"/>
                  </a:lnTo>
                  <a:lnTo>
                    <a:pt x="183032" y="257136"/>
                  </a:lnTo>
                  <a:lnTo>
                    <a:pt x="188442" y="256603"/>
                  </a:lnTo>
                  <a:lnTo>
                    <a:pt x="188442" y="251485"/>
                  </a:lnTo>
                  <a:lnTo>
                    <a:pt x="183032" y="252006"/>
                  </a:lnTo>
                  <a:lnTo>
                    <a:pt x="183032" y="235204"/>
                  </a:lnTo>
                  <a:lnTo>
                    <a:pt x="188442" y="234721"/>
                  </a:lnTo>
                  <a:lnTo>
                    <a:pt x="188442" y="229590"/>
                  </a:lnTo>
                  <a:lnTo>
                    <a:pt x="183032" y="230060"/>
                  </a:lnTo>
                  <a:lnTo>
                    <a:pt x="183032" y="213182"/>
                  </a:lnTo>
                  <a:lnTo>
                    <a:pt x="188442" y="212750"/>
                  </a:lnTo>
                  <a:lnTo>
                    <a:pt x="188442" y="207670"/>
                  </a:lnTo>
                  <a:lnTo>
                    <a:pt x="183032" y="208076"/>
                  </a:lnTo>
                  <a:lnTo>
                    <a:pt x="183032" y="191173"/>
                  </a:lnTo>
                  <a:lnTo>
                    <a:pt x="188442" y="190792"/>
                  </a:lnTo>
                  <a:lnTo>
                    <a:pt x="188442" y="185712"/>
                  </a:lnTo>
                  <a:lnTo>
                    <a:pt x="183032" y="186067"/>
                  </a:lnTo>
                  <a:lnTo>
                    <a:pt x="183032" y="169176"/>
                  </a:lnTo>
                  <a:lnTo>
                    <a:pt x="188442" y="168859"/>
                  </a:lnTo>
                  <a:lnTo>
                    <a:pt x="188442" y="163741"/>
                  </a:lnTo>
                  <a:lnTo>
                    <a:pt x="183032" y="164045"/>
                  </a:lnTo>
                  <a:lnTo>
                    <a:pt x="183032" y="147167"/>
                  </a:lnTo>
                  <a:lnTo>
                    <a:pt x="188442" y="146913"/>
                  </a:lnTo>
                  <a:lnTo>
                    <a:pt x="188442" y="141795"/>
                  </a:lnTo>
                  <a:lnTo>
                    <a:pt x="183032" y="142036"/>
                  </a:lnTo>
                  <a:lnTo>
                    <a:pt x="183032" y="125183"/>
                  </a:lnTo>
                  <a:lnTo>
                    <a:pt x="188442" y="124980"/>
                  </a:lnTo>
                  <a:lnTo>
                    <a:pt x="188442" y="119849"/>
                  </a:lnTo>
                  <a:lnTo>
                    <a:pt x="183032" y="120040"/>
                  </a:lnTo>
                  <a:lnTo>
                    <a:pt x="183032" y="112471"/>
                  </a:lnTo>
                  <a:lnTo>
                    <a:pt x="178485" y="117259"/>
                  </a:lnTo>
                  <a:lnTo>
                    <a:pt x="178485" y="671334"/>
                  </a:lnTo>
                  <a:lnTo>
                    <a:pt x="173431" y="672807"/>
                  </a:lnTo>
                  <a:lnTo>
                    <a:pt x="173431" y="655840"/>
                  </a:lnTo>
                  <a:lnTo>
                    <a:pt x="178485" y="654405"/>
                  </a:lnTo>
                  <a:lnTo>
                    <a:pt x="178485" y="649300"/>
                  </a:lnTo>
                  <a:lnTo>
                    <a:pt x="173431" y="650722"/>
                  </a:lnTo>
                  <a:lnTo>
                    <a:pt x="173431" y="633818"/>
                  </a:lnTo>
                  <a:lnTo>
                    <a:pt x="178485" y="632434"/>
                  </a:lnTo>
                  <a:lnTo>
                    <a:pt x="178485" y="627291"/>
                  </a:lnTo>
                  <a:lnTo>
                    <a:pt x="173431" y="628662"/>
                  </a:lnTo>
                  <a:lnTo>
                    <a:pt x="173431" y="611720"/>
                  </a:lnTo>
                  <a:lnTo>
                    <a:pt x="178485" y="610387"/>
                  </a:lnTo>
                  <a:lnTo>
                    <a:pt x="178485" y="605256"/>
                  </a:lnTo>
                  <a:lnTo>
                    <a:pt x="173431" y="606577"/>
                  </a:lnTo>
                  <a:lnTo>
                    <a:pt x="173431" y="589597"/>
                  </a:lnTo>
                  <a:lnTo>
                    <a:pt x="178485" y="588314"/>
                  </a:lnTo>
                  <a:lnTo>
                    <a:pt x="178485" y="583209"/>
                  </a:lnTo>
                  <a:lnTo>
                    <a:pt x="173431" y="584466"/>
                  </a:lnTo>
                  <a:lnTo>
                    <a:pt x="173431" y="567499"/>
                  </a:lnTo>
                  <a:lnTo>
                    <a:pt x="178485" y="566267"/>
                  </a:lnTo>
                  <a:lnTo>
                    <a:pt x="178485" y="561136"/>
                  </a:lnTo>
                  <a:lnTo>
                    <a:pt x="173431" y="562356"/>
                  </a:lnTo>
                  <a:lnTo>
                    <a:pt x="173431" y="545388"/>
                  </a:lnTo>
                  <a:lnTo>
                    <a:pt x="178485" y="544220"/>
                  </a:lnTo>
                  <a:lnTo>
                    <a:pt x="178485" y="539076"/>
                  </a:lnTo>
                  <a:lnTo>
                    <a:pt x="173431" y="540245"/>
                  </a:lnTo>
                  <a:lnTo>
                    <a:pt x="173431" y="523278"/>
                  </a:lnTo>
                  <a:lnTo>
                    <a:pt x="178485" y="522160"/>
                  </a:lnTo>
                  <a:lnTo>
                    <a:pt x="178485" y="517017"/>
                  </a:lnTo>
                  <a:lnTo>
                    <a:pt x="173431" y="518134"/>
                  </a:lnTo>
                  <a:lnTo>
                    <a:pt x="173431" y="501167"/>
                  </a:lnTo>
                  <a:lnTo>
                    <a:pt x="178485" y="500087"/>
                  </a:lnTo>
                  <a:lnTo>
                    <a:pt x="178485" y="494969"/>
                  </a:lnTo>
                  <a:lnTo>
                    <a:pt x="173431" y="496036"/>
                  </a:lnTo>
                  <a:lnTo>
                    <a:pt x="173431" y="479082"/>
                  </a:lnTo>
                  <a:lnTo>
                    <a:pt x="178485" y="478053"/>
                  </a:lnTo>
                  <a:lnTo>
                    <a:pt x="178485" y="472922"/>
                  </a:lnTo>
                  <a:lnTo>
                    <a:pt x="173431" y="473938"/>
                  </a:lnTo>
                  <a:lnTo>
                    <a:pt x="173431" y="456971"/>
                  </a:lnTo>
                  <a:lnTo>
                    <a:pt x="178485" y="455993"/>
                  </a:lnTo>
                  <a:lnTo>
                    <a:pt x="178485" y="450850"/>
                  </a:lnTo>
                  <a:lnTo>
                    <a:pt x="173431" y="451815"/>
                  </a:lnTo>
                  <a:lnTo>
                    <a:pt x="173431" y="434949"/>
                  </a:lnTo>
                  <a:lnTo>
                    <a:pt x="178485" y="434022"/>
                  </a:lnTo>
                  <a:lnTo>
                    <a:pt x="178485" y="428866"/>
                  </a:lnTo>
                  <a:lnTo>
                    <a:pt x="173431" y="429780"/>
                  </a:lnTo>
                  <a:lnTo>
                    <a:pt x="173431" y="412826"/>
                  </a:lnTo>
                  <a:lnTo>
                    <a:pt x="178485" y="411949"/>
                  </a:lnTo>
                  <a:lnTo>
                    <a:pt x="178485" y="406819"/>
                  </a:lnTo>
                  <a:lnTo>
                    <a:pt x="173431" y="407682"/>
                  </a:lnTo>
                  <a:lnTo>
                    <a:pt x="173431" y="390715"/>
                  </a:lnTo>
                  <a:lnTo>
                    <a:pt x="178485" y="389902"/>
                  </a:lnTo>
                  <a:lnTo>
                    <a:pt x="178485" y="384759"/>
                  </a:lnTo>
                  <a:lnTo>
                    <a:pt x="173431" y="385572"/>
                  </a:lnTo>
                  <a:lnTo>
                    <a:pt x="173431" y="368604"/>
                  </a:lnTo>
                  <a:lnTo>
                    <a:pt x="178485" y="367842"/>
                  </a:lnTo>
                  <a:lnTo>
                    <a:pt x="178485" y="362699"/>
                  </a:lnTo>
                  <a:lnTo>
                    <a:pt x="173431" y="363461"/>
                  </a:lnTo>
                  <a:lnTo>
                    <a:pt x="173431" y="346506"/>
                  </a:lnTo>
                  <a:lnTo>
                    <a:pt x="178485" y="345795"/>
                  </a:lnTo>
                  <a:lnTo>
                    <a:pt x="178485" y="340652"/>
                  </a:lnTo>
                  <a:lnTo>
                    <a:pt x="173431" y="341350"/>
                  </a:lnTo>
                  <a:lnTo>
                    <a:pt x="173431" y="324396"/>
                  </a:lnTo>
                  <a:lnTo>
                    <a:pt x="178485" y="323735"/>
                  </a:lnTo>
                  <a:lnTo>
                    <a:pt x="178485" y="318604"/>
                  </a:lnTo>
                  <a:lnTo>
                    <a:pt x="173431" y="319252"/>
                  </a:lnTo>
                  <a:lnTo>
                    <a:pt x="173431" y="302272"/>
                  </a:lnTo>
                  <a:lnTo>
                    <a:pt x="178485" y="301663"/>
                  </a:lnTo>
                  <a:lnTo>
                    <a:pt x="178485" y="296545"/>
                  </a:lnTo>
                  <a:lnTo>
                    <a:pt x="173431" y="297141"/>
                  </a:lnTo>
                  <a:lnTo>
                    <a:pt x="173431" y="280174"/>
                  </a:lnTo>
                  <a:lnTo>
                    <a:pt x="178485" y="279615"/>
                  </a:lnTo>
                  <a:lnTo>
                    <a:pt x="178485" y="274497"/>
                  </a:lnTo>
                  <a:lnTo>
                    <a:pt x="173431" y="275043"/>
                  </a:lnTo>
                  <a:lnTo>
                    <a:pt x="173431" y="258102"/>
                  </a:lnTo>
                  <a:lnTo>
                    <a:pt x="178485" y="257581"/>
                  </a:lnTo>
                  <a:lnTo>
                    <a:pt x="178485" y="252450"/>
                  </a:lnTo>
                  <a:lnTo>
                    <a:pt x="173431" y="252958"/>
                  </a:lnTo>
                  <a:lnTo>
                    <a:pt x="173431" y="236067"/>
                  </a:lnTo>
                  <a:lnTo>
                    <a:pt x="178485" y="235610"/>
                  </a:lnTo>
                  <a:lnTo>
                    <a:pt x="178485" y="230454"/>
                  </a:lnTo>
                  <a:lnTo>
                    <a:pt x="173431" y="230911"/>
                  </a:lnTo>
                  <a:lnTo>
                    <a:pt x="173431" y="213956"/>
                  </a:lnTo>
                  <a:lnTo>
                    <a:pt x="178485" y="213550"/>
                  </a:lnTo>
                  <a:lnTo>
                    <a:pt x="178485" y="208432"/>
                  </a:lnTo>
                  <a:lnTo>
                    <a:pt x="173431" y="208826"/>
                  </a:lnTo>
                  <a:lnTo>
                    <a:pt x="173431" y="191846"/>
                  </a:lnTo>
                  <a:lnTo>
                    <a:pt x="178485" y="191490"/>
                  </a:lnTo>
                  <a:lnTo>
                    <a:pt x="178485" y="186372"/>
                  </a:lnTo>
                  <a:lnTo>
                    <a:pt x="173431" y="186715"/>
                  </a:lnTo>
                  <a:lnTo>
                    <a:pt x="173431" y="169748"/>
                  </a:lnTo>
                  <a:lnTo>
                    <a:pt x="178485" y="169443"/>
                  </a:lnTo>
                  <a:lnTo>
                    <a:pt x="178485" y="164299"/>
                  </a:lnTo>
                  <a:lnTo>
                    <a:pt x="173431" y="164592"/>
                  </a:lnTo>
                  <a:lnTo>
                    <a:pt x="173431" y="147650"/>
                  </a:lnTo>
                  <a:lnTo>
                    <a:pt x="178485" y="147396"/>
                  </a:lnTo>
                  <a:lnTo>
                    <a:pt x="178485" y="142252"/>
                  </a:lnTo>
                  <a:lnTo>
                    <a:pt x="173431" y="142494"/>
                  </a:lnTo>
                  <a:lnTo>
                    <a:pt x="173431" y="125577"/>
                  </a:lnTo>
                  <a:lnTo>
                    <a:pt x="178485" y="125374"/>
                  </a:lnTo>
                  <a:lnTo>
                    <a:pt x="178485" y="120205"/>
                  </a:lnTo>
                  <a:lnTo>
                    <a:pt x="175590" y="120307"/>
                  </a:lnTo>
                  <a:lnTo>
                    <a:pt x="173431" y="122580"/>
                  </a:lnTo>
                  <a:lnTo>
                    <a:pt x="170472" y="125679"/>
                  </a:lnTo>
                  <a:lnTo>
                    <a:pt x="168884" y="127368"/>
                  </a:lnTo>
                  <a:lnTo>
                    <a:pt x="168884" y="142709"/>
                  </a:lnTo>
                  <a:lnTo>
                    <a:pt x="168884" y="674128"/>
                  </a:lnTo>
                  <a:lnTo>
                    <a:pt x="163474" y="675690"/>
                  </a:lnTo>
                  <a:lnTo>
                    <a:pt x="163474" y="658647"/>
                  </a:lnTo>
                  <a:lnTo>
                    <a:pt x="168884" y="657123"/>
                  </a:lnTo>
                  <a:lnTo>
                    <a:pt x="168884" y="651992"/>
                  </a:lnTo>
                  <a:lnTo>
                    <a:pt x="163474" y="653491"/>
                  </a:lnTo>
                  <a:lnTo>
                    <a:pt x="163474" y="636511"/>
                  </a:lnTo>
                  <a:lnTo>
                    <a:pt x="168884" y="635050"/>
                  </a:lnTo>
                  <a:lnTo>
                    <a:pt x="168884" y="629881"/>
                  </a:lnTo>
                  <a:lnTo>
                    <a:pt x="163474" y="631329"/>
                  </a:lnTo>
                  <a:lnTo>
                    <a:pt x="163474" y="614311"/>
                  </a:lnTo>
                  <a:lnTo>
                    <a:pt x="168884" y="612902"/>
                  </a:lnTo>
                  <a:lnTo>
                    <a:pt x="168884" y="607745"/>
                  </a:lnTo>
                  <a:lnTo>
                    <a:pt x="163474" y="609142"/>
                  </a:lnTo>
                  <a:lnTo>
                    <a:pt x="163474" y="592086"/>
                  </a:lnTo>
                  <a:lnTo>
                    <a:pt x="168884" y="590727"/>
                  </a:lnTo>
                  <a:lnTo>
                    <a:pt x="168884" y="585609"/>
                  </a:lnTo>
                  <a:lnTo>
                    <a:pt x="163474" y="586943"/>
                  </a:lnTo>
                  <a:lnTo>
                    <a:pt x="163474" y="569899"/>
                  </a:lnTo>
                  <a:lnTo>
                    <a:pt x="168884" y="568591"/>
                  </a:lnTo>
                  <a:lnTo>
                    <a:pt x="168884" y="563448"/>
                  </a:lnTo>
                  <a:lnTo>
                    <a:pt x="163474" y="564730"/>
                  </a:lnTo>
                  <a:lnTo>
                    <a:pt x="163474" y="547687"/>
                  </a:lnTo>
                  <a:lnTo>
                    <a:pt x="168884" y="546442"/>
                  </a:lnTo>
                  <a:lnTo>
                    <a:pt x="168884" y="541286"/>
                  </a:lnTo>
                  <a:lnTo>
                    <a:pt x="163474" y="542518"/>
                  </a:lnTo>
                  <a:lnTo>
                    <a:pt x="163474" y="525475"/>
                  </a:lnTo>
                  <a:lnTo>
                    <a:pt x="168884" y="524281"/>
                  </a:lnTo>
                  <a:lnTo>
                    <a:pt x="168884" y="519125"/>
                  </a:lnTo>
                  <a:lnTo>
                    <a:pt x="163474" y="520306"/>
                  </a:lnTo>
                  <a:lnTo>
                    <a:pt x="163474" y="503262"/>
                  </a:lnTo>
                  <a:lnTo>
                    <a:pt x="168884" y="502119"/>
                  </a:lnTo>
                  <a:lnTo>
                    <a:pt x="168884" y="496976"/>
                  </a:lnTo>
                  <a:lnTo>
                    <a:pt x="163474" y="498106"/>
                  </a:lnTo>
                  <a:lnTo>
                    <a:pt x="163474" y="481076"/>
                  </a:lnTo>
                  <a:lnTo>
                    <a:pt x="168884" y="479996"/>
                  </a:lnTo>
                  <a:lnTo>
                    <a:pt x="168884" y="474840"/>
                  </a:lnTo>
                  <a:lnTo>
                    <a:pt x="163474" y="475907"/>
                  </a:lnTo>
                  <a:lnTo>
                    <a:pt x="163474" y="458863"/>
                  </a:lnTo>
                  <a:lnTo>
                    <a:pt x="168884" y="457835"/>
                  </a:lnTo>
                  <a:lnTo>
                    <a:pt x="168884" y="452666"/>
                  </a:lnTo>
                  <a:lnTo>
                    <a:pt x="163474" y="453682"/>
                  </a:lnTo>
                  <a:lnTo>
                    <a:pt x="163474" y="436740"/>
                  </a:lnTo>
                  <a:lnTo>
                    <a:pt x="168884" y="435762"/>
                  </a:lnTo>
                  <a:lnTo>
                    <a:pt x="168884" y="430580"/>
                  </a:lnTo>
                  <a:lnTo>
                    <a:pt x="163474" y="431546"/>
                  </a:lnTo>
                  <a:lnTo>
                    <a:pt x="163474" y="414515"/>
                  </a:lnTo>
                  <a:lnTo>
                    <a:pt x="168884" y="413600"/>
                  </a:lnTo>
                  <a:lnTo>
                    <a:pt x="168884" y="408444"/>
                  </a:lnTo>
                  <a:lnTo>
                    <a:pt x="163474" y="409346"/>
                  </a:lnTo>
                  <a:lnTo>
                    <a:pt x="163474" y="392315"/>
                  </a:lnTo>
                  <a:lnTo>
                    <a:pt x="168884" y="391452"/>
                  </a:lnTo>
                  <a:lnTo>
                    <a:pt x="168884" y="386295"/>
                  </a:lnTo>
                  <a:lnTo>
                    <a:pt x="163474" y="387146"/>
                  </a:lnTo>
                  <a:lnTo>
                    <a:pt x="163474" y="370103"/>
                  </a:lnTo>
                  <a:lnTo>
                    <a:pt x="168884" y="369290"/>
                  </a:lnTo>
                  <a:lnTo>
                    <a:pt x="168884" y="364134"/>
                  </a:lnTo>
                  <a:lnTo>
                    <a:pt x="163474" y="364934"/>
                  </a:lnTo>
                  <a:lnTo>
                    <a:pt x="163474" y="347903"/>
                  </a:lnTo>
                  <a:lnTo>
                    <a:pt x="168884" y="347154"/>
                  </a:lnTo>
                  <a:lnTo>
                    <a:pt x="168884" y="341985"/>
                  </a:lnTo>
                  <a:lnTo>
                    <a:pt x="163474" y="342722"/>
                  </a:lnTo>
                  <a:lnTo>
                    <a:pt x="163474" y="325691"/>
                  </a:lnTo>
                  <a:lnTo>
                    <a:pt x="168884" y="324993"/>
                  </a:lnTo>
                  <a:lnTo>
                    <a:pt x="168884" y="319836"/>
                  </a:lnTo>
                  <a:lnTo>
                    <a:pt x="163474" y="320522"/>
                  </a:lnTo>
                  <a:lnTo>
                    <a:pt x="163474" y="303466"/>
                  </a:lnTo>
                  <a:lnTo>
                    <a:pt x="168884" y="302818"/>
                  </a:lnTo>
                  <a:lnTo>
                    <a:pt x="168884" y="297675"/>
                  </a:lnTo>
                  <a:lnTo>
                    <a:pt x="163474" y="298310"/>
                  </a:lnTo>
                  <a:lnTo>
                    <a:pt x="163474" y="281266"/>
                  </a:lnTo>
                  <a:lnTo>
                    <a:pt x="168884" y="280682"/>
                  </a:lnTo>
                  <a:lnTo>
                    <a:pt x="168884" y="275539"/>
                  </a:lnTo>
                  <a:lnTo>
                    <a:pt x="163474" y="276110"/>
                  </a:lnTo>
                  <a:lnTo>
                    <a:pt x="163474" y="259092"/>
                  </a:lnTo>
                  <a:lnTo>
                    <a:pt x="168884" y="258559"/>
                  </a:lnTo>
                  <a:lnTo>
                    <a:pt x="168884" y="253403"/>
                  </a:lnTo>
                  <a:lnTo>
                    <a:pt x="163474" y="253923"/>
                  </a:lnTo>
                  <a:lnTo>
                    <a:pt x="163474" y="236956"/>
                  </a:lnTo>
                  <a:lnTo>
                    <a:pt x="168884" y="236474"/>
                  </a:lnTo>
                  <a:lnTo>
                    <a:pt x="168884" y="231305"/>
                  </a:lnTo>
                  <a:lnTo>
                    <a:pt x="163474" y="231775"/>
                  </a:lnTo>
                  <a:lnTo>
                    <a:pt x="163474" y="214744"/>
                  </a:lnTo>
                  <a:lnTo>
                    <a:pt x="168884" y="214325"/>
                  </a:lnTo>
                  <a:lnTo>
                    <a:pt x="168884" y="209181"/>
                  </a:lnTo>
                  <a:lnTo>
                    <a:pt x="163474" y="209588"/>
                  </a:lnTo>
                  <a:lnTo>
                    <a:pt x="163474" y="192532"/>
                  </a:lnTo>
                  <a:lnTo>
                    <a:pt x="168884" y="192163"/>
                  </a:lnTo>
                  <a:lnTo>
                    <a:pt x="168884" y="187032"/>
                  </a:lnTo>
                  <a:lnTo>
                    <a:pt x="163474" y="187388"/>
                  </a:lnTo>
                  <a:lnTo>
                    <a:pt x="163474" y="170345"/>
                  </a:lnTo>
                  <a:lnTo>
                    <a:pt x="168884" y="170027"/>
                  </a:lnTo>
                  <a:lnTo>
                    <a:pt x="168884" y="164858"/>
                  </a:lnTo>
                  <a:lnTo>
                    <a:pt x="163474" y="165163"/>
                  </a:lnTo>
                  <a:lnTo>
                    <a:pt x="163474" y="148145"/>
                  </a:lnTo>
                  <a:lnTo>
                    <a:pt x="168884" y="147878"/>
                  </a:lnTo>
                  <a:lnTo>
                    <a:pt x="168884" y="142709"/>
                  </a:lnTo>
                  <a:lnTo>
                    <a:pt x="163474" y="142963"/>
                  </a:lnTo>
                  <a:lnTo>
                    <a:pt x="163474" y="133057"/>
                  </a:lnTo>
                  <a:lnTo>
                    <a:pt x="158927" y="137845"/>
                  </a:lnTo>
                  <a:lnTo>
                    <a:pt x="158927" y="676998"/>
                  </a:lnTo>
                  <a:lnTo>
                    <a:pt x="153885" y="678459"/>
                  </a:lnTo>
                  <a:lnTo>
                    <a:pt x="153885" y="661352"/>
                  </a:lnTo>
                  <a:lnTo>
                    <a:pt x="158927" y="659930"/>
                  </a:lnTo>
                  <a:lnTo>
                    <a:pt x="158927" y="654761"/>
                  </a:lnTo>
                  <a:lnTo>
                    <a:pt x="153885" y="656170"/>
                  </a:lnTo>
                  <a:lnTo>
                    <a:pt x="153885" y="639114"/>
                  </a:lnTo>
                  <a:lnTo>
                    <a:pt x="158927" y="637743"/>
                  </a:lnTo>
                  <a:lnTo>
                    <a:pt x="158927" y="632561"/>
                  </a:lnTo>
                  <a:lnTo>
                    <a:pt x="153885" y="633920"/>
                  </a:lnTo>
                  <a:lnTo>
                    <a:pt x="153885" y="616826"/>
                  </a:lnTo>
                  <a:lnTo>
                    <a:pt x="158927" y="615505"/>
                  </a:lnTo>
                  <a:lnTo>
                    <a:pt x="158927" y="610323"/>
                  </a:lnTo>
                  <a:lnTo>
                    <a:pt x="153885" y="611632"/>
                  </a:lnTo>
                  <a:lnTo>
                    <a:pt x="153885" y="594499"/>
                  </a:lnTo>
                  <a:lnTo>
                    <a:pt x="158927" y="593229"/>
                  </a:lnTo>
                  <a:lnTo>
                    <a:pt x="158927" y="588073"/>
                  </a:lnTo>
                  <a:lnTo>
                    <a:pt x="153885" y="589343"/>
                  </a:lnTo>
                  <a:lnTo>
                    <a:pt x="153885" y="572211"/>
                  </a:lnTo>
                  <a:lnTo>
                    <a:pt x="158927" y="570992"/>
                  </a:lnTo>
                  <a:lnTo>
                    <a:pt x="158927" y="565823"/>
                  </a:lnTo>
                  <a:lnTo>
                    <a:pt x="153885" y="567029"/>
                  </a:lnTo>
                  <a:lnTo>
                    <a:pt x="153885" y="549910"/>
                  </a:lnTo>
                  <a:lnTo>
                    <a:pt x="158927" y="548741"/>
                  </a:lnTo>
                  <a:lnTo>
                    <a:pt x="158927" y="543560"/>
                  </a:lnTo>
                  <a:lnTo>
                    <a:pt x="153885" y="544715"/>
                  </a:lnTo>
                  <a:lnTo>
                    <a:pt x="153885" y="527608"/>
                  </a:lnTo>
                  <a:lnTo>
                    <a:pt x="158927" y="526491"/>
                  </a:lnTo>
                  <a:lnTo>
                    <a:pt x="158927" y="521296"/>
                  </a:lnTo>
                  <a:lnTo>
                    <a:pt x="153885" y="522414"/>
                  </a:lnTo>
                  <a:lnTo>
                    <a:pt x="153885" y="505294"/>
                  </a:lnTo>
                  <a:lnTo>
                    <a:pt x="158927" y="504228"/>
                  </a:lnTo>
                  <a:lnTo>
                    <a:pt x="158927" y="499059"/>
                  </a:lnTo>
                  <a:lnTo>
                    <a:pt x="153885" y="500113"/>
                  </a:lnTo>
                  <a:lnTo>
                    <a:pt x="153885" y="483006"/>
                  </a:lnTo>
                  <a:lnTo>
                    <a:pt x="158927" y="481990"/>
                  </a:lnTo>
                  <a:lnTo>
                    <a:pt x="158927" y="476808"/>
                  </a:lnTo>
                  <a:lnTo>
                    <a:pt x="153885" y="477812"/>
                  </a:lnTo>
                  <a:lnTo>
                    <a:pt x="153885" y="460692"/>
                  </a:lnTo>
                  <a:lnTo>
                    <a:pt x="158927" y="459727"/>
                  </a:lnTo>
                  <a:lnTo>
                    <a:pt x="158927" y="454533"/>
                  </a:lnTo>
                  <a:lnTo>
                    <a:pt x="153885" y="455485"/>
                  </a:lnTo>
                  <a:lnTo>
                    <a:pt x="153885" y="438467"/>
                  </a:lnTo>
                  <a:lnTo>
                    <a:pt x="158927" y="437553"/>
                  </a:lnTo>
                  <a:lnTo>
                    <a:pt x="158927" y="432358"/>
                  </a:lnTo>
                  <a:lnTo>
                    <a:pt x="153885" y="433260"/>
                  </a:lnTo>
                  <a:lnTo>
                    <a:pt x="153885" y="416153"/>
                  </a:lnTo>
                  <a:lnTo>
                    <a:pt x="158927" y="415290"/>
                  </a:lnTo>
                  <a:lnTo>
                    <a:pt x="158927" y="410108"/>
                  </a:lnTo>
                  <a:lnTo>
                    <a:pt x="153885" y="410959"/>
                  </a:lnTo>
                  <a:lnTo>
                    <a:pt x="153885" y="393865"/>
                  </a:lnTo>
                  <a:lnTo>
                    <a:pt x="158927" y="393052"/>
                  </a:lnTo>
                  <a:lnTo>
                    <a:pt x="158927" y="387858"/>
                  </a:lnTo>
                  <a:lnTo>
                    <a:pt x="153885" y="388658"/>
                  </a:lnTo>
                  <a:lnTo>
                    <a:pt x="153885" y="371551"/>
                  </a:lnTo>
                  <a:lnTo>
                    <a:pt x="158927" y="370789"/>
                  </a:lnTo>
                  <a:lnTo>
                    <a:pt x="158927" y="365607"/>
                  </a:lnTo>
                  <a:lnTo>
                    <a:pt x="153885" y="366356"/>
                  </a:lnTo>
                  <a:lnTo>
                    <a:pt x="153885" y="349262"/>
                  </a:lnTo>
                  <a:lnTo>
                    <a:pt x="158927" y="348551"/>
                  </a:lnTo>
                  <a:lnTo>
                    <a:pt x="158927" y="343357"/>
                  </a:lnTo>
                  <a:lnTo>
                    <a:pt x="153885" y="344055"/>
                  </a:lnTo>
                  <a:lnTo>
                    <a:pt x="153885" y="326948"/>
                  </a:lnTo>
                  <a:lnTo>
                    <a:pt x="158927" y="326288"/>
                  </a:lnTo>
                  <a:lnTo>
                    <a:pt x="158927" y="321106"/>
                  </a:lnTo>
                  <a:lnTo>
                    <a:pt x="153885" y="321754"/>
                  </a:lnTo>
                  <a:lnTo>
                    <a:pt x="153885" y="304634"/>
                  </a:lnTo>
                  <a:lnTo>
                    <a:pt x="158927" y="304012"/>
                  </a:lnTo>
                  <a:lnTo>
                    <a:pt x="158927" y="298843"/>
                  </a:lnTo>
                  <a:lnTo>
                    <a:pt x="153885" y="299440"/>
                  </a:lnTo>
                  <a:lnTo>
                    <a:pt x="153885" y="282333"/>
                  </a:lnTo>
                  <a:lnTo>
                    <a:pt x="158927" y="281774"/>
                  </a:lnTo>
                  <a:lnTo>
                    <a:pt x="158927" y="276606"/>
                  </a:lnTo>
                  <a:lnTo>
                    <a:pt x="153885" y="277152"/>
                  </a:lnTo>
                  <a:lnTo>
                    <a:pt x="153885" y="260057"/>
                  </a:lnTo>
                  <a:lnTo>
                    <a:pt x="158927" y="259549"/>
                  </a:lnTo>
                  <a:lnTo>
                    <a:pt x="158927" y="254368"/>
                  </a:lnTo>
                  <a:lnTo>
                    <a:pt x="153885" y="254863"/>
                  </a:lnTo>
                  <a:lnTo>
                    <a:pt x="153885" y="237820"/>
                  </a:lnTo>
                  <a:lnTo>
                    <a:pt x="158927" y="237363"/>
                  </a:lnTo>
                  <a:lnTo>
                    <a:pt x="158927" y="232168"/>
                  </a:lnTo>
                  <a:lnTo>
                    <a:pt x="153885" y="232613"/>
                  </a:lnTo>
                  <a:lnTo>
                    <a:pt x="153885" y="215519"/>
                  </a:lnTo>
                  <a:lnTo>
                    <a:pt x="158927" y="215112"/>
                  </a:lnTo>
                  <a:lnTo>
                    <a:pt x="158927" y="209943"/>
                  </a:lnTo>
                  <a:lnTo>
                    <a:pt x="153885" y="210337"/>
                  </a:lnTo>
                  <a:lnTo>
                    <a:pt x="153885" y="193205"/>
                  </a:lnTo>
                  <a:lnTo>
                    <a:pt x="158927" y="192849"/>
                  </a:lnTo>
                  <a:lnTo>
                    <a:pt x="158927" y="187693"/>
                  </a:lnTo>
                  <a:lnTo>
                    <a:pt x="153885" y="188036"/>
                  </a:lnTo>
                  <a:lnTo>
                    <a:pt x="153885" y="170916"/>
                  </a:lnTo>
                  <a:lnTo>
                    <a:pt x="158927" y="170611"/>
                  </a:lnTo>
                  <a:lnTo>
                    <a:pt x="158927" y="165417"/>
                  </a:lnTo>
                  <a:lnTo>
                    <a:pt x="153885" y="165709"/>
                  </a:lnTo>
                  <a:lnTo>
                    <a:pt x="153885" y="148628"/>
                  </a:lnTo>
                  <a:lnTo>
                    <a:pt x="158927" y="148374"/>
                  </a:lnTo>
                  <a:lnTo>
                    <a:pt x="158927" y="143179"/>
                  </a:lnTo>
                  <a:lnTo>
                    <a:pt x="153885" y="143421"/>
                  </a:lnTo>
                  <a:lnTo>
                    <a:pt x="153885" y="143154"/>
                  </a:lnTo>
                  <a:lnTo>
                    <a:pt x="153631" y="143421"/>
                  </a:lnTo>
                  <a:lnTo>
                    <a:pt x="149339" y="147942"/>
                  </a:lnTo>
                  <a:lnTo>
                    <a:pt x="148437" y="148882"/>
                  </a:lnTo>
                  <a:lnTo>
                    <a:pt x="149339" y="148844"/>
                  </a:lnTo>
                  <a:lnTo>
                    <a:pt x="149339" y="679780"/>
                  </a:lnTo>
                  <a:lnTo>
                    <a:pt x="143929" y="681342"/>
                  </a:lnTo>
                  <a:lnTo>
                    <a:pt x="143929" y="664146"/>
                  </a:lnTo>
                  <a:lnTo>
                    <a:pt x="149339" y="662635"/>
                  </a:lnTo>
                  <a:lnTo>
                    <a:pt x="149339" y="657440"/>
                  </a:lnTo>
                  <a:lnTo>
                    <a:pt x="143929" y="658952"/>
                  </a:lnTo>
                  <a:lnTo>
                    <a:pt x="143929" y="641819"/>
                  </a:lnTo>
                  <a:lnTo>
                    <a:pt x="149339" y="640359"/>
                  </a:lnTo>
                  <a:lnTo>
                    <a:pt x="149339" y="635152"/>
                  </a:lnTo>
                  <a:lnTo>
                    <a:pt x="143929" y="636600"/>
                  </a:lnTo>
                  <a:lnTo>
                    <a:pt x="143929" y="619429"/>
                  </a:lnTo>
                  <a:lnTo>
                    <a:pt x="149339" y="618020"/>
                  </a:lnTo>
                  <a:lnTo>
                    <a:pt x="149339" y="612813"/>
                  </a:lnTo>
                  <a:lnTo>
                    <a:pt x="143929" y="614210"/>
                  </a:lnTo>
                  <a:lnTo>
                    <a:pt x="143929" y="597001"/>
                  </a:lnTo>
                  <a:lnTo>
                    <a:pt x="149339" y="595642"/>
                  </a:lnTo>
                  <a:lnTo>
                    <a:pt x="149339" y="590473"/>
                  </a:lnTo>
                  <a:lnTo>
                    <a:pt x="143929" y="591820"/>
                  </a:lnTo>
                  <a:lnTo>
                    <a:pt x="143929" y="574611"/>
                  </a:lnTo>
                  <a:lnTo>
                    <a:pt x="149339" y="573316"/>
                  </a:lnTo>
                  <a:lnTo>
                    <a:pt x="149339" y="568121"/>
                  </a:lnTo>
                  <a:lnTo>
                    <a:pt x="143929" y="569404"/>
                  </a:lnTo>
                  <a:lnTo>
                    <a:pt x="143929" y="552208"/>
                  </a:lnTo>
                  <a:lnTo>
                    <a:pt x="149339" y="550964"/>
                  </a:lnTo>
                  <a:lnTo>
                    <a:pt x="149339" y="545757"/>
                  </a:lnTo>
                  <a:lnTo>
                    <a:pt x="143929" y="546989"/>
                  </a:lnTo>
                  <a:lnTo>
                    <a:pt x="143929" y="529805"/>
                  </a:lnTo>
                  <a:lnTo>
                    <a:pt x="149339" y="528612"/>
                  </a:lnTo>
                  <a:lnTo>
                    <a:pt x="149339" y="523405"/>
                  </a:lnTo>
                  <a:lnTo>
                    <a:pt x="143929" y="524586"/>
                  </a:lnTo>
                  <a:lnTo>
                    <a:pt x="143929" y="507390"/>
                  </a:lnTo>
                  <a:lnTo>
                    <a:pt x="149339" y="506260"/>
                  </a:lnTo>
                  <a:lnTo>
                    <a:pt x="149339" y="501065"/>
                  </a:lnTo>
                  <a:lnTo>
                    <a:pt x="143929" y="502183"/>
                  </a:lnTo>
                  <a:lnTo>
                    <a:pt x="143929" y="485000"/>
                  </a:lnTo>
                  <a:lnTo>
                    <a:pt x="149339" y="483920"/>
                  </a:lnTo>
                  <a:lnTo>
                    <a:pt x="149339" y="478726"/>
                  </a:lnTo>
                  <a:lnTo>
                    <a:pt x="143929" y="479793"/>
                  </a:lnTo>
                  <a:lnTo>
                    <a:pt x="143929" y="462597"/>
                  </a:lnTo>
                  <a:lnTo>
                    <a:pt x="149339" y="461568"/>
                  </a:lnTo>
                  <a:lnTo>
                    <a:pt x="149339" y="456349"/>
                  </a:lnTo>
                  <a:lnTo>
                    <a:pt x="143929" y="457365"/>
                  </a:lnTo>
                  <a:lnTo>
                    <a:pt x="143929" y="440270"/>
                  </a:lnTo>
                  <a:lnTo>
                    <a:pt x="149339" y="439293"/>
                  </a:lnTo>
                  <a:lnTo>
                    <a:pt x="149339" y="434073"/>
                  </a:lnTo>
                  <a:lnTo>
                    <a:pt x="143929" y="435038"/>
                  </a:lnTo>
                  <a:lnTo>
                    <a:pt x="143929" y="417855"/>
                  </a:lnTo>
                  <a:lnTo>
                    <a:pt x="149339" y="416941"/>
                  </a:lnTo>
                  <a:lnTo>
                    <a:pt x="149339" y="411734"/>
                  </a:lnTo>
                  <a:lnTo>
                    <a:pt x="143929" y="412635"/>
                  </a:lnTo>
                  <a:lnTo>
                    <a:pt x="143929" y="395465"/>
                  </a:lnTo>
                  <a:lnTo>
                    <a:pt x="149339" y="394601"/>
                  </a:lnTo>
                  <a:lnTo>
                    <a:pt x="149339" y="389382"/>
                  </a:lnTo>
                  <a:lnTo>
                    <a:pt x="143929" y="390232"/>
                  </a:lnTo>
                  <a:lnTo>
                    <a:pt x="143929" y="373049"/>
                  </a:lnTo>
                  <a:lnTo>
                    <a:pt x="149339" y="372237"/>
                  </a:lnTo>
                  <a:lnTo>
                    <a:pt x="149339" y="367030"/>
                  </a:lnTo>
                  <a:lnTo>
                    <a:pt x="143929" y="367830"/>
                  </a:lnTo>
                  <a:lnTo>
                    <a:pt x="143929" y="350647"/>
                  </a:lnTo>
                  <a:lnTo>
                    <a:pt x="149339" y="349897"/>
                  </a:lnTo>
                  <a:lnTo>
                    <a:pt x="149339" y="344690"/>
                  </a:lnTo>
                  <a:lnTo>
                    <a:pt x="143929" y="345427"/>
                  </a:lnTo>
                  <a:lnTo>
                    <a:pt x="143929" y="328231"/>
                  </a:lnTo>
                  <a:lnTo>
                    <a:pt x="149339" y="327533"/>
                  </a:lnTo>
                  <a:lnTo>
                    <a:pt x="149339" y="322338"/>
                  </a:lnTo>
                  <a:lnTo>
                    <a:pt x="143929" y="323024"/>
                  </a:lnTo>
                  <a:lnTo>
                    <a:pt x="143929" y="305828"/>
                  </a:lnTo>
                  <a:lnTo>
                    <a:pt x="149339" y="305181"/>
                  </a:lnTo>
                  <a:lnTo>
                    <a:pt x="149339" y="299974"/>
                  </a:lnTo>
                  <a:lnTo>
                    <a:pt x="143929" y="300609"/>
                  </a:lnTo>
                  <a:lnTo>
                    <a:pt x="143929" y="283425"/>
                  </a:lnTo>
                  <a:lnTo>
                    <a:pt x="149339" y="282841"/>
                  </a:lnTo>
                  <a:lnTo>
                    <a:pt x="149339" y="277647"/>
                  </a:lnTo>
                  <a:lnTo>
                    <a:pt x="143929" y="278218"/>
                  </a:lnTo>
                  <a:lnTo>
                    <a:pt x="143929" y="261048"/>
                  </a:lnTo>
                  <a:lnTo>
                    <a:pt x="149339" y="260515"/>
                  </a:lnTo>
                  <a:lnTo>
                    <a:pt x="149339" y="255308"/>
                  </a:lnTo>
                  <a:lnTo>
                    <a:pt x="143929" y="255828"/>
                  </a:lnTo>
                  <a:lnTo>
                    <a:pt x="143929" y="238721"/>
                  </a:lnTo>
                  <a:lnTo>
                    <a:pt x="149339" y="238239"/>
                  </a:lnTo>
                  <a:lnTo>
                    <a:pt x="149339" y="233019"/>
                  </a:lnTo>
                  <a:lnTo>
                    <a:pt x="143929" y="233489"/>
                  </a:lnTo>
                  <a:lnTo>
                    <a:pt x="143929" y="216306"/>
                  </a:lnTo>
                  <a:lnTo>
                    <a:pt x="149339" y="215887"/>
                  </a:lnTo>
                  <a:lnTo>
                    <a:pt x="149339" y="210693"/>
                  </a:lnTo>
                  <a:lnTo>
                    <a:pt x="143929" y="211112"/>
                  </a:lnTo>
                  <a:lnTo>
                    <a:pt x="143929" y="193890"/>
                  </a:lnTo>
                  <a:lnTo>
                    <a:pt x="149339" y="193522"/>
                  </a:lnTo>
                  <a:lnTo>
                    <a:pt x="149339" y="188353"/>
                  </a:lnTo>
                  <a:lnTo>
                    <a:pt x="143929" y="188709"/>
                  </a:lnTo>
                  <a:lnTo>
                    <a:pt x="143929" y="171513"/>
                  </a:lnTo>
                  <a:lnTo>
                    <a:pt x="149339" y="171196"/>
                  </a:lnTo>
                  <a:lnTo>
                    <a:pt x="149339" y="165976"/>
                  </a:lnTo>
                  <a:lnTo>
                    <a:pt x="143929" y="166281"/>
                  </a:lnTo>
                  <a:lnTo>
                    <a:pt x="143929" y="153644"/>
                  </a:lnTo>
                  <a:lnTo>
                    <a:pt x="139382" y="158432"/>
                  </a:lnTo>
                  <a:lnTo>
                    <a:pt x="139382" y="682663"/>
                  </a:lnTo>
                  <a:lnTo>
                    <a:pt x="134327" y="684136"/>
                  </a:lnTo>
                  <a:lnTo>
                    <a:pt x="134327" y="666864"/>
                  </a:lnTo>
                  <a:lnTo>
                    <a:pt x="139382" y="665429"/>
                  </a:lnTo>
                  <a:lnTo>
                    <a:pt x="139382" y="660222"/>
                  </a:lnTo>
                  <a:lnTo>
                    <a:pt x="134327" y="661644"/>
                  </a:lnTo>
                  <a:lnTo>
                    <a:pt x="134327" y="644436"/>
                  </a:lnTo>
                  <a:lnTo>
                    <a:pt x="139382" y="643051"/>
                  </a:lnTo>
                  <a:lnTo>
                    <a:pt x="139382" y="637832"/>
                  </a:lnTo>
                  <a:lnTo>
                    <a:pt x="134327" y="639203"/>
                  </a:lnTo>
                  <a:lnTo>
                    <a:pt x="134327" y="621957"/>
                  </a:lnTo>
                  <a:lnTo>
                    <a:pt x="139382" y="620623"/>
                  </a:lnTo>
                  <a:lnTo>
                    <a:pt x="139382" y="615391"/>
                  </a:lnTo>
                  <a:lnTo>
                    <a:pt x="134327" y="616712"/>
                  </a:lnTo>
                  <a:lnTo>
                    <a:pt x="134327" y="599427"/>
                  </a:lnTo>
                  <a:lnTo>
                    <a:pt x="139382" y="598144"/>
                  </a:lnTo>
                  <a:lnTo>
                    <a:pt x="139382" y="592950"/>
                  </a:lnTo>
                  <a:lnTo>
                    <a:pt x="134327" y="594220"/>
                  </a:lnTo>
                  <a:lnTo>
                    <a:pt x="134327" y="576935"/>
                  </a:lnTo>
                  <a:lnTo>
                    <a:pt x="139382" y="575716"/>
                  </a:lnTo>
                  <a:lnTo>
                    <a:pt x="139382" y="570496"/>
                  </a:lnTo>
                  <a:lnTo>
                    <a:pt x="134327" y="571703"/>
                  </a:lnTo>
                  <a:lnTo>
                    <a:pt x="134327" y="554443"/>
                  </a:lnTo>
                  <a:lnTo>
                    <a:pt x="139382" y="553262"/>
                  </a:lnTo>
                  <a:lnTo>
                    <a:pt x="139382" y="548030"/>
                  </a:lnTo>
                  <a:lnTo>
                    <a:pt x="134327" y="549198"/>
                  </a:lnTo>
                  <a:lnTo>
                    <a:pt x="134327" y="531939"/>
                  </a:lnTo>
                  <a:lnTo>
                    <a:pt x="139382" y="530809"/>
                  </a:lnTo>
                  <a:lnTo>
                    <a:pt x="139382" y="525576"/>
                  </a:lnTo>
                  <a:lnTo>
                    <a:pt x="134327" y="526694"/>
                  </a:lnTo>
                  <a:lnTo>
                    <a:pt x="134327" y="509422"/>
                  </a:lnTo>
                  <a:lnTo>
                    <a:pt x="139382" y="508355"/>
                  </a:lnTo>
                  <a:lnTo>
                    <a:pt x="139382" y="503135"/>
                  </a:lnTo>
                  <a:lnTo>
                    <a:pt x="134327" y="504202"/>
                  </a:lnTo>
                  <a:lnTo>
                    <a:pt x="134327" y="486943"/>
                  </a:lnTo>
                  <a:lnTo>
                    <a:pt x="139382" y="485914"/>
                  </a:lnTo>
                  <a:lnTo>
                    <a:pt x="139382" y="480695"/>
                  </a:lnTo>
                  <a:lnTo>
                    <a:pt x="134327" y="481711"/>
                  </a:lnTo>
                  <a:lnTo>
                    <a:pt x="134327" y="464439"/>
                  </a:lnTo>
                  <a:lnTo>
                    <a:pt x="139382" y="463461"/>
                  </a:lnTo>
                  <a:lnTo>
                    <a:pt x="139382" y="458216"/>
                  </a:lnTo>
                  <a:lnTo>
                    <a:pt x="134327" y="459181"/>
                  </a:lnTo>
                  <a:lnTo>
                    <a:pt x="134327" y="442010"/>
                  </a:lnTo>
                  <a:lnTo>
                    <a:pt x="139382" y="441096"/>
                  </a:lnTo>
                  <a:lnTo>
                    <a:pt x="139382" y="435851"/>
                  </a:lnTo>
                  <a:lnTo>
                    <a:pt x="134327" y="436765"/>
                  </a:lnTo>
                  <a:lnTo>
                    <a:pt x="134327" y="419506"/>
                  </a:lnTo>
                  <a:lnTo>
                    <a:pt x="139382" y="418630"/>
                  </a:lnTo>
                  <a:lnTo>
                    <a:pt x="139382" y="413410"/>
                  </a:lnTo>
                  <a:lnTo>
                    <a:pt x="134327" y="414274"/>
                  </a:lnTo>
                  <a:lnTo>
                    <a:pt x="134327" y="397002"/>
                  </a:lnTo>
                  <a:lnTo>
                    <a:pt x="139382" y="396189"/>
                  </a:lnTo>
                  <a:lnTo>
                    <a:pt x="139382" y="390956"/>
                  </a:lnTo>
                  <a:lnTo>
                    <a:pt x="134327" y="391756"/>
                  </a:lnTo>
                  <a:lnTo>
                    <a:pt x="134327" y="374497"/>
                  </a:lnTo>
                  <a:lnTo>
                    <a:pt x="139382" y="373735"/>
                  </a:lnTo>
                  <a:lnTo>
                    <a:pt x="139382" y="368503"/>
                  </a:lnTo>
                  <a:lnTo>
                    <a:pt x="134327" y="369252"/>
                  </a:lnTo>
                  <a:lnTo>
                    <a:pt x="134327" y="352005"/>
                  </a:lnTo>
                  <a:lnTo>
                    <a:pt x="139382" y="351294"/>
                  </a:lnTo>
                  <a:lnTo>
                    <a:pt x="139382" y="346049"/>
                  </a:lnTo>
                  <a:lnTo>
                    <a:pt x="134327" y="346760"/>
                  </a:lnTo>
                  <a:lnTo>
                    <a:pt x="134327" y="329488"/>
                  </a:lnTo>
                  <a:lnTo>
                    <a:pt x="139382" y="328828"/>
                  </a:lnTo>
                  <a:lnTo>
                    <a:pt x="139382" y="323608"/>
                  </a:lnTo>
                  <a:lnTo>
                    <a:pt x="134327" y="324256"/>
                  </a:lnTo>
                  <a:lnTo>
                    <a:pt x="134327" y="306984"/>
                  </a:lnTo>
                  <a:lnTo>
                    <a:pt x="139382" y="306374"/>
                  </a:lnTo>
                  <a:lnTo>
                    <a:pt x="139382" y="301155"/>
                  </a:lnTo>
                  <a:lnTo>
                    <a:pt x="134327" y="301752"/>
                  </a:lnTo>
                  <a:lnTo>
                    <a:pt x="134327" y="284492"/>
                  </a:lnTo>
                  <a:lnTo>
                    <a:pt x="139382" y="283921"/>
                  </a:lnTo>
                  <a:lnTo>
                    <a:pt x="139382" y="278714"/>
                  </a:lnTo>
                  <a:lnTo>
                    <a:pt x="134327" y="279260"/>
                  </a:lnTo>
                  <a:lnTo>
                    <a:pt x="134327" y="262013"/>
                  </a:lnTo>
                  <a:lnTo>
                    <a:pt x="139382" y="261505"/>
                  </a:lnTo>
                  <a:lnTo>
                    <a:pt x="139382" y="256273"/>
                  </a:lnTo>
                  <a:lnTo>
                    <a:pt x="134327" y="256781"/>
                  </a:lnTo>
                  <a:lnTo>
                    <a:pt x="134327" y="239585"/>
                  </a:lnTo>
                  <a:lnTo>
                    <a:pt x="139382" y="239128"/>
                  </a:lnTo>
                  <a:lnTo>
                    <a:pt x="139382" y="233883"/>
                  </a:lnTo>
                  <a:lnTo>
                    <a:pt x="134327" y="234340"/>
                  </a:lnTo>
                  <a:lnTo>
                    <a:pt x="134327" y="217081"/>
                  </a:lnTo>
                  <a:lnTo>
                    <a:pt x="139382" y="216674"/>
                  </a:lnTo>
                  <a:lnTo>
                    <a:pt x="139382" y="211455"/>
                  </a:lnTo>
                  <a:lnTo>
                    <a:pt x="134327" y="211848"/>
                  </a:lnTo>
                  <a:lnTo>
                    <a:pt x="134327" y="194564"/>
                  </a:lnTo>
                  <a:lnTo>
                    <a:pt x="139382" y="194208"/>
                  </a:lnTo>
                  <a:lnTo>
                    <a:pt x="139382" y="189014"/>
                  </a:lnTo>
                  <a:lnTo>
                    <a:pt x="134327" y="189357"/>
                  </a:lnTo>
                  <a:lnTo>
                    <a:pt x="134327" y="172085"/>
                  </a:lnTo>
                  <a:lnTo>
                    <a:pt x="139382" y="171780"/>
                  </a:lnTo>
                  <a:lnTo>
                    <a:pt x="139382" y="166547"/>
                  </a:lnTo>
                  <a:lnTo>
                    <a:pt x="134327" y="166839"/>
                  </a:lnTo>
                  <a:lnTo>
                    <a:pt x="134327" y="163753"/>
                  </a:lnTo>
                  <a:lnTo>
                    <a:pt x="131229" y="167005"/>
                  </a:lnTo>
                  <a:lnTo>
                    <a:pt x="129781" y="168541"/>
                  </a:lnTo>
                  <a:lnTo>
                    <a:pt x="125933" y="172580"/>
                  </a:lnTo>
                  <a:lnTo>
                    <a:pt x="129781" y="172351"/>
                  </a:lnTo>
                  <a:lnTo>
                    <a:pt x="129781" y="685444"/>
                  </a:lnTo>
                  <a:lnTo>
                    <a:pt x="124371" y="687006"/>
                  </a:lnTo>
                  <a:lnTo>
                    <a:pt x="124371" y="669671"/>
                  </a:lnTo>
                  <a:lnTo>
                    <a:pt x="129781" y="668147"/>
                  </a:lnTo>
                  <a:lnTo>
                    <a:pt x="129781" y="662914"/>
                  </a:lnTo>
                  <a:lnTo>
                    <a:pt x="124371" y="664413"/>
                  </a:lnTo>
                  <a:lnTo>
                    <a:pt x="124371" y="647141"/>
                  </a:lnTo>
                  <a:lnTo>
                    <a:pt x="129781" y="645668"/>
                  </a:lnTo>
                  <a:lnTo>
                    <a:pt x="129781" y="640422"/>
                  </a:lnTo>
                  <a:lnTo>
                    <a:pt x="124371" y="641870"/>
                  </a:lnTo>
                  <a:lnTo>
                    <a:pt x="124371" y="624547"/>
                  </a:lnTo>
                  <a:lnTo>
                    <a:pt x="129781" y="623138"/>
                  </a:lnTo>
                  <a:lnTo>
                    <a:pt x="129781" y="617893"/>
                  </a:lnTo>
                  <a:lnTo>
                    <a:pt x="124371" y="619290"/>
                  </a:lnTo>
                  <a:lnTo>
                    <a:pt x="124371" y="601929"/>
                  </a:lnTo>
                  <a:lnTo>
                    <a:pt x="129781" y="600570"/>
                  </a:lnTo>
                  <a:lnTo>
                    <a:pt x="129781" y="595350"/>
                  </a:lnTo>
                  <a:lnTo>
                    <a:pt x="124371" y="596696"/>
                  </a:lnTo>
                  <a:lnTo>
                    <a:pt x="124371" y="579335"/>
                  </a:lnTo>
                  <a:lnTo>
                    <a:pt x="129781" y="578040"/>
                  </a:lnTo>
                  <a:lnTo>
                    <a:pt x="129781" y="572795"/>
                  </a:lnTo>
                  <a:lnTo>
                    <a:pt x="124371" y="574078"/>
                  </a:lnTo>
                  <a:lnTo>
                    <a:pt x="124371" y="556742"/>
                  </a:lnTo>
                  <a:lnTo>
                    <a:pt x="129781" y="555498"/>
                  </a:lnTo>
                  <a:lnTo>
                    <a:pt x="129781" y="550240"/>
                  </a:lnTo>
                  <a:lnTo>
                    <a:pt x="124371" y="551472"/>
                  </a:lnTo>
                  <a:lnTo>
                    <a:pt x="124371" y="534136"/>
                  </a:lnTo>
                  <a:lnTo>
                    <a:pt x="129781" y="532942"/>
                  </a:lnTo>
                  <a:lnTo>
                    <a:pt x="129781" y="527685"/>
                  </a:lnTo>
                  <a:lnTo>
                    <a:pt x="124371" y="528866"/>
                  </a:lnTo>
                  <a:lnTo>
                    <a:pt x="124371" y="511517"/>
                  </a:lnTo>
                  <a:lnTo>
                    <a:pt x="129781" y="510387"/>
                  </a:lnTo>
                  <a:lnTo>
                    <a:pt x="129781" y="505142"/>
                  </a:lnTo>
                  <a:lnTo>
                    <a:pt x="124371" y="506272"/>
                  </a:lnTo>
                  <a:lnTo>
                    <a:pt x="124371" y="488937"/>
                  </a:lnTo>
                  <a:lnTo>
                    <a:pt x="129781" y="487857"/>
                  </a:lnTo>
                  <a:lnTo>
                    <a:pt x="129781" y="482612"/>
                  </a:lnTo>
                  <a:lnTo>
                    <a:pt x="124371" y="483679"/>
                  </a:lnTo>
                  <a:lnTo>
                    <a:pt x="124371" y="466331"/>
                  </a:lnTo>
                  <a:lnTo>
                    <a:pt x="129781" y="465302"/>
                  </a:lnTo>
                  <a:lnTo>
                    <a:pt x="129781" y="460032"/>
                  </a:lnTo>
                  <a:lnTo>
                    <a:pt x="124371" y="461048"/>
                  </a:lnTo>
                  <a:lnTo>
                    <a:pt x="124371" y="443801"/>
                  </a:lnTo>
                  <a:lnTo>
                    <a:pt x="129781" y="442836"/>
                  </a:lnTo>
                  <a:lnTo>
                    <a:pt x="129781" y="437565"/>
                  </a:lnTo>
                  <a:lnTo>
                    <a:pt x="124371" y="438531"/>
                  </a:lnTo>
                  <a:lnTo>
                    <a:pt x="124371" y="421195"/>
                  </a:lnTo>
                  <a:lnTo>
                    <a:pt x="129781" y="420281"/>
                  </a:lnTo>
                  <a:lnTo>
                    <a:pt x="129781" y="415036"/>
                  </a:lnTo>
                  <a:lnTo>
                    <a:pt x="124371" y="415937"/>
                  </a:lnTo>
                  <a:lnTo>
                    <a:pt x="124371" y="398602"/>
                  </a:lnTo>
                  <a:lnTo>
                    <a:pt x="129781" y="397738"/>
                  </a:lnTo>
                  <a:lnTo>
                    <a:pt x="129781" y="392480"/>
                  </a:lnTo>
                  <a:lnTo>
                    <a:pt x="124371" y="393331"/>
                  </a:lnTo>
                  <a:lnTo>
                    <a:pt x="124371" y="375996"/>
                  </a:lnTo>
                  <a:lnTo>
                    <a:pt x="129781" y="375183"/>
                  </a:lnTo>
                  <a:lnTo>
                    <a:pt x="129781" y="369925"/>
                  </a:lnTo>
                  <a:lnTo>
                    <a:pt x="124371" y="370725"/>
                  </a:lnTo>
                  <a:lnTo>
                    <a:pt x="124371" y="353402"/>
                  </a:lnTo>
                  <a:lnTo>
                    <a:pt x="129781" y="352653"/>
                  </a:lnTo>
                  <a:lnTo>
                    <a:pt x="129781" y="347383"/>
                  </a:lnTo>
                  <a:lnTo>
                    <a:pt x="124371" y="348132"/>
                  </a:lnTo>
                  <a:lnTo>
                    <a:pt x="124371" y="330784"/>
                  </a:lnTo>
                  <a:lnTo>
                    <a:pt x="129781" y="330085"/>
                  </a:lnTo>
                  <a:lnTo>
                    <a:pt x="129781" y="324840"/>
                  </a:lnTo>
                  <a:lnTo>
                    <a:pt x="124371" y="325526"/>
                  </a:lnTo>
                  <a:lnTo>
                    <a:pt x="124371" y="308178"/>
                  </a:lnTo>
                  <a:lnTo>
                    <a:pt x="129781" y="307530"/>
                  </a:lnTo>
                  <a:lnTo>
                    <a:pt x="129781" y="302285"/>
                  </a:lnTo>
                  <a:lnTo>
                    <a:pt x="124371" y="302920"/>
                  </a:lnTo>
                  <a:lnTo>
                    <a:pt x="124371" y="285584"/>
                  </a:lnTo>
                  <a:lnTo>
                    <a:pt x="129781" y="284988"/>
                  </a:lnTo>
                  <a:lnTo>
                    <a:pt x="129781" y="279755"/>
                  </a:lnTo>
                  <a:lnTo>
                    <a:pt x="124371" y="280327"/>
                  </a:lnTo>
                  <a:lnTo>
                    <a:pt x="124371" y="263004"/>
                  </a:lnTo>
                  <a:lnTo>
                    <a:pt x="129781" y="262470"/>
                  </a:lnTo>
                  <a:lnTo>
                    <a:pt x="129781" y="257225"/>
                  </a:lnTo>
                  <a:lnTo>
                    <a:pt x="124371" y="257746"/>
                  </a:lnTo>
                  <a:lnTo>
                    <a:pt x="124371" y="240474"/>
                  </a:lnTo>
                  <a:lnTo>
                    <a:pt x="129781" y="239991"/>
                  </a:lnTo>
                  <a:lnTo>
                    <a:pt x="129781" y="234734"/>
                  </a:lnTo>
                  <a:lnTo>
                    <a:pt x="124371" y="235204"/>
                  </a:lnTo>
                  <a:lnTo>
                    <a:pt x="124371" y="217868"/>
                  </a:lnTo>
                  <a:lnTo>
                    <a:pt x="129781" y="217449"/>
                  </a:lnTo>
                  <a:lnTo>
                    <a:pt x="129781" y="212204"/>
                  </a:lnTo>
                  <a:lnTo>
                    <a:pt x="124371" y="212623"/>
                  </a:lnTo>
                  <a:lnTo>
                    <a:pt x="124371" y="195262"/>
                  </a:lnTo>
                  <a:lnTo>
                    <a:pt x="129781" y="194894"/>
                  </a:lnTo>
                  <a:lnTo>
                    <a:pt x="129781" y="189661"/>
                  </a:lnTo>
                  <a:lnTo>
                    <a:pt x="124371" y="190017"/>
                  </a:lnTo>
                  <a:lnTo>
                    <a:pt x="124371" y="174231"/>
                  </a:lnTo>
                  <a:lnTo>
                    <a:pt x="119824" y="179019"/>
                  </a:lnTo>
                  <a:lnTo>
                    <a:pt x="119824" y="688327"/>
                  </a:lnTo>
                  <a:lnTo>
                    <a:pt x="114769" y="689800"/>
                  </a:lnTo>
                  <a:lnTo>
                    <a:pt x="114769" y="672388"/>
                  </a:lnTo>
                  <a:lnTo>
                    <a:pt x="119824" y="670953"/>
                  </a:lnTo>
                  <a:lnTo>
                    <a:pt x="119824" y="665695"/>
                  </a:lnTo>
                  <a:lnTo>
                    <a:pt x="114769" y="667118"/>
                  </a:lnTo>
                  <a:lnTo>
                    <a:pt x="114769" y="649757"/>
                  </a:lnTo>
                  <a:lnTo>
                    <a:pt x="119824" y="648373"/>
                  </a:lnTo>
                  <a:lnTo>
                    <a:pt x="119824" y="643089"/>
                  </a:lnTo>
                  <a:lnTo>
                    <a:pt x="114769" y="644461"/>
                  </a:lnTo>
                  <a:lnTo>
                    <a:pt x="114769" y="627075"/>
                  </a:lnTo>
                  <a:lnTo>
                    <a:pt x="119824" y="625741"/>
                  </a:lnTo>
                  <a:lnTo>
                    <a:pt x="119824" y="620471"/>
                  </a:lnTo>
                  <a:lnTo>
                    <a:pt x="114769" y="621792"/>
                  </a:lnTo>
                  <a:lnTo>
                    <a:pt x="114769" y="604354"/>
                  </a:lnTo>
                  <a:lnTo>
                    <a:pt x="119824" y="603072"/>
                  </a:lnTo>
                  <a:lnTo>
                    <a:pt x="119824" y="597827"/>
                  </a:lnTo>
                  <a:lnTo>
                    <a:pt x="114769" y="599084"/>
                  </a:lnTo>
                  <a:lnTo>
                    <a:pt x="114769" y="581660"/>
                  </a:lnTo>
                  <a:lnTo>
                    <a:pt x="119824" y="580440"/>
                  </a:lnTo>
                  <a:lnTo>
                    <a:pt x="119824" y="575170"/>
                  </a:lnTo>
                  <a:lnTo>
                    <a:pt x="114769" y="576376"/>
                  </a:lnTo>
                  <a:lnTo>
                    <a:pt x="114769" y="558965"/>
                  </a:lnTo>
                  <a:lnTo>
                    <a:pt x="119824" y="557784"/>
                  </a:lnTo>
                  <a:lnTo>
                    <a:pt x="119824" y="552513"/>
                  </a:lnTo>
                  <a:lnTo>
                    <a:pt x="114769" y="553681"/>
                  </a:lnTo>
                  <a:lnTo>
                    <a:pt x="114769" y="536257"/>
                  </a:lnTo>
                  <a:lnTo>
                    <a:pt x="119824" y="535139"/>
                  </a:lnTo>
                  <a:lnTo>
                    <a:pt x="119824" y="529856"/>
                  </a:lnTo>
                  <a:lnTo>
                    <a:pt x="114769" y="530974"/>
                  </a:lnTo>
                  <a:lnTo>
                    <a:pt x="114769" y="513549"/>
                  </a:lnTo>
                  <a:lnTo>
                    <a:pt x="119824" y="512483"/>
                  </a:lnTo>
                  <a:lnTo>
                    <a:pt x="119824" y="507225"/>
                  </a:lnTo>
                  <a:lnTo>
                    <a:pt x="114769" y="508279"/>
                  </a:lnTo>
                  <a:lnTo>
                    <a:pt x="114769" y="490867"/>
                  </a:lnTo>
                  <a:lnTo>
                    <a:pt x="119824" y="489851"/>
                  </a:lnTo>
                  <a:lnTo>
                    <a:pt x="119824" y="484581"/>
                  </a:lnTo>
                  <a:lnTo>
                    <a:pt x="114769" y="485597"/>
                  </a:lnTo>
                  <a:lnTo>
                    <a:pt x="114769" y="468172"/>
                  </a:lnTo>
                  <a:lnTo>
                    <a:pt x="119824" y="467194"/>
                  </a:lnTo>
                  <a:lnTo>
                    <a:pt x="119824" y="461911"/>
                  </a:lnTo>
                  <a:lnTo>
                    <a:pt x="114769" y="462876"/>
                  </a:lnTo>
                  <a:lnTo>
                    <a:pt x="114769" y="445554"/>
                  </a:lnTo>
                  <a:lnTo>
                    <a:pt x="119824" y="444627"/>
                  </a:lnTo>
                  <a:lnTo>
                    <a:pt x="119824" y="439343"/>
                  </a:lnTo>
                  <a:lnTo>
                    <a:pt x="114769" y="440258"/>
                  </a:lnTo>
                  <a:lnTo>
                    <a:pt x="114769" y="422846"/>
                  </a:lnTo>
                  <a:lnTo>
                    <a:pt x="119824" y="421970"/>
                  </a:lnTo>
                  <a:lnTo>
                    <a:pt x="119824" y="416699"/>
                  </a:lnTo>
                  <a:lnTo>
                    <a:pt x="114769" y="417563"/>
                  </a:lnTo>
                  <a:lnTo>
                    <a:pt x="114769" y="400151"/>
                  </a:lnTo>
                  <a:lnTo>
                    <a:pt x="119824" y="399338"/>
                  </a:lnTo>
                  <a:lnTo>
                    <a:pt x="119824" y="394055"/>
                  </a:lnTo>
                  <a:lnTo>
                    <a:pt x="114769" y="394855"/>
                  </a:lnTo>
                  <a:lnTo>
                    <a:pt x="114769" y="377444"/>
                  </a:lnTo>
                  <a:lnTo>
                    <a:pt x="119824" y="376682"/>
                  </a:lnTo>
                  <a:lnTo>
                    <a:pt x="119824" y="371398"/>
                  </a:lnTo>
                  <a:lnTo>
                    <a:pt x="114769" y="372160"/>
                  </a:lnTo>
                  <a:lnTo>
                    <a:pt x="114769" y="354749"/>
                  </a:lnTo>
                  <a:lnTo>
                    <a:pt x="119824" y="354037"/>
                  </a:lnTo>
                  <a:lnTo>
                    <a:pt x="119824" y="348754"/>
                  </a:lnTo>
                  <a:lnTo>
                    <a:pt x="114769" y="349453"/>
                  </a:lnTo>
                  <a:lnTo>
                    <a:pt x="114769" y="332041"/>
                  </a:lnTo>
                  <a:lnTo>
                    <a:pt x="119824" y="331381"/>
                  </a:lnTo>
                  <a:lnTo>
                    <a:pt x="119824" y="326110"/>
                  </a:lnTo>
                  <a:lnTo>
                    <a:pt x="114769" y="326771"/>
                  </a:lnTo>
                  <a:lnTo>
                    <a:pt x="114769" y="309333"/>
                  </a:lnTo>
                  <a:lnTo>
                    <a:pt x="119824" y="308724"/>
                  </a:lnTo>
                  <a:lnTo>
                    <a:pt x="119824" y="303453"/>
                  </a:lnTo>
                  <a:lnTo>
                    <a:pt x="114769" y="304063"/>
                  </a:lnTo>
                  <a:lnTo>
                    <a:pt x="114769" y="286639"/>
                  </a:lnTo>
                  <a:lnTo>
                    <a:pt x="119824" y="286080"/>
                  </a:lnTo>
                  <a:lnTo>
                    <a:pt x="119824" y="280822"/>
                  </a:lnTo>
                  <a:lnTo>
                    <a:pt x="114769" y="281368"/>
                  </a:lnTo>
                  <a:lnTo>
                    <a:pt x="114769" y="263969"/>
                  </a:lnTo>
                  <a:lnTo>
                    <a:pt x="119824" y="263461"/>
                  </a:lnTo>
                  <a:lnTo>
                    <a:pt x="119824" y="258191"/>
                  </a:lnTo>
                  <a:lnTo>
                    <a:pt x="114769" y="258686"/>
                  </a:lnTo>
                  <a:lnTo>
                    <a:pt x="114769" y="241350"/>
                  </a:lnTo>
                  <a:lnTo>
                    <a:pt x="119824" y="240880"/>
                  </a:lnTo>
                  <a:lnTo>
                    <a:pt x="119824" y="235597"/>
                  </a:lnTo>
                  <a:lnTo>
                    <a:pt x="114769" y="236054"/>
                  </a:lnTo>
                  <a:lnTo>
                    <a:pt x="114769" y="218643"/>
                  </a:lnTo>
                  <a:lnTo>
                    <a:pt x="119824" y="218236"/>
                  </a:lnTo>
                  <a:lnTo>
                    <a:pt x="119824" y="212979"/>
                  </a:lnTo>
                  <a:lnTo>
                    <a:pt x="114769" y="213372"/>
                  </a:lnTo>
                  <a:lnTo>
                    <a:pt x="114769" y="195935"/>
                  </a:lnTo>
                  <a:lnTo>
                    <a:pt x="119824" y="195580"/>
                  </a:lnTo>
                  <a:lnTo>
                    <a:pt x="119824" y="190334"/>
                  </a:lnTo>
                  <a:lnTo>
                    <a:pt x="114769" y="190677"/>
                  </a:lnTo>
                  <a:lnTo>
                    <a:pt x="114769" y="184340"/>
                  </a:lnTo>
                  <a:lnTo>
                    <a:pt x="110223" y="189128"/>
                  </a:lnTo>
                  <a:lnTo>
                    <a:pt x="110223" y="691108"/>
                  </a:lnTo>
                  <a:lnTo>
                    <a:pt x="104813" y="692670"/>
                  </a:lnTo>
                  <a:lnTo>
                    <a:pt x="104813" y="675182"/>
                  </a:lnTo>
                  <a:lnTo>
                    <a:pt x="110223" y="673658"/>
                  </a:lnTo>
                  <a:lnTo>
                    <a:pt x="110223" y="668388"/>
                  </a:lnTo>
                  <a:lnTo>
                    <a:pt x="104813" y="669886"/>
                  </a:lnTo>
                  <a:lnTo>
                    <a:pt x="104813" y="652449"/>
                  </a:lnTo>
                  <a:lnTo>
                    <a:pt x="110223" y="650989"/>
                  </a:lnTo>
                  <a:lnTo>
                    <a:pt x="110223" y="645693"/>
                  </a:lnTo>
                  <a:lnTo>
                    <a:pt x="104813" y="647141"/>
                  </a:lnTo>
                  <a:lnTo>
                    <a:pt x="104813" y="629666"/>
                  </a:lnTo>
                  <a:lnTo>
                    <a:pt x="110223" y="628256"/>
                  </a:lnTo>
                  <a:lnTo>
                    <a:pt x="110223" y="622960"/>
                  </a:lnTo>
                  <a:lnTo>
                    <a:pt x="104813" y="624357"/>
                  </a:lnTo>
                  <a:lnTo>
                    <a:pt x="104813" y="606844"/>
                  </a:lnTo>
                  <a:lnTo>
                    <a:pt x="110223" y="605485"/>
                  </a:lnTo>
                  <a:lnTo>
                    <a:pt x="110223" y="600227"/>
                  </a:lnTo>
                  <a:lnTo>
                    <a:pt x="104813" y="601560"/>
                  </a:lnTo>
                  <a:lnTo>
                    <a:pt x="104813" y="584060"/>
                  </a:lnTo>
                  <a:lnTo>
                    <a:pt x="110223" y="582764"/>
                  </a:lnTo>
                  <a:lnTo>
                    <a:pt x="110223" y="577469"/>
                  </a:lnTo>
                  <a:lnTo>
                    <a:pt x="104813" y="578751"/>
                  </a:lnTo>
                  <a:lnTo>
                    <a:pt x="104813" y="561263"/>
                  </a:lnTo>
                  <a:lnTo>
                    <a:pt x="110223" y="560019"/>
                  </a:lnTo>
                  <a:lnTo>
                    <a:pt x="110223" y="554723"/>
                  </a:lnTo>
                  <a:lnTo>
                    <a:pt x="104813" y="555955"/>
                  </a:lnTo>
                  <a:lnTo>
                    <a:pt x="104813" y="538454"/>
                  </a:lnTo>
                  <a:lnTo>
                    <a:pt x="110223" y="537260"/>
                  </a:lnTo>
                  <a:lnTo>
                    <a:pt x="110223" y="531964"/>
                  </a:lnTo>
                  <a:lnTo>
                    <a:pt x="104813" y="533146"/>
                  </a:lnTo>
                  <a:lnTo>
                    <a:pt x="104813" y="515645"/>
                  </a:lnTo>
                  <a:lnTo>
                    <a:pt x="110223" y="514515"/>
                  </a:lnTo>
                  <a:lnTo>
                    <a:pt x="110223" y="509231"/>
                  </a:lnTo>
                  <a:lnTo>
                    <a:pt x="104813" y="510349"/>
                  </a:lnTo>
                  <a:lnTo>
                    <a:pt x="104813" y="492861"/>
                  </a:lnTo>
                  <a:lnTo>
                    <a:pt x="110223" y="491782"/>
                  </a:lnTo>
                  <a:lnTo>
                    <a:pt x="110223" y="486498"/>
                  </a:lnTo>
                  <a:lnTo>
                    <a:pt x="104813" y="487565"/>
                  </a:lnTo>
                  <a:lnTo>
                    <a:pt x="104813" y="470065"/>
                  </a:lnTo>
                  <a:lnTo>
                    <a:pt x="110223" y="469036"/>
                  </a:lnTo>
                  <a:lnTo>
                    <a:pt x="110223" y="463727"/>
                  </a:lnTo>
                  <a:lnTo>
                    <a:pt x="104813" y="464743"/>
                  </a:lnTo>
                  <a:lnTo>
                    <a:pt x="104813" y="447344"/>
                  </a:lnTo>
                  <a:lnTo>
                    <a:pt x="110223" y="446366"/>
                  </a:lnTo>
                  <a:lnTo>
                    <a:pt x="110223" y="441058"/>
                  </a:lnTo>
                  <a:lnTo>
                    <a:pt x="104813" y="442023"/>
                  </a:lnTo>
                  <a:lnTo>
                    <a:pt x="104813" y="424535"/>
                  </a:lnTo>
                  <a:lnTo>
                    <a:pt x="110223" y="423621"/>
                  </a:lnTo>
                  <a:lnTo>
                    <a:pt x="110223" y="418325"/>
                  </a:lnTo>
                  <a:lnTo>
                    <a:pt x="104813" y="419227"/>
                  </a:lnTo>
                  <a:lnTo>
                    <a:pt x="104813" y="401739"/>
                  </a:lnTo>
                  <a:lnTo>
                    <a:pt x="110223" y="400875"/>
                  </a:lnTo>
                  <a:lnTo>
                    <a:pt x="110223" y="395579"/>
                  </a:lnTo>
                  <a:lnTo>
                    <a:pt x="104813" y="396430"/>
                  </a:lnTo>
                  <a:lnTo>
                    <a:pt x="104813" y="378929"/>
                  </a:lnTo>
                  <a:lnTo>
                    <a:pt x="110223" y="378129"/>
                  </a:lnTo>
                  <a:lnTo>
                    <a:pt x="110223" y="372833"/>
                  </a:lnTo>
                  <a:lnTo>
                    <a:pt x="104813" y="373634"/>
                  </a:lnTo>
                  <a:lnTo>
                    <a:pt x="104813" y="356146"/>
                  </a:lnTo>
                  <a:lnTo>
                    <a:pt x="110223" y="355396"/>
                  </a:lnTo>
                  <a:lnTo>
                    <a:pt x="110223" y="350088"/>
                  </a:lnTo>
                  <a:lnTo>
                    <a:pt x="104813" y="350824"/>
                  </a:lnTo>
                  <a:lnTo>
                    <a:pt x="104813" y="333336"/>
                  </a:lnTo>
                  <a:lnTo>
                    <a:pt x="110223" y="332638"/>
                  </a:lnTo>
                  <a:lnTo>
                    <a:pt x="110223" y="327355"/>
                  </a:lnTo>
                  <a:lnTo>
                    <a:pt x="104813" y="328041"/>
                  </a:lnTo>
                  <a:lnTo>
                    <a:pt x="104813" y="310527"/>
                  </a:lnTo>
                  <a:lnTo>
                    <a:pt x="110223" y="309880"/>
                  </a:lnTo>
                  <a:lnTo>
                    <a:pt x="110223" y="304596"/>
                  </a:lnTo>
                  <a:lnTo>
                    <a:pt x="104813" y="305231"/>
                  </a:lnTo>
                  <a:lnTo>
                    <a:pt x="104813" y="287731"/>
                  </a:lnTo>
                  <a:lnTo>
                    <a:pt x="110223" y="287147"/>
                  </a:lnTo>
                  <a:lnTo>
                    <a:pt x="110223" y="281863"/>
                  </a:lnTo>
                  <a:lnTo>
                    <a:pt x="104813" y="282435"/>
                  </a:lnTo>
                  <a:lnTo>
                    <a:pt x="104813" y="264960"/>
                  </a:lnTo>
                  <a:lnTo>
                    <a:pt x="110223" y="264426"/>
                  </a:lnTo>
                  <a:lnTo>
                    <a:pt x="110223" y="259130"/>
                  </a:lnTo>
                  <a:lnTo>
                    <a:pt x="104813" y="259651"/>
                  </a:lnTo>
                  <a:lnTo>
                    <a:pt x="104813" y="242239"/>
                  </a:lnTo>
                  <a:lnTo>
                    <a:pt x="110223" y="241757"/>
                  </a:lnTo>
                  <a:lnTo>
                    <a:pt x="110223" y="236448"/>
                  </a:lnTo>
                  <a:lnTo>
                    <a:pt x="104813" y="236918"/>
                  </a:lnTo>
                  <a:lnTo>
                    <a:pt x="104813" y="219430"/>
                  </a:lnTo>
                  <a:lnTo>
                    <a:pt x="110223" y="219011"/>
                  </a:lnTo>
                  <a:lnTo>
                    <a:pt x="110223" y="213728"/>
                  </a:lnTo>
                  <a:lnTo>
                    <a:pt x="104813" y="214147"/>
                  </a:lnTo>
                  <a:lnTo>
                    <a:pt x="104813" y="196621"/>
                  </a:lnTo>
                  <a:lnTo>
                    <a:pt x="110223" y="196253"/>
                  </a:lnTo>
                  <a:lnTo>
                    <a:pt x="110223" y="190982"/>
                  </a:lnTo>
                  <a:lnTo>
                    <a:pt x="108356" y="191096"/>
                  </a:lnTo>
                  <a:lnTo>
                    <a:pt x="104813" y="194830"/>
                  </a:lnTo>
                  <a:lnTo>
                    <a:pt x="102984" y="196748"/>
                  </a:lnTo>
                  <a:lnTo>
                    <a:pt x="100266" y="199618"/>
                  </a:lnTo>
                  <a:lnTo>
                    <a:pt x="100266" y="214490"/>
                  </a:lnTo>
                  <a:lnTo>
                    <a:pt x="100266" y="219798"/>
                  </a:lnTo>
                  <a:lnTo>
                    <a:pt x="100266" y="693991"/>
                  </a:lnTo>
                  <a:lnTo>
                    <a:pt x="95224" y="695452"/>
                  </a:lnTo>
                  <a:lnTo>
                    <a:pt x="95224" y="677887"/>
                  </a:lnTo>
                  <a:lnTo>
                    <a:pt x="100266" y="676465"/>
                  </a:lnTo>
                  <a:lnTo>
                    <a:pt x="100266" y="671156"/>
                  </a:lnTo>
                  <a:lnTo>
                    <a:pt x="95224" y="672566"/>
                  </a:lnTo>
                  <a:lnTo>
                    <a:pt x="95224" y="655066"/>
                  </a:lnTo>
                  <a:lnTo>
                    <a:pt x="100266" y="653694"/>
                  </a:lnTo>
                  <a:lnTo>
                    <a:pt x="100266" y="648360"/>
                  </a:lnTo>
                  <a:lnTo>
                    <a:pt x="95224" y="649732"/>
                  </a:lnTo>
                  <a:lnTo>
                    <a:pt x="95224" y="632180"/>
                  </a:lnTo>
                  <a:lnTo>
                    <a:pt x="100266" y="630859"/>
                  </a:lnTo>
                  <a:lnTo>
                    <a:pt x="100266" y="625538"/>
                  </a:lnTo>
                  <a:lnTo>
                    <a:pt x="95224" y="626846"/>
                  </a:lnTo>
                  <a:lnTo>
                    <a:pt x="95224" y="609257"/>
                  </a:lnTo>
                  <a:lnTo>
                    <a:pt x="100266" y="607987"/>
                  </a:lnTo>
                  <a:lnTo>
                    <a:pt x="100266" y="602703"/>
                  </a:lnTo>
                  <a:lnTo>
                    <a:pt x="95224" y="603961"/>
                  </a:lnTo>
                  <a:lnTo>
                    <a:pt x="95224" y="586384"/>
                  </a:lnTo>
                  <a:lnTo>
                    <a:pt x="100266" y="585165"/>
                  </a:lnTo>
                  <a:lnTo>
                    <a:pt x="100266" y="579843"/>
                  </a:lnTo>
                  <a:lnTo>
                    <a:pt x="95224" y="581050"/>
                  </a:lnTo>
                  <a:lnTo>
                    <a:pt x="95224" y="563486"/>
                  </a:lnTo>
                  <a:lnTo>
                    <a:pt x="100266" y="562317"/>
                  </a:lnTo>
                  <a:lnTo>
                    <a:pt x="100266" y="556996"/>
                  </a:lnTo>
                  <a:lnTo>
                    <a:pt x="95224" y="558152"/>
                  </a:lnTo>
                  <a:lnTo>
                    <a:pt x="95224" y="540588"/>
                  </a:lnTo>
                  <a:lnTo>
                    <a:pt x="100266" y="539470"/>
                  </a:lnTo>
                  <a:lnTo>
                    <a:pt x="100266" y="534136"/>
                  </a:lnTo>
                  <a:lnTo>
                    <a:pt x="95224" y="535254"/>
                  </a:lnTo>
                  <a:lnTo>
                    <a:pt x="95224" y="517690"/>
                  </a:lnTo>
                  <a:lnTo>
                    <a:pt x="100266" y="516610"/>
                  </a:lnTo>
                  <a:lnTo>
                    <a:pt x="100266" y="511302"/>
                  </a:lnTo>
                  <a:lnTo>
                    <a:pt x="95224" y="512368"/>
                  </a:lnTo>
                  <a:lnTo>
                    <a:pt x="95224" y="494804"/>
                  </a:lnTo>
                  <a:lnTo>
                    <a:pt x="100266" y="493776"/>
                  </a:lnTo>
                  <a:lnTo>
                    <a:pt x="100266" y="488467"/>
                  </a:lnTo>
                  <a:lnTo>
                    <a:pt x="95224" y="489470"/>
                  </a:lnTo>
                  <a:lnTo>
                    <a:pt x="95224" y="471893"/>
                  </a:lnTo>
                  <a:lnTo>
                    <a:pt x="100266" y="470928"/>
                  </a:lnTo>
                  <a:lnTo>
                    <a:pt x="100266" y="465594"/>
                  </a:lnTo>
                  <a:lnTo>
                    <a:pt x="95224" y="466547"/>
                  </a:lnTo>
                  <a:lnTo>
                    <a:pt x="95224" y="449084"/>
                  </a:lnTo>
                  <a:lnTo>
                    <a:pt x="100266" y="448170"/>
                  </a:lnTo>
                  <a:lnTo>
                    <a:pt x="100266" y="442836"/>
                  </a:lnTo>
                  <a:lnTo>
                    <a:pt x="95224" y="443738"/>
                  </a:lnTo>
                  <a:lnTo>
                    <a:pt x="95224" y="426173"/>
                  </a:lnTo>
                  <a:lnTo>
                    <a:pt x="100266" y="425310"/>
                  </a:lnTo>
                  <a:lnTo>
                    <a:pt x="100266" y="419989"/>
                  </a:lnTo>
                  <a:lnTo>
                    <a:pt x="95224" y="420839"/>
                  </a:lnTo>
                  <a:lnTo>
                    <a:pt x="95224" y="403288"/>
                  </a:lnTo>
                  <a:lnTo>
                    <a:pt x="100266" y="402475"/>
                  </a:lnTo>
                  <a:lnTo>
                    <a:pt x="100266" y="397154"/>
                  </a:lnTo>
                  <a:lnTo>
                    <a:pt x="95224" y="397954"/>
                  </a:lnTo>
                  <a:lnTo>
                    <a:pt x="95224" y="380377"/>
                  </a:lnTo>
                  <a:lnTo>
                    <a:pt x="100266" y="379615"/>
                  </a:lnTo>
                  <a:lnTo>
                    <a:pt x="100266" y="374307"/>
                  </a:lnTo>
                  <a:lnTo>
                    <a:pt x="95224" y="375056"/>
                  </a:lnTo>
                  <a:lnTo>
                    <a:pt x="95224" y="357492"/>
                  </a:lnTo>
                  <a:lnTo>
                    <a:pt x="100266" y="356781"/>
                  </a:lnTo>
                  <a:lnTo>
                    <a:pt x="100266" y="351459"/>
                  </a:lnTo>
                  <a:lnTo>
                    <a:pt x="95224" y="352158"/>
                  </a:lnTo>
                  <a:lnTo>
                    <a:pt x="95224" y="334594"/>
                  </a:lnTo>
                  <a:lnTo>
                    <a:pt x="100266" y="333933"/>
                  </a:lnTo>
                  <a:lnTo>
                    <a:pt x="100266" y="328612"/>
                  </a:lnTo>
                  <a:lnTo>
                    <a:pt x="95224" y="329272"/>
                  </a:lnTo>
                  <a:lnTo>
                    <a:pt x="95224" y="311683"/>
                  </a:lnTo>
                  <a:lnTo>
                    <a:pt x="100266" y="311073"/>
                  </a:lnTo>
                  <a:lnTo>
                    <a:pt x="100266" y="305765"/>
                  </a:lnTo>
                  <a:lnTo>
                    <a:pt x="95224" y="306362"/>
                  </a:lnTo>
                  <a:lnTo>
                    <a:pt x="95224" y="288798"/>
                  </a:lnTo>
                  <a:lnTo>
                    <a:pt x="100266" y="288239"/>
                  </a:lnTo>
                  <a:lnTo>
                    <a:pt x="100266" y="282930"/>
                  </a:lnTo>
                  <a:lnTo>
                    <a:pt x="95224" y="283476"/>
                  </a:lnTo>
                  <a:lnTo>
                    <a:pt x="95224" y="265925"/>
                  </a:lnTo>
                  <a:lnTo>
                    <a:pt x="100266" y="265417"/>
                  </a:lnTo>
                  <a:lnTo>
                    <a:pt x="100266" y="260096"/>
                  </a:lnTo>
                  <a:lnTo>
                    <a:pt x="95224" y="260591"/>
                  </a:lnTo>
                  <a:lnTo>
                    <a:pt x="95224" y="243103"/>
                  </a:lnTo>
                  <a:lnTo>
                    <a:pt x="100266" y="242646"/>
                  </a:lnTo>
                  <a:lnTo>
                    <a:pt x="100266" y="237312"/>
                  </a:lnTo>
                  <a:lnTo>
                    <a:pt x="95224" y="237756"/>
                  </a:lnTo>
                  <a:lnTo>
                    <a:pt x="95224" y="220205"/>
                  </a:lnTo>
                  <a:lnTo>
                    <a:pt x="100266" y="219798"/>
                  </a:lnTo>
                  <a:lnTo>
                    <a:pt x="100266" y="214490"/>
                  </a:lnTo>
                  <a:lnTo>
                    <a:pt x="95224" y="214884"/>
                  </a:lnTo>
                  <a:lnTo>
                    <a:pt x="95224" y="204927"/>
                  </a:lnTo>
                  <a:lnTo>
                    <a:pt x="90678" y="209715"/>
                  </a:lnTo>
                  <a:lnTo>
                    <a:pt x="90678" y="696772"/>
                  </a:lnTo>
                  <a:lnTo>
                    <a:pt x="85267" y="698334"/>
                  </a:lnTo>
                  <a:lnTo>
                    <a:pt x="85267" y="680694"/>
                  </a:lnTo>
                  <a:lnTo>
                    <a:pt x="90678" y="679170"/>
                  </a:lnTo>
                  <a:lnTo>
                    <a:pt x="90678" y="673836"/>
                  </a:lnTo>
                  <a:lnTo>
                    <a:pt x="85267" y="675347"/>
                  </a:lnTo>
                  <a:lnTo>
                    <a:pt x="85267" y="657771"/>
                  </a:lnTo>
                  <a:lnTo>
                    <a:pt x="90678" y="656310"/>
                  </a:lnTo>
                  <a:lnTo>
                    <a:pt x="90678" y="650951"/>
                  </a:lnTo>
                  <a:lnTo>
                    <a:pt x="85267" y="652411"/>
                  </a:lnTo>
                  <a:lnTo>
                    <a:pt x="85267" y="634784"/>
                  </a:lnTo>
                  <a:lnTo>
                    <a:pt x="90678" y="633374"/>
                  </a:lnTo>
                  <a:lnTo>
                    <a:pt x="90678" y="628027"/>
                  </a:lnTo>
                  <a:lnTo>
                    <a:pt x="85267" y="629424"/>
                  </a:lnTo>
                  <a:lnTo>
                    <a:pt x="85267" y="611759"/>
                  </a:lnTo>
                  <a:lnTo>
                    <a:pt x="90678" y="610400"/>
                  </a:lnTo>
                  <a:lnTo>
                    <a:pt x="90678" y="605091"/>
                  </a:lnTo>
                  <a:lnTo>
                    <a:pt x="85267" y="606437"/>
                  </a:lnTo>
                  <a:lnTo>
                    <a:pt x="85267" y="588784"/>
                  </a:lnTo>
                  <a:lnTo>
                    <a:pt x="90678" y="587489"/>
                  </a:lnTo>
                  <a:lnTo>
                    <a:pt x="90678" y="582142"/>
                  </a:lnTo>
                  <a:lnTo>
                    <a:pt x="85267" y="583425"/>
                  </a:lnTo>
                  <a:lnTo>
                    <a:pt x="85267" y="565785"/>
                  </a:lnTo>
                  <a:lnTo>
                    <a:pt x="90678" y="564540"/>
                  </a:lnTo>
                  <a:lnTo>
                    <a:pt x="90678" y="559193"/>
                  </a:lnTo>
                  <a:lnTo>
                    <a:pt x="85267" y="560425"/>
                  </a:lnTo>
                  <a:lnTo>
                    <a:pt x="85267" y="542785"/>
                  </a:lnTo>
                  <a:lnTo>
                    <a:pt x="90678" y="541591"/>
                  </a:lnTo>
                  <a:lnTo>
                    <a:pt x="90678" y="536244"/>
                  </a:lnTo>
                  <a:lnTo>
                    <a:pt x="85267" y="537425"/>
                  </a:lnTo>
                  <a:lnTo>
                    <a:pt x="85267" y="519785"/>
                  </a:lnTo>
                  <a:lnTo>
                    <a:pt x="90678" y="518642"/>
                  </a:lnTo>
                  <a:lnTo>
                    <a:pt x="90678" y="513308"/>
                  </a:lnTo>
                  <a:lnTo>
                    <a:pt x="85267" y="514438"/>
                  </a:lnTo>
                  <a:lnTo>
                    <a:pt x="85267" y="496798"/>
                  </a:lnTo>
                  <a:lnTo>
                    <a:pt x="90678" y="495719"/>
                  </a:lnTo>
                  <a:lnTo>
                    <a:pt x="90678" y="490385"/>
                  </a:lnTo>
                  <a:lnTo>
                    <a:pt x="85267" y="491451"/>
                  </a:lnTo>
                  <a:lnTo>
                    <a:pt x="85267" y="473798"/>
                  </a:lnTo>
                  <a:lnTo>
                    <a:pt x="90678" y="472770"/>
                  </a:lnTo>
                  <a:lnTo>
                    <a:pt x="90678" y="467410"/>
                  </a:lnTo>
                  <a:lnTo>
                    <a:pt x="85267" y="468426"/>
                  </a:lnTo>
                  <a:lnTo>
                    <a:pt x="85267" y="450875"/>
                  </a:lnTo>
                  <a:lnTo>
                    <a:pt x="90678" y="449910"/>
                  </a:lnTo>
                  <a:lnTo>
                    <a:pt x="90678" y="444550"/>
                  </a:lnTo>
                  <a:lnTo>
                    <a:pt x="85267" y="445516"/>
                  </a:lnTo>
                  <a:lnTo>
                    <a:pt x="85267" y="427875"/>
                  </a:lnTo>
                  <a:lnTo>
                    <a:pt x="90678" y="426961"/>
                  </a:lnTo>
                  <a:lnTo>
                    <a:pt x="90678" y="421614"/>
                  </a:lnTo>
                  <a:lnTo>
                    <a:pt x="85267" y="422516"/>
                  </a:lnTo>
                  <a:lnTo>
                    <a:pt x="85267" y="404888"/>
                  </a:lnTo>
                  <a:lnTo>
                    <a:pt x="90678" y="404025"/>
                  </a:lnTo>
                  <a:lnTo>
                    <a:pt x="90678" y="398678"/>
                  </a:lnTo>
                  <a:lnTo>
                    <a:pt x="85267" y="399529"/>
                  </a:lnTo>
                  <a:lnTo>
                    <a:pt x="85267" y="381876"/>
                  </a:lnTo>
                  <a:lnTo>
                    <a:pt x="90678" y="381063"/>
                  </a:lnTo>
                  <a:lnTo>
                    <a:pt x="90678" y="375729"/>
                  </a:lnTo>
                  <a:lnTo>
                    <a:pt x="85267" y="376529"/>
                  </a:lnTo>
                  <a:lnTo>
                    <a:pt x="85267" y="358889"/>
                  </a:lnTo>
                  <a:lnTo>
                    <a:pt x="90678" y="358140"/>
                  </a:lnTo>
                  <a:lnTo>
                    <a:pt x="90678" y="352793"/>
                  </a:lnTo>
                  <a:lnTo>
                    <a:pt x="85267" y="353529"/>
                  </a:lnTo>
                  <a:lnTo>
                    <a:pt x="85267" y="335876"/>
                  </a:lnTo>
                  <a:lnTo>
                    <a:pt x="90678" y="335178"/>
                  </a:lnTo>
                  <a:lnTo>
                    <a:pt x="90678" y="329857"/>
                  </a:lnTo>
                  <a:lnTo>
                    <a:pt x="85267" y="330542"/>
                  </a:lnTo>
                  <a:lnTo>
                    <a:pt x="85267" y="312877"/>
                  </a:lnTo>
                  <a:lnTo>
                    <a:pt x="90678" y="312229"/>
                  </a:lnTo>
                  <a:lnTo>
                    <a:pt x="90678" y="306895"/>
                  </a:lnTo>
                  <a:lnTo>
                    <a:pt x="85267" y="307530"/>
                  </a:lnTo>
                  <a:lnTo>
                    <a:pt x="85267" y="289890"/>
                  </a:lnTo>
                  <a:lnTo>
                    <a:pt x="90678" y="289306"/>
                  </a:lnTo>
                  <a:lnTo>
                    <a:pt x="90678" y="283972"/>
                  </a:lnTo>
                  <a:lnTo>
                    <a:pt x="85267" y="284543"/>
                  </a:lnTo>
                  <a:lnTo>
                    <a:pt x="85267" y="266915"/>
                  </a:lnTo>
                  <a:lnTo>
                    <a:pt x="90678" y="266382"/>
                  </a:lnTo>
                  <a:lnTo>
                    <a:pt x="90678" y="261048"/>
                  </a:lnTo>
                  <a:lnTo>
                    <a:pt x="85267" y="261569"/>
                  </a:lnTo>
                  <a:lnTo>
                    <a:pt x="85267" y="243992"/>
                  </a:lnTo>
                  <a:lnTo>
                    <a:pt x="90678" y="243509"/>
                  </a:lnTo>
                  <a:lnTo>
                    <a:pt x="90678" y="238163"/>
                  </a:lnTo>
                  <a:lnTo>
                    <a:pt x="85267" y="238633"/>
                  </a:lnTo>
                  <a:lnTo>
                    <a:pt x="85267" y="220992"/>
                  </a:lnTo>
                  <a:lnTo>
                    <a:pt x="90678" y="220573"/>
                  </a:lnTo>
                  <a:lnTo>
                    <a:pt x="90678" y="215239"/>
                  </a:lnTo>
                  <a:lnTo>
                    <a:pt x="85267" y="215658"/>
                  </a:lnTo>
                  <a:lnTo>
                    <a:pt x="85267" y="215404"/>
                  </a:lnTo>
                  <a:lnTo>
                    <a:pt x="85013" y="215671"/>
                  </a:lnTo>
                  <a:lnTo>
                    <a:pt x="80721" y="220192"/>
                  </a:lnTo>
                  <a:lnTo>
                    <a:pt x="79527" y="221449"/>
                  </a:lnTo>
                  <a:lnTo>
                    <a:pt x="80721" y="221361"/>
                  </a:lnTo>
                  <a:lnTo>
                    <a:pt x="80721" y="699655"/>
                  </a:lnTo>
                  <a:lnTo>
                    <a:pt x="75666" y="701128"/>
                  </a:lnTo>
                  <a:lnTo>
                    <a:pt x="75666" y="683412"/>
                  </a:lnTo>
                  <a:lnTo>
                    <a:pt x="80721" y="681977"/>
                  </a:lnTo>
                  <a:lnTo>
                    <a:pt x="80721" y="676617"/>
                  </a:lnTo>
                  <a:lnTo>
                    <a:pt x="75666" y="678040"/>
                  </a:lnTo>
                  <a:lnTo>
                    <a:pt x="75666" y="660387"/>
                  </a:lnTo>
                  <a:lnTo>
                    <a:pt x="80721" y="659003"/>
                  </a:lnTo>
                  <a:lnTo>
                    <a:pt x="80721" y="653630"/>
                  </a:lnTo>
                  <a:lnTo>
                    <a:pt x="75666" y="655002"/>
                  </a:lnTo>
                  <a:lnTo>
                    <a:pt x="75666" y="637298"/>
                  </a:lnTo>
                  <a:lnTo>
                    <a:pt x="80721" y="635965"/>
                  </a:lnTo>
                  <a:lnTo>
                    <a:pt x="80721" y="630605"/>
                  </a:lnTo>
                  <a:lnTo>
                    <a:pt x="75666" y="631926"/>
                  </a:lnTo>
                  <a:lnTo>
                    <a:pt x="75666" y="614184"/>
                  </a:lnTo>
                  <a:lnTo>
                    <a:pt x="80721" y="612902"/>
                  </a:lnTo>
                  <a:lnTo>
                    <a:pt x="80721" y="607568"/>
                  </a:lnTo>
                  <a:lnTo>
                    <a:pt x="75666" y="608838"/>
                  </a:lnTo>
                  <a:lnTo>
                    <a:pt x="75666" y="591108"/>
                  </a:lnTo>
                  <a:lnTo>
                    <a:pt x="80721" y="589876"/>
                  </a:lnTo>
                  <a:lnTo>
                    <a:pt x="80721" y="584517"/>
                  </a:lnTo>
                  <a:lnTo>
                    <a:pt x="75666" y="585736"/>
                  </a:lnTo>
                  <a:lnTo>
                    <a:pt x="75666" y="568007"/>
                  </a:lnTo>
                  <a:lnTo>
                    <a:pt x="80721" y="566839"/>
                  </a:lnTo>
                  <a:lnTo>
                    <a:pt x="80721" y="561467"/>
                  </a:lnTo>
                  <a:lnTo>
                    <a:pt x="75666" y="562635"/>
                  </a:lnTo>
                  <a:lnTo>
                    <a:pt x="75666" y="544918"/>
                  </a:lnTo>
                  <a:lnTo>
                    <a:pt x="80721" y="543788"/>
                  </a:lnTo>
                  <a:lnTo>
                    <a:pt x="80721" y="538416"/>
                  </a:lnTo>
                  <a:lnTo>
                    <a:pt x="75666" y="539534"/>
                  </a:lnTo>
                  <a:lnTo>
                    <a:pt x="75666" y="521817"/>
                  </a:lnTo>
                  <a:lnTo>
                    <a:pt x="80721" y="520738"/>
                  </a:lnTo>
                  <a:lnTo>
                    <a:pt x="80721" y="515378"/>
                  </a:lnTo>
                  <a:lnTo>
                    <a:pt x="75666" y="516445"/>
                  </a:lnTo>
                  <a:lnTo>
                    <a:pt x="75666" y="498729"/>
                  </a:lnTo>
                  <a:lnTo>
                    <a:pt x="80721" y="497713"/>
                  </a:lnTo>
                  <a:lnTo>
                    <a:pt x="80721" y="492353"/>
                  </a:lnTo>
                  <a:lnTo>
                    <a:pt x="75666" y="493369"/>
                  </a:lnTo>
                  <a:lnTo>
                    <a:pt x="75666" y="475640"/>
                  </a:lnTo>
                  <a:lnTo>
                    <a:pt x="80721" y="474662"/>
                  </a:lnTo>
                  <a:lnTo>
                    <a:pt x="80721" y="469290"/>
                  </a:lnTo>
                  <a:lnTo>
                    <a:pt x="75666" y="470255"/>
                  </a:lnTo>
                  <a:lnTo>
                    <a:pt x="75666" y="452628"/>
                  </a:lnTo>
                  <a:lnTo>
                    <a:pt x="80721" y="451700"/>
                  </a:lnTo>
                  <a:lnTo>
                    <a:pt x="80721" y="446328"/>
                  </a:lnTo>
                  <a:lnTo>
                    <a:pt x="75666" y="447243"/>
                  </a:lnTo>
                  <a:lnTo>
                    <a:pt x="75666" y="429526"/>
                  </a:lnTo>
                  <a:lnTo>
                    <a:pt x="80721" y="428650"/>
                  </a:lnTo>
                  <a:lnTo>
                    <a:pt x="80721" y="423291"/>
                  </a:lnTo>
                  <a:lnTo>
                    <a:pt x="75666" y="424154"/>
                  </a:lnTo>
                  <a:lnTo>
                    <a:pt x="75666" y="406425"/>
                  </a:lnTo>
                  <a:lnTo>
                    <a:pt x="80721" y="405612"/>
                  </a:lnTo>
                  <a:lnTo>
                    <a:pt x="80721" y="400240"/>
                  </a:lnTo>
                  <a:lnTo>
                    <a:pt x="75666" y="401040"/>
                  </a:lnTo>
                  <a:lnTo>
                    <a:pt x="75666" y="383324"/>
                  </a:lnTo>
                  <a:lnTo>
                    <a:pt x="80721" y="382562"/>
                  </a:lnTo>
                  <a:lnTo>
                    <a:pt x="80721" y="377202"/>
                  </a:lnTo>
                  <a:lnTo>
                    <a:pt x="75666" y="377952"/>
                  </a:lnTo>
                  <a:lnTo>
                    <a:pt x="75666" y="360235"/>
                  </a:lnTo>
                  <a:lnTo>
                    <a:pt x="80721" y="359524"/>
                  </a:lnTo>
                  <a:lnTo>
                    <a:pt x="80721" y="354152"/>
                  </a:lnTo>
                  <a:lnTo>
                    <a:pt x="75666" y="354863"/>
                  </a:lnTo>
                  <a:lnTo>
                    <a:pt x="75666" y="337134"/>
                  </a:lnTo>
                  <a:lnTo>
                    <a:pt x="80721" y="336473"/>
                  </a:lnTo>
                  <a:lnTo>
                    <a:pt x="80721" y="331127"/>
                  </a:lnTo>
                  <a:lnTo>
                    <a:pt x="75666" y="331774"/>
                  </a:lnTo>
                  <a:lnTo>
                    <a:pt x="75666" y="314032"/>
                  </a:lnTo>
                  <a:lnTo>
                    <a:pt x="80721" y="313423"/>
                  </a:lnTo>
                  <a:lnTo>
                    <a:pt x="80721" y="308063"/>
                  </a:lnTo>
                  <a:lnTo>
                    <a:pt x="75666" y="308673"/>
                  </a:lnTo>
                  <a:lnTo>
                    <a:pt x="75666" y="290957"/>
                  </a:lnTo>
                  <a:lnTo>
                    <a:pt x="80721" y="290385"/>
                  </a:lnTo>
                  <a:lnTo>
                    <a:pt x="80721" y="285026"/>
                  </a:lnTo>
                  <a:lnTo>
                    <a:pt x="75666" y="285584"/>
                  </a:lnTo>
                  <a:lnTo>
                    <a:pt x="75666" y="267881"/>
                  </a:lnTo>
                  <a:lnTo>
                    <a:pt x="80721" y="267373"/>
                  </a:lnTo>
                  <a:lnTo>
                    <a:pt x="80721" y="262013"/>
                  </a:lnTo>
                  <a:lnTo>
                    <a:pt x="75666" y="262509"/>
                  </a:lnTo>
                  <a:lnTo>
                    <a:pt x="75666" y="244868"/>
                  </a:lnTo>
                  <a:lnTo>
                    <a:pt x="80721" y="244398"/>
                  </a:lnTo>
                  <a:lnTo>
                    <a:pt x="80721" y="239026"/>
                  </a:lnTo>
                  <a:lnTo>
                    <a:pt x="75666" y="239471"/>
                  </a:lnTo>
                  <a:lnTo>
                    <a:pt x="75666" y="225513"/>
                  </a:lnTo>
                  <a:lnTo>
                    <a:pt x="71120" y="230301"/>
                  </a:lnTo>
                  <a:lnTo>
                    <a:pt x="71120" y="702437"/>
                  </a:lnTo>
                  <a:lnTo>
                    <a:pt x="65709" y="703999"/>
                  </a:lnTo>
                  <a:lnTo>
                    <a:pt x="65709" y="686206"/>
                  </a:lnTo>
                  <a:lnTo>
                    <a:pt x="71120" y="684682"/>
                  </a:lnTo>
                  <a:lnTo>
                    <a:pt x="71120" y="679310"/>
                  </a:lnTo>
                  <a:lnTo>
                    <a:pt x="65709" y="680808"/>
                  </a:lnTo>
                  <a:lnTo>
                    <a:pt x="65709" y="663079"/>
                  </a:lnTo>
                  <a:lnTo>
                    <a:pt x="71120" y="661619"/>
                  </a:lnTo>
                  <a:lnTo>
                    <a:pt x="71120" y="656221"/>
                  </a:lnTo>
                  <a:lnTo>
                    <a:pt x="65709" y="657669"/>
                  </a:lnTo>
                  <a:lnTo>
                    <a:pt x="65709" y="639902"/>
                  </a:lnTo>
                  <a:lnTo>
                    <a:pt x="71120" y="638492"/>
                  </a:lnTo>
                  <a:lnTo>
                    <a:pt x="71120" y="633107"/>
                  </a:lnTo>
                  <a:lnTo>
                    <a:pt x="65709" y="634504"/>
                  </a:lnTo>
                  <a:lnTo>
                    <a:pt x="65709" y="616686"/>
                  </a:lnTo>
                  <a:lnTo>
                    <a:pt x="71120" y="615327"/>
                  </a:lnTo>
                  <a:lnTo>
                    <a:pt x="71120" y="609968"/>
                  </a:lnTo>
                  <a:lnTo>
                    <a:pt x="65709" y="611314"/>
                  </a:lnTo>
                  <a:lnTo>
                    <a:pt x="65709" y="593509"/>
                  </a:lnTo>
                  <a:lnTo>
                    <a:pt x="71120" y="592201"/>
                  </a:lnTo>
                  <a:lnTo>
                    <a:pt x="71120" y="586828"/>
                  </a:lnTo>
                  <a:lnTo>
                    <a:pt x="65709" y="588111"/>
                  </a:lnTo>
                  <a:lnTo>
                    <a:pt x="65709" y="570306"/>
                  </a:lnTo>
                  <a:lnTo>
                    <a:pt x="71120" y="569061"/>
                  </a:lnTo>
                  <a:lnTo>
                    <a:pt x="71120" y="563676"/>
                  </a:lnTo>
                  <a:lnTo>
                    <a:pt x="65709" y="564908"/>
                  </a:lnTo>
                  <a:lnTo>
                    <a:pt x="65709" y="547116"/>
                  </a:lnTo>
                  <a:lnTo>
                    <a:pt x="71120" y="545922"/>
                  </a:lnTo>
                  <a:lnTo>
                    <a:pt x="71120" y="540524"/>
                  </a:lnTo>
                  <a:lnTo>
                    <a:pt x="65709" y="541705"/>
                  </a:lnTo>
                  <a:lnTo>
                    <a:pt x="65709" y="523913"/>
                  </a:lnTo>
                  <a:lnTo>
                    <a:pt x="71120" y="522770"/>
                  </a:lnTo>
                  <a:lnTo>
                    <a:pt x="71120" y="517385"/>
                  </a:lnTo>
                  <a:lnTo>
                    <a:pt x="65709" y="518515"/>
                  </a:lnTo>
                  <a:lnTo>
                    <a:pt x="65709" y="500722"/>
                  </a:lnTo>
                  <a:lnTo>
                    <a:pt x="71120" y="499643"/>
                  </a:lnTo>
                  <a:lnTo>
                    <a:pt x="71120" y="494271"/>
                  </a:lnTo>
                  <a:lnTo>
                    <a:pt x="65709" y="495338"/>
                  </a:lnTo>
                  <a:lnTo>
                    <a:pt x="65709" y="477532"/>
                  </a:lnTo>
                  <a:lnTo>
                    <a:pt x="71120" y="476504"/>
                  </a:lnTo>
                  <a:lnTo>
                    <a:pt x="71120" y="471106"/>
                  </a:lnTo>
                  <a:lnTo>
                    <a:pt x="65709" y="472122"/>
                  </a:lnTo>
                  <a:lnTo>
                    <a:pt x="65709" y="454418"/>
                  </a:lnTo>
                  <a:lnTo>
                    <a:pt x="71120" y="453440"/>
                  </a:lnTo>
                  <a:lnTo>
                    <a:pt x="71120" y="448043"/>
                  </a:lnTo>
                  <a:lnTo>
                    <a:pt x="65709" y="449008"/>
                  </a:lnTo>
                  <a:lnTo>
                    <a:pt x="65709" y="431215"/>
                  </a:lnTo>
                  <a:lnTo>
                    <a:pt x="71120" y="430301"/>
                  </a:lnTo>
                  <a:lnTo>
                    <a:pt x="71120" y="424916"/>
                  </a:lnTo>
                  <a:lnTo>
                    <a:pt x="65709" y="425818"/>
                  </a:lnTo>
                  <a:lnTo>
                    <a:pt x="65709" y="408025"/>
                  </a:lnTo>
                  <a:lnTo>
                    <a:pt x="71120" y="407162"/>
                  </a:lnTo>
                  <a:lnTo>
                    <a:pt x="71120" y="401764"/>
                  </a:lnTo>
                  <a:lnTo>
                    <a:pt x="65709" y="402615"/>
                  </a:lnTo>
                  <a:lnTo>
                    <a:pt x="65709" y="384822"/>
                  </a:lnTo>
                  <a:lnTo>
                    <a:pt x="71120" y="384009"/>
                  </a:lnTo>
                  <a:lnTo>
                    <a:pt x="71120" y="378625"/>
                  </a:lnTo>
                  <a:lnTo>
                    <a:pt x="65709" y="379425"/>
                  </a:lnTo>
                  <a:lnTo>
                    <a:pt x="65709" y="361632"/>
                  </a:lnTo>
                  <a:lnTo>
                    <a:pt x="71120" y="360883"/>
                  </a:lnTo>
                  <a:lnTo>
                    <a:pt x="71120" y="355485"/>
                  </a:lnTo>
                  <a:lnTo>
                    <a:pt x="65709" y="356235"/>
                  </a:lnTo>
                  <a:lnTo>
                    <a:pt x="65709" y="338429"/>
                  </a:lnTo>
                  <a:lnTo>
                    <a:pt x="71120" y="337731"/>
                  </a:lnTo>
                  <a:lnTo>
                    <a:pt x="71120" y="332359"/>
                  </a:lnTo>
                  <a:lnTo>
                    <a:pt x="65709" y="333044"/>
                  </a:lnTo>
                  <a:lnTo>
                    <a:pt x="65709" y="315226"/>
                  </a:lnTo>
                  <a:lnTo>
                    <a:pt x="71120" y="314579"/>
                  </a:lnTo>
                  <a:lnTo>
                    <a:pt x="71120" y="309206"/>
                  </a:lnTo>
                  <a:lnTo>
                    <a:pt x="65709" y="309841"/>
                  </a:lnTo>
                  <a:lnTo>
                    <a:pt x="65709" y="292049"/>
                  </a:lnTo>
                  <a:lnTo>
                    <a:pt x="71120" y="291452"/>
                  </a:lnTo>
                  <a:lnTo>
                    <a:pt x="71120" y="286067"/>
                  </a:lnTo>
                  <a:lnTo>
                    <a:pt x="65709" y="286651"/>
                  </a:lnTo>
                  <a:lnTo>
                    <a:pt x="65709" y="268871"/>
                  </a:lnTo>
                  <a:lnTo>
                    <a:pt x="71120" y="268338"/>
                  </a:lnTo>
                  <a:lnTo>
                    <a:pt x="71120" y="262953"/>
                  </a:lnTo>
                  <a:lnTo>
                    <a:pt x="65709" y="263474"/>
                  </a:lnTo>
                  <a:lnTo>
                    <a:pt x="65709" y="245757"/>
                  </a:lnTo>
                  <a:lnTo>
                    <a:pt x="71120" y="245275"/>
                  </a:lnTo>
                  <a:lnTo>
                    <a:pt x="71120" y="239864"/>
                  </a:lnTo>
                  <a:lnTo>
                    <a:pt x="65709" y="240334"/>
                  </a:lnTo>
                  <a:lnTo>
                    <a:pt x="65709" y="236004"/>
                  </a:lnTo>
                  <a:lnTo>
                    <a:pt x="61214" y="240728"/>
                  </a:lnTo>
                  <a:lnTo>
                    <a:pt x="61163" y="246164"/>
                  </a:lnTo>
                  <a:lnTo>
                    <a:pt x="61163" y="263918"/>
                  </a:lnTo>
                  <a:lnTo>
                    <a:pt x="61163" y="705319"/>
                  </a:lnTo>
                  <a:lnTo>
                    <a:pt x="56108" y="706793"/>
                  </a:lnTo>
                  <a:lnTo>
                    <a:pt x="56108" y="688924"/>
                  </a:lnTo>
                  <a:lnTo>
                    <a:pt x="61163" y="687489"/>
                  </a:lnTo>
                  <a:lnTo>
                    <a:pt x="61163" y="682078"/>
                  </a:lnTo>
                  <a:lnTo>
                    <a:pt x="56108" y="683501"/>
                  </a:lnTo>
                  <a:lnTo>
                    <a:pt x="56108" y="665695"/>
                  </a:lnTo>
                  <a:lnTo>
                    <a:pt x="61163" y="664311"/>
                  </a:lnTo>
                  <a:lnTo>
                    <a:pt x="61163" y="658901"/>
                  </a:lnTo>
                  <a:lnTo>
                    <a:pt x="56108" y="660273"/>
                  </a:lnTo>
                  <a:lnTo>
                    <a:pt x="56108" y="642416"/>
                  </a:lnTo>
                  <a:lnTo>
                    <a:pt x="61163" y="641083"/>
                  </a:lnTo>
                  <a:lnTo>
                    <a:pt x="61163" y="635685"/>
                  </a:lnTo>
                  <a:lnTo>
                    <a:pt x="56108" y="637006"/>
                  </a:lnTo>
                  <a:lnTo>
                    <a:pt x="56108" y="619112"/>
                  </a:lnTo>
                  <a:lnTo>
                    <a:pt x="61163" y="617829"/>
                  </a:lnTo>
                  <a:lnTo>
                    <a:pt x="61163" y="612444"/>
                  </a:lnTo>
                  <a:lnTo>
                    <a:pt x="56108" y="613714"/>
                  </a:lnTo>
                  <a:lnTo>
                    <a:pt x="56108" y="595833"/>
                  </a:lnTo>
                  <a:lnTo>
                    <a:pt x="61163" y="594601"/>
                  </a:lnTo>
                  <a:lnTo>
                    <a:pt x="61163" y="589191"/>
                  </a:lnTo>
                  <a:lnTo>
                    <a:pt x="56108" y="590410"/>
                  </a:lnTo>
                  <a:lnTo>
                    <a:pt x="56108" y="572541"/>
                  </a:lnTo>
                  <a:lnTo>
                    <a:pt x="61163" y="571360"/>
                  </a:lnTo>
                  <a:lnTo>
                    <a:pt x="61163" y="565950"/>
                  </a:lnTo>
                  <a:lnTo>
                    <a:pt x="56108" y="567118"/>
                  </a:lnTo>
                  <a:lnTo>
                    <a:pt x="56108" y="549236"/>
                  </a:lnTo>
                  <a:lnTo>
                    <a:pt x="61163" y="548119"/>
                  </a:lnTo>
                  <a:lnTo>
                    <a:pt x="61163" y="542696"/>
                  </a:lnTo>
                  <a:lnTo>
                    <a:pt x="56108" y="543814"/>
                  </a:lnTo>
                  <a:lnTo>
                    <a:pt x="56108" y="525945"/>
                  </a:lnTo>
                  <a:lnTo>
                    <a:pt x="61163" y="524865"/>
                  </a:lnTo>
                  <a:lnTo>
                    <a:pt x="61163" y="519468"/>
                  </a:lnTo>
                  <a:lnTo>
                    <a:pt x="56108" y="520534"/>
                  </a:lnTo>
                  <a:lnTo>
                    <a:pt x="56108" y="502666"/>
                  </a:lnTo>
                  <a:lnTo>
                    <a:pt x="61163" y="501637"/>
                  </a:lnTo>
                  <a:lnTo>
                    <a:pt x="61163" y="496239"/>
                  </a:lnTo>
                  <a:lnTo>
                    <a:pt x="56108" y="497243"/>
                  </a:lnTo>
                  <a:lnTo>
                    <a:pt x="56108" y="479361"/>
                  </a:lnTo>
                  <a:lnTo>
                    <a:pt x="61163" y="478396"/>
                  </a:lnTo>
                  <a:lnTo>
                    <a:pt x="61163" y="472973"/>
                  </a:lnTo>
                  <a:lnTo>
                    <a:pt x="56108" y="473938"/>
                  </a:lnTo>
                  <a:lnTo>
                    <a:pt x="56108" y="456158"/>
                  </a:lnTo>
                  <a:lnTo>
                    <a:pt x="61163" y="455244"/>
                  </a:lnTo>
                  <a:lnTo>
                    <a:pt x="61163" y="449821"/>
                  </a:lnTo>
                  <a:lnTo>
                    <a:pt x="56108" y="450735"/>
                  </a:lnTo>
                  <a:lnTo>
                    <a:pt x="56108" y="432866"/>
                  </a:lnTo>
                  <a:lnTo>
                    <a:pt x="61163" y="431990"/>
                  </a:lnTo>
                  <a:lnTo>
                    <a:pt x="61163" y="426580"/>
                  </a:lnTo>
                  <a:lnTo>
                    <a:pt x="56108" y="427443"/>
                  </a:lnTo>
                  <a:lnTo>
                    <a:pt x="56108" y="409575"/>
                  </a:lnTo>
                  <a:lnTo>
                    <a:pt x="61163" y="408762"/>
                  </a:lnTo>
                  <a:lnTo>
                    <a:pt x="61163" y="403339"/>
                  </a:lnTo>
                  <a:lnTo>
                    <a:pt x="56108" y="404152"/>
                  </a:lnTo>
                  <a:lnTo>
                    <a:pt x="56108" y="386270"/>
                  </a:lnTo>
                  <a:lnTo>
                    <a:pt x="61163" y="385508"/>
                  </a:lnTo>
                  <a:lnTo>
                    <a:pt x="61163" y="380098"/>
                  </a:lnTo>
                  <a:lnTo>
                    <a:pt x="56108" y="380847"/>
                  </a:lnTo>
                  <a:lnTo>
                    <a:pt x="56108" y="362978"/>
                  </a:lnTo>
                  <a:lnTo>
                    <a:pt x="61163" y="362267"/>
                  </a:lnTo>
                  <a:lnTo>
                    <a:pt x="61163" y="356857"/>
                  </a:lnTo>
                  <a:lnTo>
                    <a:pt x="56108" y="357555"/>
                  </a:lnTo>
                  <a:lnTo>
                    <a:pt x="56108" y="339686"/>
                  </a:lnTo>
                  <a:lnTo>
                    <a:pt x="61163" y="339026"/>
                  </a:lnTo>
                  <a:lnTo>
                    <a:pt x="61163" y="333629"/>
                  </a:lnTo>
                  <a:lnTo>
                    <a:pt x="56108" y="334276"/>
                  </a:lnTo>
                  <a:lnTo>
                    <a:pt x="56108" y="316382"/>
                  </a:lnTo>
                  <a:lnTo>
                    <a:pt x="61163" y="315772"/>
                  </a:lnTo>
                  <a:lnTo>
                    <a:pt x="61163" y="310375"/>
                  </a:lnTo>
                  <a:lnTo>
                    <a:pt x="56108" y="310972"/>
                  </a:lnTo>
                  <a:lnTo>
                    <a:pt x="56108" y="293103"/>
                  </a:lnTo>
                  <a:lnTo>
                    <a:pt x="61163" y="292544"/>
                  </a:lnTo>
                  <a:lnTo>
                    <a:pt x="61163" y="287134"/>
                  </a:lnTo>
                  <a:lnTo>
                    <a:pt x="56108" y="287693"/>
                  </a:lnTo>
                  <a:lnTo>
                    <a:pt x="56108" y="269849"/>
                  </a:lnTo>
                  <a:lnTo>
                    <a:pt x="61163" y="269328"/>
                  </a:lnTo>
                  <a:lnTo>
                    <a:pt x="61163" y="263918"/>
                  </a:lnTo>
                  <a:lnTo>
                    <a:pt x="56108" y="264426"/>
                  </a:lnTo>
                  <a:lnTo>
                    <a:pt x="56108" y="246621"/>
                  </a:lnTo>
                  <a:lnTo>
                    <a:pt x="61163" y="246164"/>
                  </a:lnTo>
                  <a:lnTo>
                    <a:pt x="61163" y="240792"/>
                  </a:lnTo>
                  <a:lnTo>
                    <a:pt x="56108" y="246113"/>
                  </a:lnTo>
                  <a:lnTo>
                    <a:pt x="55587" y="246659"/>
                  </a:lnTo>
                  <a:lnTo>
                    <a:pt x="51562" y="250901"/>
                  </a:lnTo>
                  <a:lnTo>
                    <a:pt x="51562" y="708101"/>
                  </a:lnTo>
                  <a:lnTo>
                    <a:pt x="46164" y="709663"/>
                  </a:lnTo>
                  <a:lnTo>
                    <a:pt x="46164" y="691718"/>
                  </a:lnTo>
                  <a:lnTo>
                    <a:pt x="51562" y="690206"/>
                  </a:lnTo>
                  <a:lnTo>
                    <a:pt x="51562" y="684771"/>
                  </a:lnTo>
                  <a:lnTo>
                    <a:pt x="46164" y="686282"/>
                  </a:lnTo>
                  <a:lnTo>
                    <a:pt x="46164" y="668388"/>
                  </a:lnTo>
                  <a:lnTo>
                    <a:pt x="51562" y="666927"/>
                  </a:lnTo>
                  <a:lnTo>
                    <a:pt x="51562" y="661492"/>
                  </a:lnTo>
                  <a:lnTo>
                    <a:pt x="46164" y="662940"/>
                  </a:lnTo>
                  <a:lnTo>
                    <a:pt x="46164" y="645007"/>
                  </a:lnTo>
                  <a:lnTo>
                    <a:pt x="51562" y="643597"/>
                  </a:lnTo>
                  <a:lnTo>
                    <a:pt x="51562" y="638175"/>
                  </a:lnTo>
                  <a:lnTo>
                    <a:pt x="46164" y="639572"/>
                  </a:lnTo>
                  <a:lnTo>
                    <a:pt x="46164" y="621601"/>
                  </a:lnTo>
                  <a:lnTo>
                    <a:pt x="51562" y="620255"/>
                  </a:lnTo>
                  <a:lnTo>
                    <a:pt x="51562" y="614845"/>
                  </a:lnTo>
                  <a:lnTo>
                    <a:pt x="46164" y="616178"/>
                  </a:lnTo>
                  <a:lnTo>
                    <a:pt x="46164" y="598233"/>
                  </a:lnTo>
                  <a:lnTo>
                    <a:pt x="51562" y="596938"/>
                  </a:lnTo>
                  <a:lnTo>
                    <a:pt x="51562" y="591489"/>
                  </a:lnTo>
                  <a:lnTo>
                    <a:pt x="46164" y="592772"/>
                  </a:lnTo>
                  <a:lnTo>
                    <a:pt x="46164" y="574827"/>
                  </a:lnTo>
                  <a:lnTo>
                    <a:pt x="51562" y="573582"/>
                  </a:lnTo>
                  <a:lnTo>
                    <a:pt x="51562" y="568159"/>
                  </a:lnTo>
                  <a:lnTo>
                    <a:pt x="46164" y="569391"/>
                  </a:lnTo>
                  <a:lnTo>
                    <a:pt x="46164" y="551434"/>
                  </a:lnTo>
                  <a:lnTo>
                    <a:pt x="51562" y="550252"/>
                  </a:lnTo>
                  <a:lnTo>
                    <a:pt x="51562" y="544804"/>
                  </a:lnTo>
                  <a:lnTo>
                    <a:pt x="46164" y="545985"/>
                  </a:lnTo>
                  <a:lnTo>
                    <a:pt x="46164" y="528040"/>
                  </a:lnTo>
                  <a:lnTo>
                    <a:pt x="51562" y="526910"/>
                  </a:lnTo>
                  <a:lnTo>
                    <a:pt x="51562" y="521487"/>
                  </a:lnTo>
                  <a:lnTo>
                    <a:pt x="46164" y="522605"/>
                  </a:lnTo>
                  <a:lnTo>
                    <a:pt x="46164" y="504659"/>
                  </a:lnTo>
                  <a:lnTo>
                    <a:pt x="51562" y="503580"/>
                  </a:lnTo>
                  <a:lnTo>
                    <a:pt x="51562" y="498144"/>
                  </a:lnTo>
                  <a:lnTo>
                    <a:pt x="46164" y="499211"/>
                  </a:lnTo>
                  <a:lnTo>
                    <a:pt x="46164" y="481253"/>
                  </a:lnTo>
                  <a:lnTo>
                    <a:pt x="51562" y="480237"/>
                  </a:lnTo>
                  <a:lnTo>
                    <a:pt x="51562" y="474789"/>
                  </a:lnTo>
                  <a:lnTo>
                    <a:pt x="46164" y="475805"/>
                  </a:lnTo>
                  <a:lnTo>
                    <a:pt x="46164" y="457949"/>
                  </a:lnTo>
                  <a:lnTo>
                    <a:pt x="51562" y="456984"/>
                  </a:lnTo>
                  <a:lnTo>
                    <a:pt x="51562" y="451548"/>
                  </a:lnTo>
                  <a:lnTo>
                    <a:pt x="46164" y="452501"/>
                  </a:lnTo>
                  <a:lnTo>
                    <a:pt x="46164" y="434555"/>
                  </a:lnTo>
                  <a:lnTo>
                    <a:pt x="51562" y="433641"/>
                  </a:lnTo>
                  <a:lnTo>
                    <a:pt x="51562" y="428205"/>
                  </a:lnTo>
                  <a:lnTo>
                    <a:pt x="46164" y="429107"/>
                  </a:lnTo>
                  <a:lnTo>
                    <a:pt x="46164" y="411162"/>
                  </a:lnTo>
                  <a:lnTo>
                    <a:pt x="51562" y="410298"/>
                  </a:lnTo>
                  <a:lnTo>
                    <a:pt x="51562" y="404863"/>
                  </a:lnTo>
                  <a:lnTo>
                    <a:pt x="46164" y="405714"/>
                  </a:lnTo>
                  <a:lnTo>
                    <a:pt x="46164" y="387756"/>
                  </a:lnTo>
                  <a:lnTo>
                    <a:pt x="51562" y="386956"/>
                  </a:lnTo>
                  <a:lnTo>
                    <a:pt x="51562" y="381533"/>
                  </a:lnTo>
                  <a:lnTo>
                    <a:pt x="46164" y="382320"/>
                  </a:lnTo>
                  <a:lnTo>
                    <a:pt x="46164" y="364375"/>
                  </a:lnTo>
                  <a:lnTo>
                    <a:pt x="51562" y="363626"/>
                  </a:lnTo>
                  <a:lnTo>
                    <a:pt x="51562" y="358190"/>
                  </a:lnTo>
                  <a:lnTo>
                    <a:pt x="46164" y="358927"/>
                  </a:lnTo>
                  <a:lnTo>
                    <a:pt x="46164" y="340982"/>
                  </a:lnTo>
                  <a:lnTo>
                    <a:pt x="51562" y="340283"/>
                  </a:lnTo>
                  <a:lnTo>
                    <a:pt x="51562" y="334860"/>
                  </a:lnTo>
                  <a:lnTo>
                    <a:pt x="46164" y="335546"/>
                  </a:lnTo>
                  <a:lnTo>
                    <a:pt x="46164" y="317576"/>
                  </a:lnTo>
                  <a:lnTo>
                    <a:pt x="51562" y="316928"/>
                  </a:lnTo>
                  <a:lnTo>
                    <a:pt x="51562" y="311505"/>
                  </a:lnTo>
                  <a:lnTo>
                    <a:pt x="46164" y="312140"/>
                  </a:lnTo>
                  <a:lnTo>
                    <a:pt x="46164" y="294195"/>
                  </a:lnTo>
                  <a:lnTo>
                    <a:pt x="51562" y="293611"/>
                  </a:lnTo>
                  <a:lnTo>
                    <a:pt x="51562" y="288175"/>
                  </a:lnTo>
                  <a:lnTo>
                    <a:pt x="46164" y="288759"/>
                  </a:lnTo>
                  <a:lnTo>
                    <a:pt x="46164" y="270840"/>
                  </a:lnTo>
                  <a:lnTo>
                    <a:pt x="51562" y="270306"/>
                  </a:lnTo>
                  <a:lnTo>
                    <a:pt x="51562" y="264871"/>
                  </a:lnTo>
                  <a:lnTo>
                    <a:pt x="46164" y="265391"/>
                  </a:lnTo>
                  <a:lnTo>
                    <a:pt x="46164" y="256578"/>
                  </a:lnTo>
                  <a:lnTo>
                    <a:pt x="41605" y="261378"/>
                  </a:lnTo>
                  <a:lnTo>
                    <a:pt x="41605" y="710984"/>
                  </a:lnTo>
                  <a:lnTo>
                    <a:pt x="36563" y="712444"/>
                  </a:lnTo>
                  <a:lnTo>
                    <a:pt x="36563" y="694423"/>
                  </a:lnTo>
                  <a:lnTo>
                    <a:pt x="41605" y="693000"/>
                  </a:lnTo>
                  <a:lnTo>
                    <a:pt x="41605" y="687552"/>
                  </a:lnTo>
                  <a:lnTo>
                    <a:pt x="36563" y="688962"/>
                  </a:lnTo>
                  <a:lnTo>
                    <a:pt x="36563" y="671004"/>
                  </a:lnTo>
                  <a:lnTo>
                    <a:pt x="41605" y="669632"/>
                  </a:lnTo>
                  <a:lnTo>
                    <a:pt x="41605" y="664171"/>
                  </a:lnTo>
                  <a:lnTo>
                    <a:pt x="36563" y="665530"/>
                  </a:lnTo>
                  <a:lnTo>
                    <a:pt x="36563" y="647522"/>
                  </a:lnTo>
                  <a:lnTo>
                    <a:pt x="41605" y="646201"/>
                  </a:lnTo>
                  <a:lnTo>
                    <a:pt x="41605" y="640753"/>
                  </a:lnTo>
                  <a:lnTo>
                    <a:pt x="36563" y="642061"/>
                  </a:lnTo>
                  <a:lnTo>
                    <a:pt x="36563" y="624014"/>
                  </a:lnTo>
                  <a:lnTo>
                    <a:pt x="41605" y="622744"/>
                  </a:lnTo>
                  <a:lnTo>
                    <a:pt x="41605" y="617321"/>
                  </a:lnTo>
                  <a:lnTo>
                    <a:pt x="36563" y="618578"/>
                  </a:lnTo>
                  <a:lnTo>
                    <a:pt x="36563" y="600557"/>
                  </a:lnTo>
                  <a:lnTo>
                    <a:pt x="41605" y="599325"/>
                  </a:lnTo>
                  <a:lnTo>
                    <a:pt x="41605" y="593864"/>
                  </a:lnTo>
                  <a:lnTo>
                    <a:pt x="36563" y="595083"/>
                  </a:lnTo>
                  <a:lnTo>
                    <a:pt x="36563" y="577062"/>
                  </a:lnTo>
                  <a:lnTo>
                    <a:pt x="41605" y="575894"/>
                  </a:lnTo>
                  <a:lnTo>
                    <a:pt x="41605" y="570433"/>
                  </a:lnTo>
                  <a:lnTo>
                    <a:pt x="36563" y="571601"/>
                  </a:lnTo>
                  <a:lnTo>
                    <a:pt x="36563" y="553567"/>
                  </a:lnTo>
                  <a:lnTo>
                    <a:pt x="41605" y="552450"/>
                  </a:lnTo>
                  <a:lnTo>
                    <a:pt x="41605" y="546976"/>
                  </a:lnTo>
                  <a:lnTo>
                    <a:pt x="36563" y="548093"/>
                  </a:lnTo>
                  <a:lnTo>
                    <a:pt x="36563" y="530072"/>
                  </a:lnTo>
                  <a:lnTo>
                    <a:pt x="41605" y="529005"/>
                  </a:lnTo>
                  <a:lnTo>
                    <a:pt x="41605" y="523557"/>
                  </a:lnTo>
                  <a:lnTo>
                    <a:pt x="36563" y="524611"/>
                  </a:lnTo>
                  <a:lnTo>
                    <a:pt x="36563" y="506590"/>
                  </a:lnTo>
                  <a:lnTo>
                    <a:pt x="41605" y="505574"/>
                  </a:lnTo>
                  <a:lnTo>
                    <a:pt x="41605" y="500126"/>
                  </a:lnTo>
                  <a:lnTo>
                    <a:pt x="36563" y="501129"/>
                  </a:lnTo>
                  <a:lnTo>
                    <a:pt x="36563" y="483095"/>
                  </a:lnTo>
                  <a:lnTo>
                    <a:pt x="41605" y="482130"/>
                  </a:lnTo>
                  <a:lnTo>
                    <a:pt x="41605" y="476669"/>
                  </a:lnTo>
                  <a:lnTo>
                    <a:pt x="36563" y="477621"/>
                  </a:lnTo>
                  <a:lnTo>
                    <a:pt x="36563" y="459689"/>
                  </a:lnTo>
                  <a:lnTo>
                    <a:pt x="41605" y="458774"/>
                  </a:lnTo>
                  <a:lnTo>
                    <a:pt x="41605" y="453313"/>
                  </a:lnTo>
                  <a:lnTo>
                    <a:pt x="36563" y="454215"/>
                  </a:lnTo>
                  <a:lnTo>
                    <a:pt x="36563" y="436194"/>
                  </a:lnTo>
                  <a:lnTo>
                    <a:pt x="41605" y="435330"/>
                  </a:lnTo>
                  <a:lnTo>
                    <a:pt x="41605" y="429882"/>
                  </a:lnTo>
                  <a:lnTo>
                    <a:pt x="36563" y="430733"/>
                  </a:lnTo>
                  <a:lnTo>
                    <a:pt x="36563" y="412711"/>
                  </a:lnTo>
                  <a:lnTo>
                    <a:pt x="41605" y="411899"/>
                  </a:lnTo>
                  <a:lnTo>
                    <a:pt x="41605" y="406438"/>
                  </a:lnTo>
                  <a:lnTo>
                    <a:pt x="36563" y="407238"/>
                  </a:lnTo>
                  <a:lnTo>
                    <a:pt x="36563" y="389204"/>
                  </a:lnTo>
                  <a:lnTo>
                    <a:pt x="41605" y="388442"/>
                  </a:lnTo>
                  <a:lnTo>
                    <a:pt x="41605" y="383006"/>
                  </a:lnTo>
                  <a:lnTo>
                    <a:pt x="36563" y="383755"/>
                  </a:lnTo>
                  <a:lnTo>
                    <a:pt x="36563" y="365734"/>
                  </a:lnTo>
                  <a:lnTo>
                    <a:pt x="41605" y="365023"/>
                  </a:lnTo>
                  <a:lnTo>
                    <a:pt x="41605" y="359562"/>
                  </a:lnTo>
                  <a:lnTo>
                    <a:pt x="36563" y="360260"/>
                  </a:lnTo>
                  <a:lnTo>
                    <a:pt x="36563" y="342239"/>
                  </a:lnTo>
                  <a:lnTo>
                    <a:pt x="41605" y="341579"/>
                  </a:lnTo>
                  <a:lnTo>
                    <a:pt x="41605" y="336130"/>
                  </a:lnTo>
                  <a:lnTo>
                    <a:pt x="36563" y="336778"/>
                  </a:lnTo>
                  <a:lnTo>
                    <a:pt x="36563" y="318744"/>
                  </a:lnTo>
                  <a:lnTo>
                    <a:pt x="41605" y="318135"/>
                  </a:lnTo>
                  <a:lnTo>
                    <a:pt x="41605" y="312674"/>
                  </a:lnTo>
                  <a:lnTo>
                    <a:pt x="36563" y="313283"/>
                  </a:lnTo>
                  <a:lnTo>
                    <a:pt x="36563" y="295262"/>
                  </a:lnTo>
                  <a:lnTo>
                    <a:pt x="41605" y="294703"/>
                  </a:lnTo>
                  <a:lnTo>
                    <a:pt x="41605" y="289242"/>
                  </a:lnTo>
                  <a:lnTo>
                    <a:pt x="36563" y="289801"/>
                  </a:lnTo>
                  <a:lnTo>
                    <a:pt x="36563" y="271805"/>
                  </a:lnTo>
                  <a:lnTo>
                    <a:pt x="41605" y="271297"/>
                  </a:lnTo>
                  <a:lnTo>
                    <a:pt x="41605" y="265836"/>
                  </a:lnTo>
                  <a:lnTo>
                    <a:pt x="36944" y="266280"/>
                  </a:lnTo>
                  <a:lnTo>
                    <a:pt x="36563" y="266687"/>
                  </a:lnTo>
                  <a:lnTo>
                    <a:pt x="32016" y="271475"/>
                  </a:lnTo>
                  <a:lnTo>
                    <a:pt x="31203" y="272326"/>
                  </a:lnTo>
                  <a:lnTo>
                    <a:pt x="32016" y="272249"/>
                  </a:lnTo>
                  <a:lnTo>
                    <a:pt x="32016" y="290283"/>
                  </a:lnTo>
                  <a:lnTo>
                    <a:pt x="32016" y="713765"/>
                  </a:lnTo>
                  <a:lnTo>
                    <a:pt x="26606" y="715327"/>
                  </a:lnTo>
                  <a:lnTo>
                    <a:pt x="26606" y="697230"/>
                  </a:lnTo>
                  <a:lnTo>
                    <a:pt x="32016" y="695706"/>
                  </a:lnTo>
                  <a:lnTo>
                    <a:pt x="32016" y="690232"/>
                  </a:lnTo>
                  <a:lnTo>
                    <a:pt x="26606" y="691743"/>
                  </a:lnTo>
                  <a:lnTo>
                    <a:pt x="26606" y="673709"/>
                  </a:lnTo>
                  <a:lnTo>
                    <a:pt x="32016" y="672249"/>
                  </a:lnTo>
                  <a:lnTo>
                    <a:pt x="32016" y="666762"/>
                  </a:lnTo>
                  <a:lnTo>
                    <a:pt x="26606" y="668210"/>
                  </a:lnTo>
                  <a:lnTo>
                    <a:pt x="26606" y="650125"/>
                  </a:lnTo>
                  <a:lnTo>
                    <a:pt x="32016" y="648716"/>
                  </a:lnTo>
                  <a:lnTo>
                    <a:pt x="32016" y="643242"/>
                  </a:lnTo>
                  <a:lnTo>
                    <a:pt x="26606" y="644639"/>
                  </a:lnTo>
                  <a:lnTo>
                    <a:pt x="26606" y="626516"/>
                  </a:lnTo>
                  <a:lnTo>
                    <a:pt x="32016" y="625157"/>
                  </a:lnTo>
                  <a:lnTo>
                    <a:pt x="32016" y="619709"/>
                  </a:lnTo>
                  <a:lnTo>
                    <a:pt x="26606" y="621055"/>
                  </a:lnTo>
                  <a:lnTo>
                    <a:pt x="26606" y="602957"/>
                  </a:lnTo>
                  <a:lnTo>
                    <a:pt x="32016" y="601649"/>
                  </a:lnTo>
                  <a:lnTo>
                    <a:pt x="32016" y="596163"/>
                  </a:lnTo>
                  <a:lnTo>
                    <a:pt x="26606" y="597458"/>
                  </a:lnTo>
                  <a:lnTo>
                    <a:pt x="26606" y="579361"/>
                  </a:lnTo>
                  <a:lnTo>
                    <a:pt x="32016" y="578116"/>
                  </a:lnTo>
                  <a:lnTo>
                    <a:pt x="32016" y="572643"/>
                  </a:lnTo>
                  <a:lnTo>
                    <a:pt x="26606" y="573874"/>
                  </a:lnTo>
                  <a:lnTo>
                    <a:pt x="26606" y="555764"/>
                  </a:lnTo>
                  <a:lnTo>
                    <a:pt x="32016" y="554570"/>
                  </a:lnTo>
                  <a:lnTo>
                    <a:pt x="32016" y="549084"/>
                  </a:lnTo>
                  <a:lnTo>
                    <a:pt x="26606" y="550265"/>
                  </a:lnTo>
                  <a:lnTo>
                    <a:pt x="26606" y="532168"/>
                  </a:lnTo>
                  <a:lnTo>
                    <a:pt x="32016" y="531037"/>
                  </a:lnTo>
                  <a:lnTo>
                    <a:pt x="32016" y="525564"/>
                  </a:lnTo>
                  <a:lnTo>
                    <a:pt x="26606" y="526681"/>
                  </a:lnTo>
                  <a:lnTo>
                    <a:pt x="26606" y="508584"/>
                  </a:lnTo>
                  <a:lnTo>
                    <a:pt x="32016" y="507504"/>
                  </a:lnTo>
                  <a:lnTo>
                    <a:pt x="32016" y="502031"/>
                  </a:lnTo>
                  <a:lnTo>
                    <a:pt x="26606" y="503097"/>
                  </a:lnTo>
                  <a:lnTo>
                    <a:pt x="26606" y="484987"/>
                  </a:lnTo>
                  <a:lnTo>
                    <a:pt x="32016" y="483958"/>
                  </a:lnTo>
                  <a:lnTo>
                    <a:pt x="32016" y="478472"/>
                  </a:lnTo>
                  <a:lnTo>
                    <a:pt x="26606" y="479488"/>
                  </a:lnTo>
                  <a:lnTo>
                    <a:pt x="26606" y="461492"/>
                  </a:lnTo>
                  <a:lnTo>
                    <a:pt x="32016" y="460514"/>
                  </a:lnTo>
                  <a:lnTo>
                    <a:pt x="32016" y="455028"/>
                  </a:lnTo>
                  <a:lnTo>
                    <a:pt x="26606" y="455993"/>
                  </a:lnTo>
                  <a:lnTo>
                    <a:pt x="26606" y="437896"/>
                  </a:lnTo>
                  <a:lnTo>
                    <a:pt x="32016" y="436981"/>
                  </a:lnTo>
                  <a:lnTo>
                    <a:pt x="32016" y="431507"/>
                  </a:lnTo>
                  <a:lnTo>
                    <a:pt x="26606" y="432409"/>
                  </a:lnTo>
                  <a:lnTo>
                    <a:pt x="26606" y="414312"/>
                  </a:lnTo>
                  <a:lnTo>
                    <a:pt x="32016" y="413448"/>
                  </a:lnTo>
                  <a:lnTo>
                    <a:pt x="32016" y="407962"/>
                  </a:lnTo>
                  <a:lnTo>
                    <a:pt x="26606" y="408813"/>
                  </a:lnTo>
                  <a:lnTo>
                    <a:pt x="26606" y="390702"/>
                  </a:lnTo>
                  <a:lnTo>
                    <a:pt x="32016" y="389890"/>
                  </a:lnTo>
                  <a:lnTo>
                    <a:pt x="32016" y="384429"/>
                  </a:lnTo>
                  <a:lnTo>
                    <a:pt x="26606" y="385229"/>
                  </a:lnTo>
                  <a:lnTo>
                    <a:pt x="26606" y="367118"/>
                  </a:lnTo>
                  <a:lnTo>
                    <a:pt x="32016" y="366369"/>
                  </a:lnTo>
                  <a:lnTo>
                    <a:pt x="32016" y="360895"/>
                  </a:lnTo>
                  <a:lnTo>
                    <a:pt x="26606" y="361632"/>
                  </a:lnTo>
                  <a:lnTo>
                    <a:pt x="26606" y="343522"/>
                  </a:lnTo>
                  <a:lnTo>
                    <a:pt x="32016" y="342823"/>
                  </a:lnTo>
                  <a:lnTo>
                    <a:pt x="32016" y="337362"/>
                  </a:lnTo>
                  <a:lnTo>
                    <a:pt x="26606" y="338048"/>
                  </a:lnTo>
                  <a:lnTo>
                    <a:pt x="26606" y="319938"/>
                  </a:lnTo>
                  <a:lnTo>
                    <a:pt x="32016" y="319290"/>
                  </a:lnTo>
                  <a:lnTo>
                    <a:pt x="32016" y="313817"/>
                  </a:lnTo>
                  <a:lnTo>
                    <a:pt x="26606" y="314452"/>
                  </a:lnTo>
                  <a:lnTo>
                    <a:pt x="26606" y="296354"/>
                  </a:lnTo>
                  <a:lnTo>
                    <a:pt x="32016" y="295770"/>
                  </a:lnTo>
                  <a:lnTo>
                    <a:pt x="32016" y="290283"/>
                  </a:lnTo>
                  <a:lnTo>
                    <a:pt x="26606" y="290868"/>
                  </a:lnTo>
                  <a:lnTo>
                    <a:pt x="26606" y="277177"/>
                  </a:lnTo>
                  <a:lnTo>
                    <a:pt x="22059" y="281965"/>
                  </a:lnTo>
                  <a:lnTo>
                    <a:pt x="22059" y="716635"/>
                  </a:lnTo>
                  <a:lnTo>
                    <a:pt x="17068" y="718083"/>
                  </a:lnTo>
                  <a:lnTo>
                    <a:pt x="17068" y="699922"/>
                  </a:lnTo>
                  <a:lnTo>
                    <a:pt x="22059" y="698512"/>
                  </a:lnTo>
                  <a:lnTo>
                    <a:pt x="22059" y="693013"/>
                  </a:lnTo>
                  <a:lnTo>
                    <a:pt x="17068" y="694410"/>
                  </a:lnTo>
                  <a:lnTo>
                    <a:pt x="17068" y="676300"/>
                  </a:lnTo>
                  <a:lnTo>
                    <a:pt x="22059" y="674941"/>
                  </a:lnTo>
                  <a:lnTo>
                    <a:pt x="22059" y="669442"/>
                  </a:lnTo>
                  <a:lnTo>
                    <a:pt x="17068" y="670788"/>
                  </a:lnTo>
                  <a:lnTo>
                    <a:pt x="17068" y="652627"/>
                  </a:lnTo>
                  <a:lnTo>
                    <a:pt x="22059" y="651319"/>
                  </a:lnTo>
                  <a:lnTo>
                    <a:pt x="22059" y="645820"/>
                  </a:lnTo>
                  <a:lnTo>
                    <a:pt x="17068" y="647115"/>
                  </a:lnTo>
                  <a:lnTo>
                    <a:pt x="17068" y="628929"/>
                  </a:lnTo>
                  <a:lnTo>
                    <a:pt x="22059" y="627672"/>
                  </a:lnTo>
                  <a:lnTo>
                    <a:pt x="22059" y="622198"/>
                  </a:lnTo>
                  <a:lnTo>
                    <a:pt x="17068" y="623443"/>
                  </a:lnTo>
                  <a:lnTo>
                    <a:pt x="17068" y="605256"/>
                  </a:lnTo>
                  <a:lnTo>
                    <a:pt x="22059" y="604050"/>
                  </a:lnTo>
                  <a:lnTo>
                    <a:pt x="22059" y="598538"/>
                  </a:lnTo>
                  <a:lnTo>
                    <a:pt x="17068" y="599744"/>
                  </a:lnTo>
                  <a:lnTo>
                    <a:pt x="17068" y="581571"/>
                  </a:lnTo>
                  <a:lnTo>
                    <a:pt x="22059" y="580415"/>
                  </a:lnTo>
                  <a:lnTo>
                    <a:pt x="22059" y="574916"/>
                  </a:lnTo>
                  <a:lnTo>
                    <a:pt x="17068" y="576059"/>
                  </a:lnTo>
                  <a:lnTo>
                    <a:pt x="17068" y="557885"/>
                  </a:lnTo>
                  <a:lnTo>
                    <a:pt x="22059" y="556768"/>
                  </a:lnTo>
                  <a:lnTo>
                    <a:pt x="22059" y="551256"/>
                  </a:lnTo>
                  <a:lnTo>
                    <a:pt x="17068" y="552361"/>
                  </a:lnTo>
                  <a:lnTo>
                    <a:pt x="17068" y="534187"/>
                  </a:lnTo>
                  <a:lnTo>
                    <a:pt x="22059" y="533133"/>
                  </a:lnTo>
                  <a:lnTo>
                    <a:pt x="22059" y="527634"/>
                  </a:lnTo>
                  <a:lnTo>
                    <a:pt x="17068" y="528688"/>
                  </a:lnTo>
                  <a:lnTo>
                    <a:pt x="17068" y="510514"/>
                  </a:lnTo>
                  <a:lnTo>
                    <a:pt x="22059" y="509498"/>
                  </a:lnTo>
                  <a:lnTo>
                    <a:pt x="22059" y="503999"/>
                  </a:lnTo>
                  <a:lnTo>
                    <a:pt x="17068" y="505002"/>
                  </a:lnTo>
                  <a:lnTo>
                    <a:pt x="17068" y="486829"/>
                  </a:lnTo>
                  <a:lnTo>
                    <a:pt x="22059" y="485863"/>
                  </a:lnTo>
                  <a:lnTo>
                    <a:pt x="22059" y="480352"/>
                  </a:lnTo>
                  <a:lnTo>
                    <a:pt x="17068" y="481304"/>
                  </a:lnTo>
                  <a:lnTo>
                    <a:pt x="17068" y="463219"/>
                  </a:lnTo>
                  <a:lnTo>
                    <a:pt x="22059" y="462305"/>
                  </a:lnTo>
                  <a:lnTo>
                    <a:pt x="22059" y="456806"/>
                  </a:lnTo>
                  <a:lnTo>
                    <a:pt x="17068" y="457708"/>
                  </a:lnTo>
                  <a:lnTo>
                    <a:pt x="17068" y="439534"/>
                  </a:lnTo>
                  <a:lnTo>
                    <a:pt x="22059" y="438670"/>
                  </a:lnTo>
                  <a:lnTo>
                    <a:pt x="22059" y="433171"/>
                  </a:lnTo>
                  <a:lnTo>
                    <a:pt x="17068" y="434022"/>
                  </a:lnTo>
                  <a:lnTo>
                    <a:pt x="17068" y="415848"/>
                  </a:lnTo>
                  <a:lnTo>
                    <a:pt x="22059" y="415036"/>
                  </a:lnTo>
                  <a:lnTo>
                    <a:pt x="22059" y="409524"/>
                  </a:lnTo>
                  <a:lnTo>
                    <a:pt x="17068" y="410324"/>
                  </a:lnTo>
                  <a:lnTo>
                    <a:pt x="17068" y="392150"/>
                  </a:lnTo>
                  <a:lnTo>
                    <a:pt x="22059" y="391388"/>
                  </a:lnTo>
                  <a:lnTo>
                    <a:pt x="22059" y="385902"/>
                  </a:lnTo>
                  <a:lnTo>
                    <a:pt x="17068" y="386651"/>
                  </a:lnTo>
                  <a:lnTo>
                    <a:pt x="17068" y="368477"/>
                  </a:lnTo>
                  <a:lnTo>
                    <a:pt x="22059" y="367766"/>
                  </a:lnTo>
                  <a:lnTo>
                    <a:pt x="22059" y="362267"/>
                  </a:lnTo>
                  <a:lnTo>
                    <a:pt x="17068" y="362966"/>
                  </a:lnTo>
                  <a:lnTo>
                    <a:pt x="17068" y="344779"/>
                  </a:lnTo>
                  <a:lnTo>
                    <a:pt x="22059" y="344119"/>
                  </a:lnTo>
                  <a:lnTo>
                    <a:pt x="22059" y="338632"/>
                  </a:lnTo>
                  <a:lnTo>
                    <a:pt x="17068" y="339280"/>
                  </a:lnTo>
                  <a:lnTo>
                    <a:pt x="17068" y="321094"/>
                  </a:lnTo>
                  <a:lnTo>
                    <a:pt x="22059" y="320484"/>
                  </a:lnTo>
                  <a:lnTo>
                    <a:pt x="22059" y="314985"/>
                  </a:lnTo>
                  <a:lnTo>
                    <a:pt x="17068" y="315582"/>
                  </a:lnTo>
                  <a:lnTo>
                    <a:pt x="17068" y="297408"/>
                  </a:lnTo>
                  <a:lnTo>
                    <a:pt x="22059" y="296849"/>
                  </a:lnTo>
                  <a:lnTo>
                    <a:pt x="22059" y="291350"/>
                  </a:lnTo>
                  <a:lnTo>
                    <a:pt x="17068" y="291896"/>
                  </a:lnTo>
                  <a:lnTo>
                    <a:pt x="17068" y="287210"/>
                  </a:lnTo>
                  <a:lnTo>
                    <a:pt x="12522" y="291998"/>
                  </a:lnTo>
                  <a:lnTo>
                    <a:pt x="12522" y="719404"/>
                  </a:lnTo>
                  <a:lnTo>
                    <a:pt x="7112" y="720966"/>
                  </a:lnTo>
                  <a:lnTo>
                    <a:pt x="7112" y="702729"/>
                  </a:lnTo>
                  <a:lnTo>
                    <a:pt x="12522" y="701205"/>
                  </a:lnTo>
                  <a:lnTo>
                    <a:pt x="12522" y="695680"/>
                  </a:lnTo>
                  <a:lnTo>
                    <a:pt x="7112" y="697191"/>
                  </a:lnTo>
                  <a:lnTo>
                    <a:pt x="7112" y="679005"/>
                  </a:lnTo>
                  <a:lnTo>
                    <a:pt x="12522" y="677545"/>
                  </a:lnTo>
                  <a:lnTo>
                    <a:pt x="12522" y="672020"/>
                  </a:lnTo>
                  <a:lnTo>
                    <a:pt x="7112" y="673468"/>
                  </a:lnTo>
                  <a:lnTo>
                    <a:pt x="7112" y="655231"/>
                  </a:lnTo>
                  <a:lnTo>
                    <a:pt x="12522" y="653821"/>
                  </a:lnTo>
                  <a:lnTo>
                    <a:pt x="12522" y="648296"/>
                  </a:lnTo>
                  <a:lnTo>
                    <a:pt x="7112" y="649693"/>
                  </a:lnTo>
                  <a:lnTo>
                    <a:pt x="7112" y="631431"/>
                  </a:lnTo>
                  <a:lnTo>
                    <a:pt x="12522" y="630072"/>
                  </a:lnTo>
                  <a:lnTo>
                    <a:pt x="12522" y="624573"/>
                  </a:lnTo>
                  <a:lnTo>
                    <a:pt x="7112" y="625919"/>
                  </a:lnTo>
                  <a:lnTo>
                    <a:pt x="7112" y="607656"/>
                  </a:lnTo>
                  <a:lnTo>
                    <a:pt x="12522" y="606361"/>
                  </a:lnTo>
                  <a:lnTo>
                    <a:pt x="12522" y="600824"/>
                  </a:lnTo>
                  <a:lnTo>
                    <a:pt x="7112" y="602119"/>
                  </a:lnTo>
                  <a:lnTo>
                    <a:pt x="7112" y="583869"/>
                  </a:lnTo>
                  <a:lnTo>
                    <a:pt x="12522" y="582625"/>
                  </a:lnTo>
                  <a:lnTo>
                    <a:pt x="12522" y="577100"/>
                  </a:lnTo>
                  <a:lnTo>
                    <a:pt x="7112" y="578332"/>
                  </a:lnTo>
                  <a:lnTo>
                    <a:pt x="7112" y="560082"/>
                  </a:lnTo>
                  <a:lnTo>
                    <a:pt x="12522" y="558888"/>
                  </a:lnTo>
                  <a:lnTo>
                    <a:pt x="12522" y="553351"/>
                  </a:lnTo>
                  <a:lnTo>
                    <a:pt x="7112" y="554532"/>
                  </a:lnTo>
                  <a:lnTo>
                    <a:pt x="7112" y="536282"/>
                  </a:lnTo>
                  <a:lnTo>
                    <a:pt x="12522" y="535152"/>
                  </a:lnTo>
                  <a:lnTo>
                    <a:pt x="12522" y="529628"/>
                  </a:lnTo>
                  <a:lnTo>
                    <a:pt x="7112" y="530758"/>
                  </a:lnTo>
                  <a:lnTo>
                    <a:pt x="7112" y="512508"/>
                  </a:lnTo>
                  <a:lnTo>
                    <a:pt x="12522" y="511429"/>
                  </a:lnTo>
                  <a:lnTo>
                    <a:pt x="12522" y="505904"/>
                  </a:lnTo>
                  <a:lnTo>
                    <a:pt x="7112" y="506971"/>
                  </a:lnTo>
                  <a:lnTo>
                    <a:pt x="7112" y="488721"/>
                  </a:lnTo>
                  <a:lnTo>
                    <a:pt x="12522" y="487692"/>
                  </a:lnTo>
                  <a:lnTo>
                    <a:pt x="12522" y="482155"/>
                  </a:lnTo>
                  <a:lnTo>
                    <a:pt x="7112" y="483171"/>
                  </a:lnTo>
                  <a:lnTo>
                    <a:pt x="7112" y="465010"/>
                  </a:lnTo>
                  <a:lnTo>
                    <a:pt x="12522" y="464032"/>
                  </a:lnTo>
                  <a:lnTo>
                    <a:pt x="12522" y="458508"/>
                  </a:lnTo>
                  <a:lnTo>
                    <a:pt x="7112" y="459473"/>
                  </a:lnTo>
                  <a:lnTo>
                    <a:pt x="7112" y="441223"/>
                  </a:lnTo>
                  <a:lnTo>
                    <a:pt x="12522" y="440309"/>
                  </a:lnTo>
                  <a:lnTo>
                    <a:pt x="12522" y="434784"/>
                  </a:lnTo>
                  <a:lnTo>
                    <a:pt x="7112" y="435686"/>
                  </a:lnTo>
                  <a:lnTo>
                    <a:pt x="7112" y="417449"/>
                  </a:lnTo>
                  <a:lnTo>
                    <a:pt x="12522" y="416585"/>
                  </a:lnTo>
                  <a:lnTo>
                    <a:pt x="12522" y="411048"/>
                  </a:lnTo>
                  <a:lnTo>
                    <a:pt x="7112" y="411899"/>
                  </a:lnTo>
                  <a:lnTo>
                    <a:pt x="7112" y="393636"/>
                  </a:lnTo>
                  <a:lnTo>
                    <a:pt x="12522" y="392823"/>
                  </a:lnTo>
                  <a:lnTo>
                    <a:pt x="12522" y="387324"/>
                  </a:lnTo>
                  <a:lnTo>
                    <a:pt x="7112" y="388112"/>
                  </a:lnTo>
                  <a:lnTo>
                    <a:pt x="7112" y="369862"/>
                  </a:lnTo>
                  <a:lnTo>
                    <a:pt x="12522" y="369112"/>
                  </a:lnTo>
                  <a:lnTo>
                    <a:pt x="12522" y="363588"/>
                  </a:lnTo>
                  <a:lnTo>
                    <a:pt x="7112" y="364324"/>
                  </a:lnTo>
                  <a:lnTo>
                    <a:pt x="7112" y="346075"/>
                  </a:lnTo>
                  <a:lnTo>
                    <a:pt x="12522" y="345376"/>
                  </a:lnTo>
                  <a:lnTo>
                    <a:pt x="12522" y="339864"/>
                  </a:lnTo>
                  <a:lnTo>
                    <a:pt x="7112" y="340550"/>
                  </a:lnTo>
                  <a:lnTo>
                    <a:pt x="7112" y="322275"/>
                  </a:lnTo>
                  <a:lnTo>
                    <a:pt x="12522" y="321627"/>
                  </a:lnTo>
                  <a:lnTo>
                    <a:pt x="12522" y="316115"/>
                  </a:lnTo>
                  <a:lnTo>
                    <a:pt x="7112" y="316738"/>
                  </a:lnTo>
                  <a:lnTo>
                    <a:pt x="7112" y="298500"/>
                  </a:lnTo>
                  <a:lnTo>
                    <a:pt x="12522" y="297903"/>
                  </a:lnTo>
                  <a:lnTo>
                    <a:pt x="12522" y="292379"/>
                  </a:lnTo>
                  <a:lnTo>
                    <a:pt x="12115" y="292417"/>
                  </a:lnTo>
                  <a:lnTo>
                    <a:pt x="7112" y="297700"/>
                  </a:lnTo>
                  <a:lnTo>
                    <a:pt x="6261" y="298589"/>
                  </a:lnTo>
                  <a:lnTo>
                    <a:pt x="2565" y="302488"/>
                  </a:lnTo>
                  <a:lnTo>
                    <a:pt x="2565" y="317284"/>
                  </a:lnTo>
                  <a:lnTo>
                    <a:pt x="0" y="317576"/>
                  </a:lnTo>
                  <a:lnTo>
                    <a:pt x="0" y="323126"/>
                  </a:lnTo>
                  <a:lnTo>
                    <a:pt x="2565" y="322821"/>
                  </a:lnTo>
                  <a:lnTo>
                    <a:pt x="2565" y="341134"/>
                  </a:lnTo>
                  <a:lnTo>
                    <a:pt x="0" y="341452"/>
                  </a:lnTo>
                  <a:lnTo>
                    <a:pt x="0" y="346989"/>
                  </a:lnTo>
                  <a:lnTo>
                    <a:pt x="2565" y="346659"/>
                  </a:lnTo>
                  <a:lnTo>
                    <a:pt x="2565" y="364959"/>
                  </a:lnTo>
                  <a:lnTo>
                    <a:pt x="0" y="365302"/>
                  </a:lnTo>
                  <a:lnTo>
                    <a:pt x="0" y="370852"/>
                  </a:lnTo>
                  <a:lnTo>
                    <a:pt x="2565" y="370497"/>
                  </a:lnTo>
                  <a:lnTo>
                    <a:pt x="2565" y="388797"/>
                  </a:lnTo>
                  <a:lnTo>
                    <a:pt x="0" y="389166"/>
                  </a:lnTo>
                  <a:lnTo>
                    <a:pt x="0" y="394703"/>
                  </a:lnTo>
                  <a:lnTo>
                    <a:pt x="2565" y="394322"/>
                  </a:lnTo>
                  <a:lnTo>
                    <a:pt x="2565" y="412623"/>
                  </a:lnTo>
                  <a:lnTo>
                    <a:pt x="0" y="413016"/>
                  </a:lnTo>
                  <a:lnTo>
                    <a:pt x="0" y="418579"/>
                  </a:lnTo>
                  <a:lnTo>
                    <a:pt x="2565" y="418172"/>
                  </a:lnTo>
                  <a:lnTo>
                    <a:pt x="2565" y="436448"/>
                  </a:lnTo>
                  <a:lnTo>
                    <a:pt x="0" y="436880"/>
                  </a:lnTo>
                  <a:lnTo>
                    <a:pt x="0" y="442429"/>
                  </a:lnTo>
                  <a:lnTo>
                    <a:pt x="2565" y="441998"/>
                  </a:lnTo>
                  <a:lnTo>
                    <a:pt x="2565" y="460286"/>
                  </a:lnTo>
                  <a:lnTo>
                    <a:pt x="0" y="460743"/>
                  </a:lnTo>
                  <a:lnTo>
                    <a:pt x="0" y="466293"/>
                  </a:lnTo>
                  <a:lnTo>
                    <a:pt x="2565" y="465836"/>
                  </a:lnTo>
                  <a:lnTo>
                    <a:pt x="2565" y="484022"/>
                  </a:lnTo>
                  <a:lnTo>
                    <a:pt x="0" y="484505"/>
                  </a:lnTo>
                  <a:lnTo>
                    <a:pt x="0" y="490067"/>
                  </a:lnTo>
                  <a:lnTo>
                    <a:pt x="2565" y="489585"/>
                  </a:lnTo>
                  <a:lnTo>
                    <a:pt x="2565" y="507873"/>
                  </a:lnTo>
                  <a:lnTo>
                    <a:pt x="0" y="508381"/>
                  </a:lnTo>
                  <a:lnTo>
                    <a:pt x="0" y="513930"/>
                  </a:lnTo>
                  <a:lnTo>
                    <a:pt x="2565" y="513422"/>
                  </a:lnTo>
                  <a:lnTo>
                    <a:pt x="2565" y="531698"/>
                  </a:lnTo>
                  <a:lnTo>
                    <a:pt x="0" y="532231"/>
                  </a:lnTo>
                  <a:lnTo>
                    <a:pt x="0" y="537781"/>
                  </a:lnTo>
                  <a:lnTo>
                    <a:pt x="2565" y="537248"/>
                  </a:lnTo>
                  <a:lnTo>
                    <a:pt x="2565" y="555523"/>
                  </a:lnTo>
                  <a:lnTo>
                    <a:pt x="0" y="556082"/>
                  </a:lnTo>
                  <a:lnTo>
                    <a:pt x="0" y="561644"/>
                  </a:lnTo>
                  <a:lnTo>
                    <a:pt x="2565" y="561086"/>
                  </a:lnTo>
                  <a:lnTo>
                    <a:pt x="2565" y="579374"/>
                  </a:lnTo>
                  <a:lnTo>
                    <a:pt x="0" y="579958"/>
                  </a:lnTo>
                  <a:lnTo>
                    <a:pt x="0" y="585508"/>
                  </a:lnTo>
                  <a:lnTo>
                    <a:pt x="2565" y="584923"/>
                  </a:lnTo>
                  <a:lnTo>
                    <a:pt x="2565" y="603199"/>
                  </a:lnTo>
                  <a:lnTo>
                    <a:pt x="0" y="603808"/>
                  </a:lnTo>
                  <a:lnTo>
                    <a:pt x="0" y="609371"/>
                  </a:lnTo>
                  <a:lnTo>
                    <a:pt x="2565" y="608761"/>
                  </a:lnTo>
                  <a:lnTo>
                    <a:pt x="2565" y="627049"/>
                  </a:lnTo>
                  <a:lnTo>
                    <a:pt x="0" y="627684"/>
                  </a:lnTo>
                  <a:lnTo>
                    <a:pt x="0" y="633209"/>
                  </a:lnTo>
                  <a:lnTo>
                    <a:pt x="2565" y="632574"/>
                  </a:lnTo>
                  <a:lnTo>
                    <a:pt x="2565" y="650875"/>
                  </a:lnTo>
                  <a:lnTo>
                    <a:pt x="0" y="651535"/>
                  </a:lnTo>
                  <a:lnTo>
                    <a:pt x="0" y="657085"/>
                  </a:lnTo>
                  <a:lnTo>
                    <a:pt x="2565" y="656424"/>
                  </a:lnTo>
                  <a:lnTo>
                    <a:pt x="2565" y="674687"/>
                  </a:lnTo>
                  <a:lnTo>
                    <a:pt x="0" y="675373"/>
                  </a:lnTo>
                  <a:lnTo>
                    <a:pt x="0" y="680935"/>
                  </a:lnTo>
                  <a:lnTo>
                    <a:pt x="2565" y="680250"/>
                  </a:lnTo>
                  <a:lnTo>
                    <a:pt x="2565" y="698461"/>
                  </a:lnTo>
                  <a:lnTo>
                    <a:pt x="0" y="699173"/>
                  </a:lnTo>
                  <a:lnTo>
                    <a:pt x="0" y="704723"/>
                  </a:lnTo>
                  <a:lnTo>
                    <a:pt x="2565" y="704011"/>
                  </a:lnTo>
                  <a:lnTo>
                    <a:pt x="2565" y="722287"/>
                  </a:lnTo>
                  <a:lnTo>
                    <a:pt x="0" y="723023"/>
                  </a:lnTo>
                  <a:lnTo>
                    <a:pt x="0" y="728573"/>
                  </a:lnTo>
                  <a:lnTo>
                    <a:pt x="2565" y="727837"/>
                  </a:lnTo>
                  <a:lnTo>
                    <a:pt x="2565" y="741476"/>
                  </a:lnTo>
                  <a:lnTo>
                    <a:pt x="7112" y="740092"/>
                  </a:lnTo>
                  <a:lnTo>
                    <a:pt x="7112" y="726503"/>
                  </a:lnTo>
                  <a:lnTo>
                    <a:pt x="12522" y="724928"/>
                  </a:lnTo>
                  <a:lnTo>
                    <a:pt x="12522" y="738441"/>
                  </a:lnTo>
                  <a:lnTo>
                    <a:pt x="17068" y="737057"/>
                  </a:lnTo>
                  <a:lnTo>
                    <a:pt x="17068" y="723595"/>
                  </a:lnTo>
                  <a:lnTo>
                    <a:pt x="22059" y="722134"/>
                  </a:lnTo>
                  <a:lnTo>
                    <a:pt x="22059" y="735545"/>
                  </a:lnTo>
                  <a:lnTo>
                    <a:pt x="26606" y="734161"/>
                  </a:lnTo>
                  <a:lnTo>
                    <a:pt x="26606" y="720813"/>
                  </a:lnTo>
                  <a:lnTo>
                    <a:pt x="32016" y="719239"/>
                  </a:lnTo>
                  <a:lnTo>
                    <a:pt x="32016" y="732510"/>
                  </a:lnTo>
                  <a:lnTo>
                    <a:pt x="36563" y="731126"/>
                  </a:lnTo>
                  <a:lnTo>
                    <a:pt x="36563" y="717905"/>
                  </a:lnTo>
                  <a:lnTo>
                    <a:pt x="41605" y="716432"/>
                  </a:lnTo>
                  <a:lnTo>
                    <a:pt x="41605" y="729589"/>
                  </a:lnTo>
                  <a:lnTo>
                    <a:pt x="46164" y="728205"/>
                  </a:lnTo>
                  <a:lnTo>
                    <a:pt x="46164" y="715098"/>
                  </a:lnTo>
                  <a:lnTo>
                    <a:pt x="51562" y="713524"/>
                  </a:lnTo>
                  <a:lnTo>
                    <a:pt x="51562" y="726567"/>
                  </a:lnTo>
                  <a:lnTo>
                    <a:pt x="56108" y="725182"/>
                  </a:lnTo>
                  <a:lnTo>
                    <a:pt x="56108" y="712203"/>
                  </a:lnTo>
                  <a:lnTo>
                    <a:pt x="61163" y="710717"/>
                  </a:lnTo>
                  <a:lnTo>
                    <a:pt x="61163" y="723646"/>
                  </a:lnTo>
                  <a:lnTo>
                    <a:pt x="65709" y="722261"/>
                  </a:lnTo>
                  <a:lnTo>
                    <a:pt x="65709" y="709383"/>
                  </a:lnTo>
                  <a:lnTo>
                    <a:pt x="71120" y="707809"/>
                  </a:lnTo>
                  <a:lnTo>
                    <a:pt x="71120" y="720610"/>
                  </a:lnTo>
                  <a:lnTo>
                    <a:pt x="75666" y="719226"/>
                  </a:lnTo>
                  <a:lnTo>
                    <a:pt x="75666" y="706488"/>
                  </a:lnTo>
                  <a:lnTo>
                    <a:pt x="80721" y="705002"/>
                  </a:lnTo>
                  <a:lnTo>
                    <a:pt x="80721" y="717689"/>
                  </a:lnTo>
                  <a:lnTo>
                    <a:pt x="85267" y="716305"/>
                  </a:lnTo>
                  <a:lnTo>
                    <a:pt x="85267" y="703681"/>
                  </a:lnTo>
                  <a:lnTo>
                    <a:pt x="90678" y="702106"/>
                  </a:lnTo>
                  <a:lnTo>
                    <a:pt x="90678" y="714667"/>
                  </a:lnTo>
                  <a:lnTo>
                    <a:pt x="95224" y="713282"/>
                  </a:lnTo>
                  <a:lnTo>
                    <a:pt x="95224" y="700773"/>
                  </a:lnTo>
                  <a:lnTo>
                    <a:pt x="100266" y="699300"/>
                  </a:lnTo>
                  <a:lnTo>
                    <a:pt x="100266" y="711746"/>
                  </a:lnTo>
                  <a:lnTo>
                    <a:pt x="104813" y="710361"/>
                  </a:lnTo>
                  <a:lnTo>
                    <a:pt x="104813" y="697966"/>
                  </a:lnTo>
                  <a:lnTo>
                    <a:pt x="110223" y="696391"/>
                  </a:lnTo>
                  <a:lnTo>
                    <a:pt x="110223" y="708710"/>
                  </a:lnTo>
                  <a:lnTo>
                    <a:pt x="114769" y="707326"/>
                  </a:lnTo>
                  <a:lnTo>
                    <a:pt x="114769" y="695071"/>
                  </a:lnTo>
                  <a:lnTo>
                    <a:pt x="119824" y="693585"/>
                  </a:lnTo>
                  <a:lnTo>
                    <a:pt x="119824" y="705789"/>
                  </a:lnTo>
                  <a:lnTo>
                    <a:pt x="124371" y="704405"/>
                  </a:lnTo>
                  <a:lnTo>
                    <a:pt x="124371" y="692264"/>
                  </a:lnTo>
                  <a:lnTo>
                    <a:pt x="129781" y="690689"/>
                  </a:lnTo>
                  <a:lnTo>
                    <a:pt x="129781" y="702754"/>
                  </a:lnTo>
                  <a:lnTo>
                    <a:pt x="134327" y="701370"/>
                  </a:lnTo>
                  <a:lnTo>
                    <a:pt x="134327" y="689356"/>
                  </a:lnTo>
                  <a:lnTo>
                    <a:pt x="139382" y="687870"/>
                  </a:lnTo>
                  <a:lnTo>
                    <a:pt x="139382" y="699833"/>
                  </a:lnTo>
                  <a:lnTo>
                    <a:pt x="143929" y="698449"/>
                  </a:lnTo>
                  <a:lnTo>
                    <a:pt x="143929" y="686549"/>
                  </a:lnTo>
                  <a:lnTo>
                    <a:pt x="149339" y="684974"/>
                  </a:lnTo>
                  <a:lnTo>
                    <a:pt x="149339" y="696810"/>
                  </a:lnTo>
                  <a:lnTo>
                    <a:pt x="153885" y="695426"/>
                  </a:lnTo>
                  <a:lnTo>
                    <a:pt x="153885" y="683641"/>
                  </a:lnTo>
                  <a:lnTo>
                    <a:pt x="158927" y="682167"/>
                  </a:lnTo>
                  <a:lnTo>
                    <a:pt x="158927" y="693889"/>
                  </a:lnTo>
                  <a:lnTo>
                    <a:pt x="163474" y="692505"/>
                  </a:lnTo>
                  <a:lnTo>
                    <a:pt x="163474" y="680834"/>
                  </a:lnTo>
                  <a:lnTo>
                    <a:pt x="168884" y="679259"/>
                  </a:lnTo>
                  <a:lnTo>
                    <a:pt x="168884" y="690854"/>
                  </a:lnTo>
                  <a:lnTo>
                    <a:pt x="173431" y="689470"/>
                  </a:lnTo>
                  <a:lnTo>
                    <a:pt x="173431" y="677938"/>
                  </a:lnTo>
                  <a:lnTo>
                    <a:pt x="178485" y="676452"/>
                  </a:lnTo>
                  <a:lnTo>
                    <a:pt x="178485" y="687933"/>
                  </a:lnTo>
                  <a:lnTo>
                    <a:pt x="183032" y="686549"/>
                  </a:lnTo>
                  <a:lnTo>
                    <a:pt x="183032" y="675132"/>
                  </a:lnTo>
                  <a:lnTo>
                    <a:pt x="188442" y="673557"/>
                  </a:lnTo>
                  <a:lnTo>
                    <a:pt x="188442" y="684911"/>
                  </a:lnTo>
                  <a:lnTo>
                    <a:pt x="192989" y="683526"/>
                  </a:lnTo>
                  <a:lnTo>
                    <a:pt x="192989" y="672223"/>
                  </a:lnTo>
                  <a:lnTo>
                    <a:pt x="197980" y="670763"/>
                  </a:lnTo>
                  <a:lnTo>
                    <a:pt x="197980" y="682002"/>
                  </a:lnTo>
                  <a:lnTo>
                    <a:pt x="202526" y="680618"/>
                  </a:lnTo>
                  <a:lnTo>
                    <a:pt x="202526" y="669429"/>
                  </a:lnTo>
                  <a:lnTo>
                    <a:pt x="207924" y="667854"/>
                  </a:lnTo>
                  <a:lnTo>
                    <a:pt x="207924" y="678980"/>
                  </a:lnTo>
                  <a:lnTo>
                    <a:pt x="212471" y="677595"/>
                  </a:lnTo>
                  <a:lnTo>
                    <a:pt x="212471" y="666534"/>
                  </a:lnTo>
                  <a:lnTo>
                    <a:pt x="217525" y="665048"/>
                  </a:lnTo>
                  <a:lnTo>
                    <a:pt x="217525" y="676059"/>
                  </a:lnTo>
                  <a:lnTo>
                    <a:pt x="222072" y="674674"/>
                  </a:lnTo>
                  <a:lnTo>
                    <a:pt x="222072" y="663727"/>
                  </a:lnTo>
                  <a:lnTo>
                    <a:pt x="227482" y="662152"/>
                  </a:lnTo>
                  <a:lnTo>
                    <a:pt x="227482" y="673023"/>
                  </a:lnTo>
                  <a:lnTo>
                    <a:pt x="232029" y="671639"/>
                  </a:lnTo>
                  <a:lnTo>
                    <a:pt x="232029" y="660831"/>
                  </a:lnTo>
                  <a:lnTo>
                    <a:pt x="237083" y="659345"/>
                  </a:lnTo>
                  <a:lnTo>
                    <a:pt x="237083" y="670102"/>
                  </a:lnTo>
                  <a:lnTo>
                    <a:pt x="241630" y="668718"/>
                  </a:lnTo>
                  <a:lnTo>
                    <a:pt x="241630" y="658012"/>
                  </a:lnTo>
                  <a:lnTo>
                    <a:pt x="247040" y="656437"/>
                  </a:lnTo>
                  <a:lnTo>
                    <a:pt x="247040" y="667067"/>
                  </a:lnTo>
                  <a:lnTo>
                    <a:pt x="251587" y="665695"/>
                  </a:lnTo>
                  <a:lnTo>
                    <a:pt x="251587" y="655104"/>
                  </a:lnTo>
                  <a:lnTo>
                    <a:pt x="256628" y="653630"/>
                  </a:lnTo>
                  <a:lnTo>
                    <a:pt x="256628" y="664159"/>
                  </a:lnTo>
                  <a:lnTo>
                    <a:pt x="261175" y="662774"/>
                  </a:lnTo>
                  <a:lnTo>
                    <a:pt x="261175" y="652310"/>
                  </a:lnTo>
                  <a:lnTo>
                    <a:pt x="266585" y="650735"/>
                  </a:lnTo>
                  <a:lnTo>
                    <a:pt x="266585" y="661123"/>
                  </a:lnTo>
                  <a:lnTo>
                    <a:pt x="271132" y="659739"/>
                  </a:lnTo>
                  <a:lnTo>
                    <a:pt x="271132" y="649414"/>
                  </a:lnTo>
                  <a:lnTo>
                    <a:pt x="276186" y="647928"/>
                  </a:lnTo>
                  <a:lnTo>
                    <a:pt x="276186" y="658202"/>
                  </a:lnTo>
                  <a:lnTo>
                    <a:pt x="280733" y="656818"/>
                  </a:lnTo>
                  <a:lnTo>
                    <a:pt x="280733" y="646595"/>
                  </a:lnTo>
                  <a:lnTo>
                    <a:pt x="286143" y="645020"/>
                  </a:lnTo>
                  <a:lnTo>
                    <a:pt x="286143" y="654316"/>
                  </a:lnTo>
                  <a:lnTo>
                    <a:pt x="286143" y="655586"/>
                  </a:lnTo>
                  <a:lnTo>
                    <a:pt x="286842" y="655586"/>
                  </a:lnTo>
                  <a:lnTo>
                    <a:pt x="286842" y="654316"/>
                  </a:lnTo>
                  <a:lnTo>
                    <a:pt x="290690" y="654316"/>
                  </a:lnTo>
                  <a:lnTo>
                    <a:pt x="290690" y="643699"/>
                  </a:lnTo>
                  <a:lnTo>
                    <a:pt x="295744" y="642213"/>
                  </a:lnTo>
                  <a:lnTo>
                    <a:pt x="295744" y="652246"/>
                  </a:lnTo>
                  <a:lnTo>
                    <a:pt x="300291" y="650862"/>
                  </a:lnTo>
                  <a:lnTo>
                    <a:pt x="300291" y="640880"/>
                  </a:lnTo>
                  <a:lnTo>
                    <a:pt x="315290" y="636498"/>
                  </a:lnTo>
                  <a:lnTo>
                    <a:pt x="315290" y="646303"/>
                  </a:lnTo>
                  <a:lnTo>
                    <a:pt x="319849" y="644918"/>
                  </a:lnTo>
                  <a:lnTo>
                    <a:pt x="319849" y="635165"/>
                  </a:lnTo>
                  <a:lnTo>
                    <a:pt x="334848" y="630796"/>
                  </a:lnTo>
                  <a:lnTo>
                    <a:pt x="334848" y="640346"/>
                  </a:lnTo>
                  <a:lnTo>
                    <a:pt x="339394" y="638962"/>
                  </a:lnTo>
                  <a:lnTo>
                    <a:pt x="339394" y="629462"/>
                  </a:lnTo>
                  <a:lnTo>
                    <a:pt x="354406" y="625081"/>
                  </a:lnTo>
                  <a:lnTo>
                    <a:pt x="354406" y="634403"/>
                  </a:lnTo>
                  <a:lnTo>
                    <a:pt x="358952" y="633018"/>
                  </a:lnTo>
                  <a:lnTo>
                    <a:pt x="358952" y="623747"/>
                  </a:lnTo>
                  <a:lnTo>
                    <a:pt x="373888" y="619391"/>
                  </a:lnTo>
                  <a:lnTo>
                    <a:pt x="373888" y="628472"/>
                  </a:lnTo>
                  <a:lnTo>
                    <a:pt x="378434" y="627087"/>
                  </a:lnTo>
                  <a:lnTo>
                    <a:pt x="378434" y="618058"/>
                  </a:lnTo>
                  <a:lnTo>
                    <a:pt x="393446" y="613676"/>
                  </a:lnTo>
                  <a:lnTo>
                    <a:pt x="393446" y="622515"/>
                  </a:lnTo>
                  <a:lnTo>
                    <a:pt x="397992" y="621131"/>
                  </a:lnTo>
                  <a:lnTo>
                    <a:pt x="397992" y="612355"/>
                  </a:lnTo>
                  <a:lnTo>
                    <a:pt x="413004" y="607961"/>
                  </a:lnTo>
                  <a:lnTo>
                    <a:pt x="413004" y="616559"/>
                  </a:lnTo>
                  <a:lnTo>
                    <a:pt x="417550" y="615175"/>
                  </a:lnTo>
                  <a:lnTo>
                    <a:pt x="417550" y="606640"/>
                  </a:lnTo>
                  <a:lnTo>
                    <a:pt x="432549" y="602259"/>
                  </a:lnTo>
                  <a:lnTo>
                    <a:pt x="432549" y="610616"/>
                  </a:lnTo>
                  <a:lnTo>
                    <a:pt x="437108" y="609231"/>
                  </a:lnTo>
                  <a:lnTo>
                    <a:pt x="437108" y="600925"/>
                  </a:lnTo>
                  <a:lnTo>
                    <a:pt x="452107" y="596544"/>
                  </a:lnTo>
                  <a:lnTo>
                    <a:pt x="452107" y="604659"/>
                  </a:lnTo>
                  <a:lnTo>
                    <a:pt x="453224" y="604316"/>
                  </a:lnTo>
                  <a:lnTo>
                    <a:pt x="453224" y="13665"/>
                  </a:lnTo>
                  <a:lnTo>
                    <a:pt x="453224" y="9334"/>
                  </a:lnTo>
                  <a:close/>
                </a:path>
              </a:pathLst>
            </a:custGeom>
            <a:solidFill>
              <a:srgbClr val="5F5D5D"/>
            </a:solidFill>
          </p:spPr>
          <p:txBody>
            <a:bodyPr wrap="square" lIns="0" tIns="0" rIns="0" bIns="0" rtlCol="0"/>
            <a:lstStyle/>
            <a:p>
              <a:endParaRPr/>
            </a:p>
          </p:txBody>
        </p:sp>
        <p:sp>
          <p:nvSpPr>
            <p:cNvPr id="41" name="object 41"/>
            <p:cNvSpPr/>
            <p:nvPr/>
          </p:nvSpPr>
          <p:spPr>
            <a:xfrm>
              <a:off x="8785987" y="8861729"/>
              <a:ext cx="453390" cy="741680"/>
            </a:xfrm>
            <a:custGeom>
              <a:avLst/>
              <a:gdLst/>
              <a:ahLst/>
              <a:cxnLst/>
              <a:rect l="l" t="t" r="r" b="b"/>
              <a:pathLst>
                <a:path w="453390" h="741679">
                  <a:moveTo>
                    <a:pt x="453224" y="23329"/>
                  </a:moveTo>
                  <a:lnTo>
                    <a:pt x="447052" y="23253"/>
                  </a:lnTo>
                  <a:lnTo>
                    <a:pt x="447052" y="8712"/>
                  </a:lnTo>
                  <a:lnTo>
                    <a:pt x="442506" y="8432"/>
                  </a:lnTo>
                  <a:lnTo>
                    <a:pt x="442506" y="588086"/>
                  </a:lnTo>
                  <a:lnTo>
                    <a:pt x="427494" y="592289"/>
                  </a:lnTo>
                  <a:lnTo>
                    <a:pt x="427494" y="577253"/>
                  </a:lnTo>
                  <a:lnTo>
                    <a:pt x="442506" y="573176"/>
                  </a:lnTo>
                  <a:lnTo>
                    <a:pt x="442506" y="568642"/>
                  </a:lnTo>
                  <a:lnTo>
                    <a:pt x="427494" y="572681"/>
                  </a:lnTo>
                  <a:lnTo>
                    <a:pt x="427494" y="557644"/>
                  </a:lnTo>
                  <a:lnTo>
                    <a:pt x="442506" y="553707"/>
                  </a:lnTo>
                  <a:lnTo>
                    <a:pt x="442506" y="549148"/>
                  </a:lnTo>
                  <a:lnTo>
                    <a:pt x="427494" y="553046"/>
                  </a:lnTo>
                  <a:lnTo>
                    <a:pt x="427494" y="537959"/>
                  </a:lnTo>
                  <a:lnTo>
                    <a:pt x="442506" y="534187"/>
                  </a:lnTo>
                  <a:lnTo>
                    <a:pt x="442506" y="529678"/>
                  </a:lnTo>
                  <a:lnTo>
                    <a:pt x="427494" y="533412"/>
                  </a:lnTo>
                  <a:lnTo>
                    <a:pt x="427494" y="518325"/>
                  </a:lnTo>
                  <a:lnTo>
                    <a:pt x="442506" y="514692"/>
                  </a:lnTo>
                  <a:lnTo>
                    <a:pt x="442506" y="510197"/>
                  </a:lnTo>
                  <a:lnTo>
                    <a:pt x="427494" y="513791"/>
                  </a:lnTo>
                  <a:lnTo>
                    <a:pt x="427494" y="498690"/>
                  </a:lnTo>
                  <a:lnTo>
                    <a:pt x="442506" y="495223"/>
                  </a:lnTo>
                  <a:lnTo>
                    <a:pt x="442506" y="490677"/>
                  </a:lnTo>
                  <a:lnTo>
                    <a:pt x="427494" y="494118"/>
                  </a:lnTo>
                  <a:lnTo>
                    <a:pt x="427494" y="479082"/>
                  </a:lnTo>
                  <a:lnTo>
                    <a:pt x="442506" y="475754"/>
                  </a:lnTo>
                  <a:lnTo>
                    <a:pt x="442506" y="471208"/>
                  </a:lnTo>
                  <a:lnTo>
                    <a:pt x="427494" y="474497"/>
                  </a:lnTo>
                  <a:lnTo>
                    <a:pt x="427494" y="459409"/>
                  </a:lnTo>
                  <a:lnTo>
                    <a:pt x="442506" y="456247"/>
                  </a:lnTo>
                  <a:lnTo>
                    <a:pt x="442506" y="451739"/>
                  </a:lnTo>
                  <a:lnTo>
                    <a:pt x="427494" y="454863"/>
                  </a:lnTo>
                  <a:lnTo>
                    <a:pt x="427494" y="439788"/>
                  </a:lnTo>
                  <a:lnTo>
                    <a:pt x="442506" y="436765"/>
                  </a:lnTo>
                  <a:lnTo>
                    <a:pt x="442506" y="432257"/>
                  </a:lnTo>
                  <a:lnTo>
                    <a:pt x="427494" y="435241"/>
                  </a:lnTo>
                  <a:lnTo>
                    <a:pt x="427494" y="420141"/>
                  </a:lnTo>
                  <a:lnTo>
                    <a:pt x="442506" y="417283"/>
                  </a:lnTo>
                  <a:lnTo>
                    <a:pt x="442506" y="412724"/>
                  </a:lnTo>
                  <a:lnTo>
                    <a:pt x="427494" y="415556"/>
                  </a:lnTo>
                  <a:lnTo>
                    <a:pt x="427494" y="400596"/>
                  </a:lnTo>
                  <a:lnTo>
                    <a:pt x="442506" y="397878"/>
                  </a:lnTo>
                  <a:lnTo>
                    <a:pt x="442506" y="393293"/>
                  </a:lnTo>
                  <a:lnTo>
                    <a:pt x="427494" y="395973"/>
                  </a:lnTo>
                  <a:lnTo>
                    <a:pt x="427494" y="380911"/>
                  </a:lnTo>
                  <a:lnTo>
                    <a:pt x="442506" y="378358"/>
                  </a:lnTo>
                  <a:lnTo>
                    <a:pt x="442506" y="373824"/>
                  </a:lnTo>
                  <a:lnTo>
                    <a:pt x="427494" y="376351"/>
                  </a:lnTo>
                  <a:lnTo>
                    <a:pt x="427494" y="361289"/>
                  </a:lnTo>
                  <a:lnTo>
                    <a:pt x="442506" y="358876"/>
                  </a:lnTo>
                  <a:lnTo>
                    <a:pt x="442506" y="354342"/>
                  </a:lnTo>
                  <a:lnTo>
                    <a:pt x="427494" y="356717"/>
                  </a:lnTo>
                  <a:lnTo>
                    <a:pt x="427494" y="341655"/>
                  </a:lnTo>
                  <a:lnTo>
                    <a:pt x="442506" y="339407"/>
                  </a:lnTo>
                  <a:lnTo>
                    <a:pt x="442506" y="334835"/>
                  </a:lnTo>
                  <a:lnTo>
                    <a:pt x="427494" y="337058"/>
                  </a:lnTo>
                  <a:lnTo>
                    <a:pt x="427494" y="322046"/>
                  </a:lnTo>
                  <a:lnTo>
                    <a:pt x="442506" y="319938"/>
                  </a:lnTo>
                  <a:lnTo>
                    <a:pt x="442506" y="315353"/>
                  </a:lnTo>
                  <a:lnTo>
                    <a:pt x="427494" y="317423"/>
                  </a:lnTo>
                  <a:lnTo>
                    <a:pt x="427494" y="302387"/>
                  </a:lnTo>
                  <a:lnTo>
                    <a:pt x="442506" y="300418"/>
                  </a:lnTo>
                  <a:lnTo>
                    <a:pt x="442506" y="295871"/>
                  </a:lnTo>
                  <a:lnTo>
                    <a:pt x="427494" y="297789"/>
                  </a:lnTo>
                  <a:lnTo>
                    <a:pt x="427494" y="282702"/>
                  </a:lnTo>
                  <a:lnTo>
                    <a:pt x="442506" y="280898"/>
                  </a:lnTo>
                  <a:lnTo>
                    <a:pt x="442506" y="276390"/>
                  </a:lnTo>
                  <a:lnTo>
                    <a:pt x="427494" y="278155"/>
                  </a:lnTo>
                  <a:lnTo>
                    <a:pt x="427494" y="263080"/>
                  </a:lnTo>
                  <a:lnTo>
                    <a:pt x="442506" y="261416"/>
                  </a:lnTo>
                  <a:lnTo>
                    <a:pt x="442506" y="256921"/>
                  </a:lnTo>
                  <a:lnTo>
                    <a:pt x="427494" y="258546"/>
                  </a:lnTo>
                  <a:lnTo>
                    <a:pt x="427494" y="243446"/>
                  </a:lnTo>
                  <a:lnTo>
                    <a:pt x="442506" y="241947"/>
                  </a:lnTo>
                  <a:lnTo>
                    <a:pt x="442506" y="237401"/>
                  </a:lnTo>
                  <a:lnTo>
                    <a:pt x="427494" y="238874"/>
                  </a:lnTo>
                  <a:lnTo>
                    <a:pt x="427494" y="223901"/>
                  </a:lnTo>
                  <a:lnTo>
                    <a:pt x="442506" y="222542"/>
                  </a:lnTo>
                  <a:lnTo>
                    <a:pt x="442506" y="217995"/>
                  </a:lnTo>
                  <a:lnTo>
                    <a:pt x="427494" y="219316"/>
                  </a:lnTo>
                  <a:lnTo>
                    <a:pt x="427494" y="204228"/>
                  </a:lnTo>
                  <a:lnTo>
                    <a:pt x="442506" y="203034"/>
                  </a:lnTo>
                  <a:lnTo>
                    <a:pt x="442506" y="198526"/>
                  </a:lnTo>
                  <a:lnTo>
                    <a:pt x="427494" y="199694"/>
                  </a:lnTo>
                  <a:lnTo>
                    <a:pt x="427494" y="184594"/>
                  </a:lnTo>
                  <a:lnTo>
                    <a:pt x="442506" y="183540"/>
                  </a:lnTo>
                  <a:lnTo>
                    <a:pt x="442506" y="179031"/>
                  </a:lnTo>
                  <a:lnTo>
                    <a:pt x="427494" y="180047"/>
                  </a:lnTo>
                  <a:lnTo>
                    <a:pt x="427494" y="164973"/>
                  </a:lnTo>
                  <a:lnTo>
                    <a:pt x="442506" y="164071"/>
                  </a:lnTo>
                  <a:lnTo>
                    <a:pt x="442506" y="159524"/>
                  </a:lnTo>
                  <a:lnTo>
                    <a:pt x="427494" y="160388"/>
                  </a:lnTo>
                  <a:lnTo>
                    <a:pt x="427494" y="145338"/>
                  </a:lnTo>
                  <a:lnTo>
                    <a:pt x="442506" y="144589"/>
                  </a:lnTo>
                  <a:lnTo>
                    <a:pt x="442506" y="140042"/>
                  </a:lnTo>
                  <a:lnTo>
                    <a:pt x="427494" y="140754"/>
                  </a:lnTo>
                  <a:lnTo>
                    <a:pt x="427494" y="125704"/>
                  </a:lnTo>
                  <a:lnTo>
                    <a:pt x="442506" y="125107"/>
                  </a:lnTo>
                  <a:lnTo>
                    <a:pt x="442506" y="120573"/>
                  </a:lnTo>
                  <a:lnTo>
                    <a:pt x="427494" y="121132"/>
                  </a:lnTo>
                  <a:lnTo>
                    <a:pt x="427494" y="106045"/>
                  </a:lnTo>
                  <a:lnTo>
                    <a:pt x="442506" y="105600"/>
                  </a:lnTo>
                  <a:lnTo>
                    <a:pt x="442506" y="101092"/>
                  </a:lnTo>
                  <a:lnTo>
                    <a:pt x="427494" y="101498"/>
                  </a:lnTo>
                  <a:lnTo>
                    <a:pt x="427494" y="86410"/>
                  </a:lnTo>
                  <a:lnTo>
                    <a:pt x="442506" y="86131"/>
                  </a:lnTo>
                  <a:lnTo>
                    <a:pt x="442506" y="81622"/>
                  </a:lnTo>
                  <a:lnTo>
                    <a:pt x="427494" y="81876"/>
                  </a:lnTo>
                  <a:lnTo>
                    <a:pt x="427494" y="66776"/>
                  </a:lnTo>
                  <a:lnTo>
                    <a:pt x="442506" y="66636"/>
                  </a:lnTo>
                  <a:lnTo>
                    <a:pt x="442506" y="62077"/>
                  </a:lnTo>
                  <a:lnTo>
                    <a:pt x="427494" y="62179"/>
                  </a:lnTo>
                  <a:lnTo>
                    <a:pt x="427494" y="47155"/>
                  </a:lnTo>
                  <a:lnTo>
                    <a:pt x="442506" y="47167"/>
                  </a:lnTo>
                  <a:lnTo>
                    <a:pt x="442506" y="42621"/>
                  </a:lnTo>
                  <a:lnTo>
                    <a:pt x="427494" y="42570"/>
                  </a:lnTo>
                  <a:lnTo>
                    <a:pt x="427494" y="27559"/>
                  </a:lnTo>
                  <a:lnTo>
                    <a:pt x="442506" y="27724"/>
                  </a:lnTo>
                  <a:lnTo>
                    <a:pt x="442506" y="23190"/>
                  </a:lnTo>
                  <a:lnTo>
                    <a:pt x="427494" y="22999"/>
                  </a:lnTo>
                  <a:lnTo>
                    <a:pt x="427494" y="7924"/>
                  </a:lnTo>
                  <a:lnTo>
                    <a:pt x="437235" y="8128"/>
                  </a:lnTo>
                  <a:lnTo>
                    <a:pt x="427494" y="7556"/>
                  </a:lnTo>
                  <a:lnTo>
                    <a:pt x="422948" y="7289"/>
                  </a:lnTo>
                  <a:lnTo>
                    <a:pt x="422948" y="7835"/>
                  </a:lnTo>
                  <a:lnTo>
                    <a:pt x="422948" y="22936"/>
                  </a:lnTo>
                  <a:lnTo>
                    <a:pt x="422948" y="613232"/>
                  </a:lnTo>
                  <a:lnTo>
                    <a:pt x="407949" y="617575"/>
                  </a:lnTo>
                  <a:lnTo>
                    <a:pt x="407949" y="602322"/>
                  </a:lnTo>
                  <a:lnTo>
                    <a:pt x="422948" y="598106"/>
                  </a:lnTo>
                  <a:lnTo>
                    <a:pt x="422948" y="593559"/>
                  </a:lnTo>
                  <a:lnTo>
                    <a:pt x="407949" y="597750"/>
                  </a:lnTo>
                  <a:lnTo>
                    <a:pt x="407949" y="582561"/>
                  </a:lnTo>
                  <a:lnTo>
                    <a:pt x="422948" y="578485"/>
                  </a:lnTo>
                  <a:lnTo>
                    <a:pt x="422948" y="573913"/>
                  </a:lnTo>
                  <a:lnTo>
                    <a:pt x="407949" y="577951"/>
                  </a:lnTo>
                  <a:lnTo>
                    <a:pt x="407949" y="562749"/>
                  </a:lnTo>
                  <a:lnTo>
                    <a:pt x="422948" y="558825"/>
                  </a:lnTo>
                  <a:lnTo>
                    <a:pt x="422948" y="554228"/>
                  </a:lnTo>
                  <a:lnTo>
                    <a:pt x="407949" y="558114"/>
                  </a:lnTo>
                  <a:lnTo>
                    <a:pt x="407949" y="542874"/>
                  </a:lnTo>
                  <a:lnTo>
                    <a:pt x="422948" y="539102"/>
                  </a:lnTo>
                  <a:lnTo>
                    <a:pt x="422948" y="534555"/>
                  </a:lnTo>
                  <a:lnTo>
                    <a:pt x="407949" y="538289"/>
                  </a:lnTo>
                  <a:lnTo>
                    <a:pt x="407949" y="523049"/>
                  </a:lnTo>
                  <a:lnTo>
                    <a:pt x="422948" y="519417"/>
                  </a:lnTo>
                  <a:lnTo>
                    <a:pt x="422948" y="514870"/>
                  </a:lnTo>
                  <a:lnTo>
                    <a:pt x="407949" y="518464"/>
                  </a:lnTo>
                  <a:lnTo>
                    <a:pt x="407949" y="503212"/>
                  </a:lnTo>
                  <a:lnTo>
                    <a:pt x="422948" y="499745"/>
                  </a:lnTo>
                  <a:lnTo>
                    <a:pt x="422948" y="495160"/>
                  </a:lnTo>
                  <a:lnTo>
                    <a:pt x="407949" y="498589"/>
                  </a:lnTo>
                  <a:lnTo>
                    <a:pt x="407949" y="483400"/>
                  </a:lnTo>
                  <a:lnTo>
                    <a:pt x="422948" y="480085"/>
                  </a:lnTo>
                  <a:lnTo>
                    <a:pt x="422948" y="475488"/>
                  </a:lnTo>
                  <a:lnTo>
                    <a:pt x="407949" y="478777"/>
                  </a:lnTo>
                  <a:lnTo>
                    <a:pt x="407949" y="463537"/>
                  </a:lnTo>
                  <a:lnTo>
                    <a:pt x="422948" y="460375"/>
                  </a:lnTo>
                  <a:lnTo>
                    <a:pt x="422948" y="455815"/>
                  </a:lnTo>
                  <a:lnTo>
                    <a:pt x="407949" y="458952"/>
                  </a:lnTo>
                  <a:lnTo>
                    <a:pt x="407949" y="443712"/>
                  </a:lnTo>
                  <a:lnTo>
                    <a:pt x="422948" y="440702"/>
                  </a:lnTo>
                  <a:lnTo>
                    <a:pt x="422948" y="436143"/>
                  </a:lnTo>
                  <a:lnTo>
                    <a:pt x="407949" y="439127"/>
                  </a:lnTo>
                  <a:lnTo>
                    <a:pt x="407949" y="423875"/>
                  </a:lnTo>
                  <a:lnTo>
                    <a:pt x="422948" y="421017"/>
                  </a:lnTo>
                  <a:lnTo>
                    <a:pt x="422948" y="416407"/>
                  </a:lnTo>
                  <a:lnTo>
                    <a:pt x="407949" y="419239"/>
                  </a:lnTo>
                  <a:lnTo>
                    <a:pt x="407949" y="404126"/>
                  </a:lnTo>
                  <a:lnTo>
                    <a:pt x="422948" y="401421"/>
                  </a:lnTo>
                  <a:lnTo>
                    <a:pt x="422948" y="396786"/>
                  </a:lnTo>
                  <a:lnTo>
                    <a:pt x="407949" y="399465"/>
                  </a:lnTo>
                  <a:lnTo>
                    <a:pt x="407949" y="384251"/>
                  </a:lnTo>
                  <a:lnTo>
                    <a:pt x="422948" y="381698"/>
                  </a:lnTo>
                  <a:lnTo>
                    <a:pt x="422948" y="377113"/>
                  </a:lnTo>
                  <a:lnTo>
                    <a:pt x="407949" y="379641"/>
                  </a:lnTo>
                  <a:lnTo>
                    <a:pt x="407949" y="364426"/>
                  </a:lnTo>
                  <a:lnTo>
                    <a:pt x="422948" y="362013"/>
                  </a:lnTo>
                  <a:lnTo>
                    <a:pt x="422948" y="357441"/>
                  </a:lnTo>
                  <a:lnTo>
                    <a:pt x="407949" y="359816"/>
                  </a:lnTo>
                  <a:lnTo>
                    <a:pt x="407949" y="344601"/>
                  </a:lnTo>
                  <a:lnTo>
                    <a:pt x="422948" y="342341"/>
                  </a:lnTo>
                  <a:lnTo>
                    <a:pt x="422948" y="337731"/>
                  </a:lnTo>
                  <a:lnTo>
                    <a:pt x="407949" y="339953"/>
                  </a:lnTo>
                  <a:lnTo>
                    <a:pt x="407949" y="324789"/>
                  </a:lnTo>
                  <a:lnTo>
                    <a:pt x="422948" y="322681"/>
                  </a:lnTo>
                  <a:lnTo>
                    <a:pt x="422948" y="318058"/>
                  </a:lnTo>
                  <a:lnTo>
                    <a:pt x="407949" y="320128"/>
                  </a:lnTo>
                  <a:lnTo>
                    <a:pt x="407949" y="304927"/>
                  </a:lnTo>
                  <a:lnTo>
                    <a:pt x="422948" y="302971"/>
                  </a:lnTo>
                  <a:lnTo>
                    <a:pt x="422948" y="298373"/>
                  </a:lnTo>
                  <a:lnTo>
                    <a:pt x="407949" y="300291"/>
                  </a:lnTo>
                  <a:lnTo>
                    <a:pt x="407949" y="285051"/>
                  </a:lnTo>
                  <a:lnTo>
                    <a:pt x="422948" y="283248"/>
                  </a:lnTo>
                  <a:lnTo>
                    <a:pt x="422948" y="278701"/>
                  </a:lnTo>
                  <a:lnTo>
                    <a:pt x="407949" y="280466"/>
                  </a:lnTo>
                  <a:lnTo>
                    <a:pt x="407949" y="265226"/>
                  </a:lnTo>
                  <a:lnTo>
                    <a:pt x="422948" y="263575"/>
                  </a:lnTo>
                  <a:lnTo>
                    <a:pt x="422948" y="259029"/>
                  </a:lnTo>
                  <a:lnTo>
                    <a:pt x="407949" y="260654"/>
                  </a:lnTo>
                  <a:lnTo>
                    <a:pt x="407949" y="245402"/>
                  </a:lnTo>
                  <a:lnTo>
                    <a:pt x="422948" y="243903"/>
                  </a:lnTo>
                  <a:lnTo>
                    <a:pt x="422948" y="239318"/>
                  </a:lnTo>
                  <a:lnTo>
                    <a:pt x="407949" y="240779"/>
                  </a:lnTo>
                  <a:lnTo>
                    <a:pt x="407949" y="225653"/>
                  </a:lnTo>
                  <a:lnTo>
                    <a:pt x="422948" y="224307"/>
                  </a:lnTo>
                  <a:lnTo>
                    <a:pt x="422948" y="219710"/>
                  </a:lnTo>
                  <a:lnTo>
                    <a:pt x="407949" y="221030"/>
                  </a:lnTo>
                  <a:lnTo>
                    <a:pt x="407949" y="205790"/>
                  </a:lnTo>
                  <a:lnTo>
                    <a:pt x="422948" y="204597"/>
                  </a:lnTo>
                  <a:lnTo>
                    <a:pt x="422948" y="200037"/>
                  </a:lnTo>
                  <a:lnTo>
                    <a:pt x="407949" y="201206"/>
                  </a:lnTo>
                  <a:lnTo>
                    <a:pt x="407949" y="185953"/>
                  </a:lnTo>
                  <a:lnTo>
                    <a:pt x="422948" y="184912"/>
                  </a:lnTo>
                  <a:lnTo>
                    <a:pt x="422948" y="180352"/>
                  </a:lnTo>
                  <a:lnTo>
                    <a:pt x="407949" y="181368"/>
                  </a:lnTo>
                  <a:lnTo>
                    <a:pt x="407949" y="166128"/>
                  </a:lnTo>
                  <a:lnTo>
                    <a:pt x="422948" y="165239"/>
                  </a:lnTo>
                  <a:lnTo>
                    <a:pt x="422948" y="160642"/>
                  </a:lnTo>
                  <a:lnTo>
                    <a:pt x="407949" y="161505"/>
                  </a:lnTo>
                  <a:lnTo>
                    <a:pt x="407949" y="146304"/>
                  </a:lnTo>
                  <a:lnTo>
                    <a:pt x="422948" y="145567"/>
                  </a:lnTo>
                  <a:lnTo>
                    <a:pt x="422948" y="140970"/>
                  </a:lnTo>
                  <a:lnTo>
                    <a:pt x="407949" y="141681"/>
                  </a:lnTo>
                  <a:lnTo>
                    <a:pt x="407949" y="126479"/>
                  </a:lnTo>
                  <a:lnTo>
                    <a:pt x="422948" y="125882"/>
                  </a:lnTo>
                  <a:lnTo>
                    <a:pt x="422948" y="121297"/>
                  </a:lnTo>
                  <a:lnTo>
                    <a:pt x="407949" y="121856"/>
                  </a:lnTo>
                  <a:lnTo>
                    <a:pt x="407949" y="106616"/>
                  </a:lnTo>
                  <a:lnTo>
                    <a:pt x="422948" y="106172"/>
                  </a:lnTo>
                  <a:lnTo>
                    <a:pt x="422948" y="101625"/>
                  </a:lnTo>
                  <a:lnTo>
                    <a:pt x="407949" y="102031"/>
                  </a:lnTo>
                  <a:lnTo>
                    <a:pt x="407949" y="86791"/>
                  </a:lnTo>
                  <a:lnTo>
                    <a:pt x="422948" y="86499"/>
                  </a:lnTo>
                  <a:lnTo>
                    <a:pt x="422948" y="81953"/>
                  </a:lnTo>
                  <a:lnTo>
                    <a:pt x="407949" y="82207"/>
                  </a:lnTo>
                  <a:lnTo>
                    <a:pt x="407949" y="66967"/>
                  </a:lnTo>
                  <a:lnTo>
                    <a:pt x="422948" y="66827"/>
                  </a:lnTo>
                  <a:lnTo>
                    <a:pt x="422948" y="62217"/>
                  </a:lnTo>
                  <a:lnTo>
                    <a:pt x="407949" y="62318"/>
                  </a:lnTo>
                  <a:lnTo>
                    <a:pt x="407949" y="47142"/>
                  </a:lnTo>
                  <a:lnTo>
                    <a:pt x="422948" y="47155"/>
                  </a:lnTo>
                  <a:lnTo>
                    <a:pt x="422948" y="42557"/>
                  </a:lnTo>
                  <a:lnTo>
                    <a:pt x="407949" y="42506"/>
                  </a:lnTo>
                  <a:lnTo>
                    <a:pt x="407949" y="27343"/>
                  </a:lnTo>
                  <a:lnTo>
                    <a:pt x="422948" y="27508"/>
                  </a:lnTo>
                  <a:lnTo>
                    <a:pt x="422948" y="22936"/>
                  </a:lnTo>
                  <a:lnTo>
                    <a:pt x="407949" y="22733"/>
                  </a:lnTo>
                  <a:lnTo>
                    <a:pt x="407949" y="7518"/>
                  </a:lnTo>
                  <a:lnTo>
                    <a:pt x="422948" y="7835"/>
                  </a:lnTo>
                  <a:lnTo>
                    <a:pt x="422948" y="7289"/>
                  </a:lnTo>
                  <a:lnTo>
                    <a:pt x="407949" y="6400"/>
                  </a:lnTo>
                  <a:lnTo>
                    <a:pt x="405003" y="6223"/>
                  </a:lnTo>
                  <a:lnTo>
                    <a:pt x="403402" y="6121"/>
                  </a:lnTo>
                  <a:lnTo>
                    <a:pt x="403402" y="7429"/>
                  </a:lnTo>
                  <a:lnTo>
                    <a:pt x="403402" y="22682"/>
                  </a:lnTo>
                  <a:lnTo>
                    <a:pt x="403402" y="618896"/>
                  </a:lnTo>
                  <a:lnTo>
                    <a:pt x="388391" y="623239"/>
                  </a:lnTo>
                  <a:lnTo>
                    <a:pt x="388391" y="607847"/>
                  </a:lnTo>
                  <a:lnTo>
                    <a:pt x="403402" y="603605"/>
                  </a:lnTo>
                  <a:lnTo>
                    <a:pt x="403402" y="599020"/>
                  </a:lnTo>
                  <a:lnTo>
                    <a:pt x="388391" y="603211"/>
                  </a:lnTo>
                  <a:lnTo>
                    <a:pt x="388391" y="587883"/>
                  </a:lnTo>
                  <a:lnTo>
                    <a:pt x="403402" y="583806"/>
                  </a:lnTo>
                  <a:lnTo>
                    <a:pt x="403402" y="579183"/>
                  </a:lnTo>
                  <a:lnTo>
                    <a:pt x="388391" y="583222"/>
                  </a:lnTo>
                  <a:lnTo>
                    <a:pt x="388391" y="567867"/>
                  </a:lnTo>
                  <a:lnTo>
                    <a:pt x="403402" y="563943"/>
                  </a:lnTo>
                  <a:lnTo>
                    <a:pt x="403402" y="559295"/>
                  </a:lnTo>
                  <a:lnTo>
                    <a:pt x="388391" y="563181"/>
                  </a:lnTo>
                  <a:lnTo>
                    <a:pt x="388391" y="547801"/>
                  </a:lnTo>
                  <a:lnTo>
                    <a:pt x="403402" y="544029"/>
                  </a:lnTo>
                  <a:lnTo>
                    <a:pt x="403402" y="539419"/>
                  </a:lnTo>
                  <a:lnTo>
                    <a:pt x="388391" y="543166"/>
                  </a:lnTo>
                  <a:lnTo>
                    <a:pt x="388391" y="527761"/>
                  </a:lnTo>
                  <a:lnTo>
                    <a:pt x="403402" y="524141"/>
                  </a:lnTo>
                  <a:lnTo>
                    <a:pt x="403402" y="519544"/>
                  </a:lnTo>
                  <a:lnTo>
                    <a:pt x="388391" y="523138"/>
                  </a:lnTo>
                  <a:lnTo>
                    <a:pt x="388391" y="507746"/>
                  </a:lnTo>
                  <a:lnTo>
                    <a:pt x="403402" y="504266"/>
                  </a:lnTo>
                  <a:lnTo>
                    <a:pt x="403402" y="499630"/>
                  </a:lnTo>
                  <a:lnTo>
                    <a:pt x="388391" y="503072"/>
                  </a:lnTo>
                  <a:lnTo>
                    <a:pt x="388391" y="487730"/>
                  </a:lnTo>
                  <a:lnTo>
                    <a:pt x="403402" y="484403"/>
                  </a:lnTo>
                  <a:lnTo>
                    <a:pt x="403402" y="479767"/>
                  </a:lnTo>
                  <a:lnTo>
                    <a:pt x="388391" y="483057"/>
                  </a:lnTo>
                  <a:lnTo>
                    <a:pt x="388391" y="467677"/>
                  </a:lnTo>
                  <a:lnTo>
                    <a:pt x="403402" y="464502"/>
                  </a:lnTo>
                  <a:lnTo>
                    <a:pt x="403402" y="459892"/>
                  </a:lnTo>
                  <a:lnTo>
                    <a:pt x="388391" y="463029"/>
                  </a:lnTo>
                  <a:lnTo>
                    <a:pt x="388391" y="447649"/>
                  </a:lnTo>
                  <a:lnTo>
                    <a:pt x="403402" y="444627"/>
                  </a:lnTo>
                  <a:lnTo>
                    <a:pt x="403402" y="440029"/>
                  </a:lnTo>
                  <a:lnTo>
                    <a:pt x="388391" y="443014"/>
                  </a:lnTo>
                  <a:lnTo>
                    <a:pt x="388391" y="427609"/>
                  </a:lnTo>
                  <a:lnTo>
                    <a:pt x="403402" y="424751"/>
                  </a:lnTo>
                  <a:lnTo>
                    <a:pt x="403402" y="420103"/>
                  </a:lnTo>
                  <a:lnTo>
                    <a:pt x="388391" y="422935"/>
                  </a:lnTo>
                  <a:lnTo>
                    <a:pt x="388391" y="407670"/>
                  </a:lnTo>
                  <a:lnTo>
                    <a:pt x="403402" y="404952"/>
                  </a:lnTo>
                  <a:lnTo>
                    <a:pt x="403402" y="400278"/>
                  </a:lnTo>
                  <a:lnTo>
                    <a:pt x="388391" y="402958"/>
                  </a:lnTo>
                  <a:lnTo>
                    <a:pt x="388391" y="387591"/>
                  </a:lnTo>
                  <a:lnTo>
                    <a:pt x="403402" y="385025"/>
                  </a:lnTo>
                  <a:lnTo>
                    <a:pt x="403402" y="380403"/>
                  </a:lnTo>
                  <a:lnTo>
                    <a:pt x="388391" y="382930"/>
                  </a:lnTo>
                  <a:lnTo>
                    <a:pt x="388391" y="367576"/>
                  </a:lnTo>
                  <a:lnTo>
                    <a:pt x="403402" y="365163"/>
                  </a:lnTo>
                  <a:lnTo>
                    <a:pt x="403402" y="360540"/>
                  </a:lnTo>
                  <a:lnTo>
                    <a:pt x="388391" y="362915"/>
                  </a:lnTo>
                  <a:lnTo>
                    <a:pt x="388391" y="347548"/>
                  </a:lnTo>
                  <a:lnTo>
                    <a:pt x="403402" y="345287"/>
                  </a:lnTo>
                  <a:lnTo>
                    <a:pt x="403402" y="340626"/>
                  </a:lnTo>
                  <a:lnTo>
                    <a:pt x="388391" y="342849"/>
                  </a:lnTo>
                  <a:lnTo>
                    <a:pt x="388391" y="327533"/>
                  </a:lnTo>
                  <a:lnTo>
                    <a:pt x="403402" y="325424"/>
                  </a:lnTo>
                  <a:lnTo>
                    <a:pt x="403402" y="320751"/>
                  </a:lnTo>
                  <a:lnTo>
                    <a:pt x="388391" y="322834"/>
                  </a:lnTo>
                  <a:lnTo>
                    <a:pt x="388391" y="307479"/>
                  </a:lnTo>
                  <a:lnTo>
                    <a:pt x="403402" y="305523"/>
                  </a:lnTo>
                  <a:lnTo>
                    <a:pt x="403402" y="300875"/>
                  </a:lnTo>
                  <a:lnTo>
                    <a:pt x="388391" y="302793"/>
                  </a:lnTo>
                  <a:lnTo>
                    <a:pt x="388391" y="287401"/>
                  </a:lnTo>
                  <a:lnTo>
                    <a:pt x="403402" y="285597"/>
                  </a:lnTo>
                  <a:lnTo>
                    <a:pt x="403402" y="281000"/>
                  </a:lnTo>
                  <a:lnTo>
                    <a:pt x="388391" y="282765"/>
                  </a:lnTo>
                  <a:lnTo>
                    <a:pt x="388391" y="267385"/>
                  </a:lnTo>
                  <a:lnTo>
                    <a:pt x="403402" y="265734"/>
                  </a:lnTo>
                  <a:lnTo>
                    <a:pt x="403402" y="261137"/>
                  </a:lnTo>
                  <a:lnTo>
                    <a:pt x="388391" y="262763"/>
                  </a:lnTo>
                  <a:lnTo>
                    <a:pt x="388391" y="247357"/>
                  </a:lnTo>
                  <a:lnTo>
                    <a:pt x="403402" y="245859"/>
                  </a:lnTo>
                  <a:lnTo>
                    <a:pt x="403402" y="241223"/>
                  </a:lnTo>
                  <a:lnTo>
                    <a:pt x="388391" y="242697"/>
                  </a:lnTo>
                  <a:lnTo>
                    <a:pt x="388391" y="227418"/>
                  </a:lnTo>
                  <a:lnTo>
                    <a:pt x="403402" y="226060"/>
                  </a:lnTo>
                  <a:lnTo>
                    <a:pt x="403402" y="221424"/>
                  </a:lnTo>
                  <a:lnTo>
                    <a:pt x="388391" y="222745"/>
                  </a:lnTo>
                  <a:lnTo>
                    <a:pt x="388391" y="207365"/>
                  </a:lnTo>
                  <a:lnTo>
                    <a:pt x="403402" y="206159"/>
                  </a:lnTo>
                  <a:lnTo>
                    <a:pt x="403402" y="201561"/>
                  </a:lnTo>
                  <a:lnTo>
                    <a:pt x="388391" y="202717"/>
                  </a:lnTo>
                  <a:lnTo>
                    <a:pt x="388391" y="187325"/>
                  </a:lnTo>
                  <a:lnTo>
                    <a:pt x="403402" y="186270"/>
                  </a:lnTo>
                  <a:lnTo>
                    <a:pt x="403402" y="181673"/>
                  </a:lnTo>
                  <a:lnTo>
                    <a:pt x="388391" y="182689"/>
                  </a:lnTo>
                  <a:lnTo>
                    <a:pt x="388391" y="167297"/>
                  </a:lnTo>
                  <a:lnTo>
                    <a:pt x="403402" y="166408"/>
                  </a:lnTo>
                  <a:lnTo>
                    <a:pt x="403402" y="161772"/>
                  </a:lnTo>
                  <a:lnTo>
                    <a:pt x="388391" y="162623"/>
                  </a:lnTo>
                  <a:lnTo>
                    <a:pt x="388391" y="147281"/>
                  </a:lnTo>
                  <a:lnTo>
                    <a:pt x="403402" y="146532"/>
                  </a:lnTo>
                  <a:lnTo>
                    <a:pt x="403402" y="141897"/>
                  </a:lnTo>
                  <a:lnTo>
                    <a:pt x="388391" y="142608"/>
                  </a:lnTo>
                  <a:lnTo>
                    <a:pt x="388391" y="127241"/>
                  </a:lnTo>
                  <a:lnTo>
                    <a:pt x="403402" y="126657"/>
                  </a:lnTo>
                  <a:lnTo>
                    <a:pt x="403402" y="122021"/>
                  </a:lnTo>
                  <a:lnTo>
                    <a:pt x="388391" y="122580"/>
                  </a:lnTo>
                  <a:lnTo>
                    <a:pt x="388391" y="107188"/>
                  </a:lnTo>
                  <a:lnTo>
                    <a:pt x="403402" y="106756"/>
                  </a:lnTo>
                  <a:lnTo>
                    <a:pt x="403402" y="102158"/>
                  </a:lnTo>
                  <a:lnTo>
                    <a:pt x="388391" y="102565"/>
                  </a:lnTo>
                  <a:lnTo>
                    <a:pt x="388391" y="87172"/>
                  </a:lnTo>
                  <a:lnTo>
                    <a:pt x="403402" y="86880"/>
                  </a:lnTo>
                  <a:lnTo>
                    <a:pt x="403402" y="82283"/>
                  </a:lnTo>
                  <a:lnTo>
                    <a:pt x="388391" y="82537"/>
                  </a:lnTo>
                  <a:lnTo>
                    <a:pt x="388391" y="67144"/>
                  </a:lnTo>
                  <a:lnTo>
                    <a:pt x="403402" y="67005"/>
                  </a:lnTo>
                  <a:lnTo>
                    <a:pt x="403402" y="62344"/>
                  </a:lnTo>
                  <a:lnTo>
                    <a:pt x="388391" y="62458"/>
                  </a:lnTo>
                  <a:lnTo>
                    <a:pt x="388391" y="47117"/>
                  </a:lnTo>
                  <a:lnTo>
                    <a:pt x="403402" y="47129"/>
                  </a:lnTo>
                  <a:lnTo>
                    <a:pt x="403402" y="42494"/>
                  </a:lnTo>
                  <a:lnTo>
                    <a:pt x="388391" y="42443"/>
                  </a:lnTo>
                  <a:lnTo>
                    <a:pt x="388391" y="27127"/>
                  </a:lnTo>
                  <a:lnTo>
                    <a:pt x="403402" y="27292"/>
                  </a:lnTo>
                  <a:lnTo>
                    <a:pt x="403402" y="22682"/>
                  </a:lnTo>
                  <a:lnTo>
                    <a:pt x="388391" y="22479"/>
                  </a:lnTo>
                  <a:lnTo>
                    <a:pt x="388391" y="7112"/>
                  </a:lnTo>
                  <a:lnTo>
                    <a:pt x="403402" y="7429"/>
                  </a:lnTo>
                  <a:lnTo>
                    <a:pt x="403402" y="6121"/>
                  </a:lnTo>
                  <a:lnTo>
                    <a:pt x="388391" y="5232"/>
                  </a:lnTo>
                  <a:lnTo>
                    <a:pt x="387007" y="5156"/>
                  </a:lnTo>
                  <a:lnTo>
                    <a:pt x="383844" y="4965"/>
                  </a:lnTo>
                  <a:lnTo>
                    <a:pt x="383844" y="624560"/>
                  </a:lnTo>
                  <a:lnTo>
                    <a:pt x="368909" y="628878"/>
                  </a:lnTo>
                  <a:lnTo>
                    <a:pt x="368909" y="613333"/>
                  </a:lnTo>
                  <a:lnTo>
                    <a:pt x="383844" y="609117"/>
                  </a:lnTo>
                  <a:lnTo>
                    <a:pt x="383844" y="604481"/>
                  </a:lnTo>
                  <a:lnTo>
                    <a:pt x="368909" y="608660"/>
                  </a:lnTo>
                  <a:lnTo>
                    <a:pt x="368909" y="593178"/>
                  </a:lnTo>
                  <a:lnTo>
                    <a:pt x="383844" y="589114"/>
                  </a:lnTo>
                  <a:lnTo>
                    <a:pt x="383844" y="584454"/>
                  </a:lnTo>
                  <a:lnTo>
                    <a:pt x="368909" y="588467"/>
                  </a:lnTo>
                  <a:lnTo>
                    <a:pt x="368909" y="572973"/>
                  </a:lnTo>
                  <a:lnTo>
                    <a:pt x="383844" y="569061"/>
                  </a:lnTo>
                  <a:lnTo>
                    <a:pt x="383844" y="564362"/>
                  </a:lnTo>
                  <a:lnTo>
                    <a:pt x="368909" y="568236"/>
                  </a:lnTo>
                  <a:lnTo>
                    <a:pt x="368909" y="552704"/>
                  </a:lnTo>
                  <a:lnTo>
                    <a:pt x="383844" y="548944"/>
                  </a:lnTo>
                  <a:lnTo>
                    <a:pt x="383844" y="544296"/>
                  </a:lnTo>
                  <a:lnTo>
                    <a:pt x="368909" y="548017"/>
                  </a:lnTo>
                  <a:lnTo>
                    <a:pt x="368909" y="532472"/>
                  </a:lnTo>
                  <a:lnTo>
                    <a:pt x="383844" y="528866"/>
                  </a:lnTo>
                  <a:lnTo>
                    <a:pt x="383844" y="524230"/>
                  </a:lnTo>
                  <a:lnTo>
                    <a:pt x="368909" y="527799"/>
                  </a:lnTo>
                  <a:lnTo>
                    <a:pt x="368909" y="512254"/>
                  </a:lnTo>
                  <a:lnTo>
                    <a:pt x="383844" y="508787"/>
                  </a:lnTo>
                  <a:lnTo>
                    <a:pt x="383844" y="504113"/>
                  </a:lnTo>
                  <a:lnTo>
                    <a:pt x="368909" y="507530"/>
                  </a:lnTo>
                  <a:lnTo>
                    <a:pt x="368909" y="492036"/>
                  </a:lnTo>
                  <a:lnTo>
                    <a:pt x="383844" y="488734"/>
                  </a:lnTo>
                  <a:lnTo>
                    <a:pt x="383844" y="484047"/>
                  </a:lnTo>
                  <a:lnTo>
                    <a:pt x="368909" y="487324"/>
                  </a:lnTo>
                  <a:lnTo>
                    <a:pt x="368909" y="471779"/>
                  </a:lnTo>
                  <a:lnTo>
                    <a:pt x="383844" y="468630"/>
                  </a:lnTo>
                  <a:lnTo>
                    <a:pt x="383844" y="463981"/>
                  </a:lnTo>
                  <a:lnTo>
                    <a:pt x="368909" y="467093"/>
                  </a:lnTo>
                  <a:lnTo>
                    <a:pt x="368909" y="451561"/>
                  </a:lnTo>
                  <a:lnTo>
                    <a:pt x="383844" y="448564"/>
                  </a:lnTo>
                  <a:lnTo>
                    <a:pt x="383844" y="443915"/>
                  </a:lnTo>
                  <a:lnTo>
                    <a:pt x="368909" y="446874"/>
                  </a:lnTo>
                  <a:lnTo>
                    <a:pt x="368909" y="431330"/>
                  </a:lnTo>
                  <a:lnTo>
                    <a:pt x="383844" y="428485"/>
                  </a:lnTo>
                  <a:lnTo>
                    <a:pt x="383844" y="423786"/>
                  </a:lnTo>
                  <a:lnTo>
                    <a:pt x="368909" y="426605"/>
                  </a:lnTo>
                  <a:lnTo>
                    <a:pt x="368909" y="411187"/>
                  </a:lnTo>
                  <a:lnTo>
                    <a:pt x="383844" y="408482"/>
                  </a:lnTo>
                  <a:lnTo>
                    <a:pt x="383844" y="403771"/>
                  </a:lnTo>
                  <a:lnTo>
                    <a:pt x="368909" y="406438"/>
                  </a:lnTo>
                  <a:lnTo>
                    <a:pt x="368909" y="390918"/>
                  </a:lnTo>
                  <a:lnTo>
                    <a:pt x="383844" y="388366"/>
                  </a:lnTo>
                  <a:lnTo>
                    <a:pt x="383844" y="383705"/>
                  </a:lnTo>
                  <a:lnTo>
                    <a:pt x="368909" y="386219"/>
                  </a:lnTo>
                  <a:lnTo>
                    <a:pt x="368909" y="370700"/>
                  </a:lnTo>
                  <a:lnTo>
                    <a:pt x="383844" y="368300"/>
                  </a:lnTo>
                  <a:lnTo>
                    <a:pt x="383844" y="363626"/>
                  </a:lnTo>
                  <a:lnTo>
                    <a:pt x="368909" y="366001"/>
                  </a:lnTo>
                  <a:lnTo>
                    <a:pt x="368909" y="350481"/>
                  </a:lnTo>
                  <a:lnTo>
                    <a:pt x="383844" y="348234"/>
                  </a:lnTo>
                  <a:lnTo>
                    <a:pt x="383844" y="343522"/>
                  </a:lnTo>
                  <a:lnTo>
                    <a:pt x="368909" y="345744"/>
                  </a:lnTo>
                  <a:lnTo>
                    <a:pt x="368909" y="330263"/>
                  </a:lnTo>
                  <a:lnTo>
                    <a:pt x="383844" y="328168"/>
                  </a:lnTo>
                  <a:lnTo>
                    <a:pt x="383844" y="323456"/>
                  </a:lnTo>
                  <a:lnTo>
                    <a:pt x="368909" y="325513"/>
                  </a:lnTo>
                  <a:lnTo>
                    <a:pt x="368909" y="310019"/>
                  </a:lnTo>
                  <a:lnTo>
                    <a:pt x="383844" y="308063"/>
                  </a:lnTo>
                  <a:lnTo>
                    <a:pt x="383844" y="303377"/>
                  </a:lnTo>
                  <a:lnTo>
                    <a:pt x="368909" y="305282"/>
                  </a:lnTo>
                  <a:lnTo>
                    <a:pt x="368909" y="289750"/>
                  </a:lnTo>
                  <a:lnTo>
                    <a:pt x="383844" y="287959"/>
                  </a:lnTo>
                  <a:lnTo>
                    <a:pt x="383844" y="283311"/>
                  </a:lnTo>
                  <a:lnTo>
                    <a:pt x="368909" y="285064"/>
                  </a:lnTo>
                  <a:lnTo>
                    <a:pt x="368909" y="269532"/>
                  </a:lnTo>
                  <a:lnTo>
                    <a:pt x="383844" y="267881"/>
                  </a:lnTo>
                  <a:lnTo>
                    <a:pt x="383844" y="263245"/>
                  </a:lnTo>
                  <a:lnTo>
                    <a:pt x="368909" y="264858"/>
                  </a:lnTo>
                  <a:lnTo>
                    <a:pt x="368909" y="249313"/>
                  </a:lnTo>
                  <a:lnTo>
                    <a:pt x="383844" y="247815"/>
                  </a:lnTo>
                  <a:lnTo>
                    <a:pt x="383844" y="243141"/>
                  </a:lnTo>
                  <a:lnTo>
                    <a:pt x="368909" y="244589"/>
                  </a:lnTo>
                  <a:lnTo>
                    <a:pt x="368909" y="229158"/>
                  </a:lnTo>
                  <a:lnTo>
                    <a:pt x="383844" y="227825"/>
                  </a:lnTo>
                  <a:lnTo>
                    <a:pt x="383844" y="223139"/>
                  </a:lnTo>
                  <a:lnTo>
                    <a:pt x="368909" y="224447"/>
                  </a:lnTo>
                  <a:lnTo>
                    <a:pt x="368909" y="208915"/>
                  </a:lnTo>
                  <a:lnTo>
                    <a:pt x="383844" y="207721"/>
                  </a:lnTo>
                  <a:lnTo>
                    <a:pt x="383844" y="203073"/>
                  </a:lnTo>
                  <a:lnTo>
                    <a:pt x="368909" y="204228"/>
                  </a:lnTo>
                  <a:lnTo>
                    <a:pt x="368909" y="188683"/>
                  </a:lnTo>
                  <a:lnTo>
                    <a:pt x="383844" y="187642"/>
                  </a:lnTo>
                  <a:lnTo>
                    <a:pt x="383844" y="182994"/>
                  </a:lnTo>
                  <a:lnTo>
                    <a:pt x="368909" y="183997"/>
                  </a:lnTo>
                  <a:lnTo>
                    <a:pt x="368909" y="168465"/>
                  </a:lnTo>
                  <a:lnTo>
                    <a:pt x="383844" y="167576"/>
                  </a:lnTo>
                  <a:lnTo>
                    <a:pt x="383844" y="162890"/>
                  </a:lnTo>
                  <a:lnTo>
                    <a:pt x="368909" y="163741"/>
                  </a:lnTo>
                  <a:lnTo>
                    <a:pt x="368909" y="148247"/>
                  </a:lnTo>
                  <a:lnTo>
                    <a:pt x="383844" y="147497"/>
                  </a:lnTo>
                  <a:lnTo>
                    <a:pt x="383844" y="142824"/>
                  </a:lnTo>
                  <a:lnTo>
                    <a:pt x="368909" y="143522"/>
                  </a:lnTo>
                  <a:lnTo>
                    <a:pt x="368909" y="128016"/>
                  </a:lnTo>
                  <a:lnTo>
                    <a:pt x="383844" y="127431"/>
                  </a:lnTo>
                  <a:lnTo>
                    <a:pt x="383844" y="122745"/>
                  </a:lnTo>
                  <a:lnTo>
                    <a:pt x="368909" y="123304"/>
                  </a:lnTo>
                  <a:lnTo>
                    <a:pt x="368909" y="107759"/>
                  </a:lnTo>
                  <a:lnTo>
                    <a:pt x="383844" y="107327"/>
                  </a:lnTo>
                  <a:lnTo>
                    <a:pt x="383844" y="102679"/>
                  </a:lnTo>
                  <a:lnTo>
                    <a:pt x="368909" y="103085"/>
                  </a:lnTo>
                  <a:lnTo>
                    <a:pt x="368909" y="87541"/>
                  </a:lnTo>
                  <a:lnTo>
                    <a:pt x="383844" y="87249"/>
                  </a:lnTo>
                  <a:lnTo>
                    <a:pt x="383844" y="82613"/>
                  </a:lnTo>
                  <a:lnTo>
                    <a:pt x="368909" y="82867"/>
                  </a:lnTo>
                  <a:lnTo>
                    <a:pt x="368909" y="67322"/>
                  </a:lnTo>
                  <a:lnTo>
                    <a:pt x="383844" y="67183"/>
                  </a:lnTo>
                  <a:lnTo>
                    <a:pt x="383844" y="62484"/>
                  </a:lnTo>
                  <a:lnTo>
                    <a:pt x="368909" y="62585"/>
                  </a:lnTo>
                  <a:lnTo>
                    <a:pt x="368909" y="47104"/>
                  </a:lnTo>
                  <a:lnTo>
                    <a:pt x="383844" y="47117"/>
                  </a:lnTo>
                  <a:lnTo>
                    <a:pt x="383844" y="42430"/>
                  </a:lnTo>
                  <a:lnTo>
                    <a:pt x="368909" y="42379"/>
                  </a:lnTo>
                  <a:lnTo>
                    <a:pt x="368909" y="26911"/>
                  </a:lnTo>
                  <a:lnTo>
                    <a:pt x="383844" y="27076"/>
                  </a:lnTo>
                  <a:lnTo>
                    <a:pt x="383844" y="22415"/>
                  </a:lnTo>
                  <a:lnTo>
                    <a:pt x="368909" y="22225"/>
                  </a:lnTo>
                  <a:lnTo>
                    <a:pt x="368909" y="6692"/>
                  </a:lnTo>
                  <a:lnTo>
                    <a:pt x="383844" y="7010"/>
                  </a:lnTo>
                  <a:lnTo>
                    <a:pt x="383844" y="4965"/>
                  </a:lnTo>
                  <a:lnTo>
                    <a:pt x="368909" y="4076"/>
                  </a:lnTo>
                  <a:lnTo>
                    <a:pt x="364363" y="3810"/>
                  </a:lnTo>
                  <a:lnTo>
                    <a:pt x="364363" y="630199"/>
                  </a:lnTo>
                  <a:lnTo>
                    <a:pt x="349351" y="634542"/>
                  </a:lnTo>
                  <a:lnTo>
                    <a:pt x="349351" y="618845"/>
                  </a:lnTo>
                  <a:lnTo>
                    <a:pt x="364363" y="614616"/>
                  </a:lnTo>
                  <a:lnTo>
                    <a:pt x="364363" y="609930"/>
                  </a:lnTo>
                  <a:lnTo>
                    <a:pt x="349351" y="614121"/>
                  </a:lnTo>
                  <a:lnTo>
                    <a:pt x="349351" y="598487"/>
                  </a:lnTo>
                  <a:lnTo>
                    <a:pt x="364363" y="594410"/>
                  </a:lnTo>
                  <a:lnTo>
                    <a:pt x="364363" y="589699"/>
                  </a:lnTo>
                  <a:lnTo>
                    <a:pt x="349351" y="593737"/>
                  </a:lnTo>
                  <a:lnTo>
                    <a:pt x="349351" y="578078"/>
                  </a:lnTo>
                  <a:lnTo>
                    <a:pt x="364363" y="574154"/>
                  </a:lnTo>
                  <a:lnTo>
                    <a:pt x="364363" y="569417"/>
                  </a:lnTo>
                  <a:lnTo>
                    <a:pt x="349351" y="573316"/>
                  </a:lnTo>
                  <a:lnTo>
                    <a:pt x="349351" y="557618"/>
                  </a:lnTo>
                  <a:lnTo>
                    <a:pt x="364363" y="553847"/>
                  </a:lnTo>
                  <a:lnTo>
                    <a:pt x="364363" y="549148"/>
                  </a:lnTo>
                  <a:lnTo>
                    <a:pt x="349351" y="552894"/>
                  </a:lnTo>
                  <a:lnTo>
                    <a:pt x="349351" y="537197"/>
                  </a:lnTo>
                  <a:lnTo>
                    <a:pt x="364363" y="533565"/>
                  </a:lnTo>
                  <a:lnTo>
                    <a:pt x="364363" y="528878"/>
                  </a:lnTo>
                  <a:lnTo>
                    <a:pt x="349351" y="532472"/>
                  </a:lnTo>
                  <a:lnTo>
                    <a:pt x="349351" y="516775"/>
                  </a:lnTo>
                  <a:lnTo>
                    <a:pt x="364363" y="513295"/>
                  </a:lnTo>
                  <a:lnTo>
                    <a:pt x="364363" y="508571"/>
                  </a:lnTo>
                  <a:lnTo>
                    <a:pt x="349351" y="512013"/>
                  </a:lnTo>
                  <a:lnTo>
                    <a:pt x="349351" y="496366"/>
                  </a:lnTo>
                  <a:lnTo>
                    <a:pt x="364363" y="493039"/>
                  </a:lnTo>
                  <a:lnTo>
                    <a:pt x="364363" y="488315"/>
                  </a:lnTo>
                  <a:lnTo>
                    <a:pt x="349351" y="491604"/>
                  </a:lnTo>
                  <a:lnTo>
                    <a:pt x="349351" y="475919"/>
                  </a:lnTo>
                  <a:lnTo>
                    <a:pt x="364363" y="472744"/>
                  </a:lnTo>
                  <a:lnTo>
                    <a:pt x="364363" y="468045"/>
                  </a:lnTo>
                  <a:lnTo>
                    <a:pt x="349351" y="471182"/>
                  </a:lnTo>
                  <a:lnTo>
                    <a:pt x="349351" y="455498"/>
                  </a:lnTo>
                  <a:lnTo>
                    <a:pt x="364363" y="452475"/>
                  </a:lnTo>
                  <a:lnTo>
                    <a:pt x="364363" y="447776"/>
                  </a:lnTo>
                  <a:lnTo>
                    <a:pt x="349351" y="450761"/>
                  </a:lnTo>
                  <a:lnTo>
                    <a:pt x="349351" y="435063"/>
                  </a:lnTo>
                  <a:lnTo>
                    <a:pt x="364363" y="432193"/>
                  </a:lnTo>
                  <a:lnTo>
                    <a:pt x="364363" y="427456"/>
                  </a:lnTo>
                  <a:lnTo>
                    <a:pt x="349351" y="430288"/>
                  </a:lnTo>
                  <a:lnTo>
                    <a:pt x="349351" y="414718"/>
                  </a:lnTo>
                  <a:lnTo>
                    <a:pt x="364363" y="412013"/>
                  </a:lnTo>
                  <a:lnTo>
                    <a:pt x="364363" y="407250"/>
                  </a:lnTo>
                  <a:lnTo>
                    <a:pt x="349351" y="409930"/>
                  </a:lnTo>
                  <a:lnTo>
                    <a:pt x="349351" y="394258"/>
                  </a:lnTo>
                  <a:lnTo>
                    <a:pt x="364363" y="391693"/>
                  </a:lnTo>
                  <a:lnTo>
                    <a:pt x="364363" y="386981"/>
                  </a:lnTo>
                  <a:lnTo>
                    <a:pt x="349351" y="389509"/>
                  </a:lnTo>
                  <a:lnTo>
                    <a:pt x="349351" y="373837"/>
                  </a:lnTo>
                  <a:lnTo>
                    <a:pt x="364363" y="371436"/>
                  </a:lnTo>
                  <a:lnTo>
                    <a:pt x="364363" y="366712"/>
                  </a:lnTo>
                  <a:lnTo>
                    <a:pt x="349351" y="369087"/>
                  </a:lnTo>
                  <a:lnTo>
                    <a:pt x="349351" y="353428"/>
                  </a:lnTo>
                  <a:lnTo>
                    <a:pt x="364363" y="351167"/>
                  </a:lnTo>
                  <a:lnTo>
                    <a:pt x="364363" y="346417"/>
                  </a:lnTo>
                  <a:lnTo>
                    <a:pt x="349351" y="348640"/>
                  </a:lnTo>
                  <a:lnTo>
                    <a:pt x="349351" y="333006"/>
                  </a:lnTo>
                  <a:lnTo>
                    <a:pt x="364363" y="330911"/>
                  </a:lnTo>
                  <a:lnTo>
                    <a:pt x="364363" y="326148"/>
                  </a:lnTo>
                  <a:lnTo>
                    <a:pt x="349351" y="328218"/>
                  </a:lnTo>
                  <a:lnTo>
                    <a:pt x="349351" y="312559"/>
                  </a:lnTo>
                  <a:lnTo>
                    <a:pt x="364363" y="310603"/>
                  </a:lnTo>
                  <a:lnTo>
                    <a:pt x="364363" y="305866"/>
                  </a:lnTo>
                  <a:lnTo>
                    <a:pt x="349351" y="307797"/>
                  </a:lnTo>
                  <a:lnTo>
                    <a:pt x="349351" y="292100"/>
                  </a:lnTo>
                  <a:lnTo>
                    <a:pt x="364363" y="290296"/>
                  </a:lnTo>
                  <a:lnTo>
                    <a:pt x="364363" y="285597"/>
                  </a:lnTo>
                  <a:lnTo>
                    <a:pt x="349351" y="287375"/>
                  </a:lnTo>
                  <a:lnTo>
                    <a:pt x="349351" y="271678"/>
                  </a:lnTo>
                  <a:lnTo>
                    <a:pt x="364363" y="270027"/>
                  </a:lnTo>
                  <a:lnTo>
                    <a:pt x="364363" y="265341"/>
                  </a:lnTo>
                  <a:lnTo>
                    <a:pt x="349351" y="266966"/>
                  </a:lnTo>
                  <a:lnTo>
                    <a:pt x="349351" y="251269"/>
                  </a:lnTo>
                  <a:lnTo>
                    <a:pt x="364363" y="249770"/>
                  </a:lnTo>
                  <a:lnTo>
                    <a:pt x="364363" y="245033"/>
                  </a:lnTo>
                  <a:lnTo>
                    <a:pt x="349351" y="246507"/>
                  </a:lnTo>
                  <a:lnTo>
                    <a:pt x="349351" y="230924"/>
                  </a:lnTo>
                  <a:lnTo>
                    <a:pt x="364363" y="229577"/>
                  </a:lnTo>
                  <a:lnTo>
                    <a:pt x="364363" y="224840"/>
                  </a:lnTo>
                  <a:lnTo>
                    <a:pt x="349351" y="226161"/>
                  </a:lnTo>
                  <a:lnTo>
                    <a:pt x="349351" y="210477"/>
                  </a:lnTo>
                  <a:lnTo>
                    <a:pt x="364363" y="209283"/>
                  </a:lnTo>
                  <a:lnTo>
                    <a:pt x="364363" y="204584"/>
                  </a:lnTo>
                  <a:lnTo>
                    <a:pt x="349351" y="205752"/>
                  </a:lnTo>
                  <a:lnTo>
                    <a:pt x="349351" y="190042"/>
                  </a:lnTo>
                  <a:lnTo>
                    <a:pt x="364363" y="189001"/>
                  </a:lnTo>
                  <a:lnTo>
                    <a:pt x="364363" y="184302"/>
                  </a:lnTo>
                  <a:lnTo>
                    <a:pt x="349351" y="185318"/>
                  </a:lnTo>
                  <a:lnTo>
                    <a:pt x="349351" y="169633"/>
                  </a:lnTo>
                  <a:lnTo>
                    <a:pt x="364363" y="168732"/>
                  </a:lnTo>
                  <a:lnTo>
                    <a:pt x="364363" y="164007"/>
                  </a:lnTo>
                  <a:lnTo>
                    <a:pt x="349351" y="164871"/>
                  </a:lnTo>
                  <a:lnTo>
                    <a:pt x="349351" y="149212"/>
                  </a:lnTo>
                  <a:lnTo>
                    <a:pt x="364363" y="148463"/>
                  </a:lnTo>
                  <a:lnTo>
                    <a:pt x="364363" y="143738"/>
                  </a:lnTo>
                  <a:lnTo>
                    <a:pt x="349351" y="144449"/>
                  </a:lnTo>
                  <a:lnTo>
                    <a:pt x="349351" y="128790"/>
                  </a:lnTo>
                  <a:lnTo>
                    <a:pt x="364363" y="128193"/>
                  </a:lnTo>
                  <a:lnTo>
                    <a:pt x="364363" y="123469"/>
                  </a:lnTo>
                  <a:lnTo>
                    <a:pt x="349351" y="124028"/>
                  </a:lnTo>
                  <a:lnTo>
                    <a:pt x="349351" y="108343"/>
                  </a:lnTo>
                  <a:lnTo>
                    <a:pt x="364363" y="107899"/>
                  </a:lnTo>
                  <a:lnTo>
                    <a:pt x="364363" y="103212"/>
                  </a:lnTo>
                  <a:lnTo>
                    <a:pt x="349351" y="103619"/>
                  </a:lnTo>
                  <a:lnTo>
                    <a:pt x="349351" y="87922"/>
                  </a:lnTo>
                  <a:lnTo>
                    <a:pt x="364363" y="87630"/>
                  </a:lnTo>
                  <a:lnTo>
                    <a:pt x="364363" y="82943"/>
                  </a:lnTo>
                  <a:lnTo>
                    <a:pt x="349351" y="83197"/>
                  </a:lnTo>
                  <a:lnTo>
                    <a:pt x="349351" y="67500"/>
                  </a:lnTo>
                  <a:lnTo>
                    <a:pt x="364363" y="67360"/>
                  </a:lnTo>
                  <a:lnTo>
                    <a:pt x="364363" y="62623"/>
                  </a:lnTo>
                  <a:lnTo>
                    <a:pt x="349351" y="62725"/>
                  </a:lnTo>
                  <a:lnTo>
                    <a:pt x="349351" y="47091"/>
                  </a:lnTo>
                  <a:lnTo>
                    <a:pt x="364363" y="47104"/>
                  </a:lnTo>
                  <a:lnTo>
                    <a:pt x="364363" y="42367"/>
                  </a:lnTo>
                  <a:lnTo>
                    <a:pt x="349351" y="42316"/>
                  </a:lnTo>
                  <a:lnTo>
                    <a:pt x="349351" y="26695"/>
                  </a:lnTo>
                  <a:lnTo>
                    <a:pt x="364363" y="26860"/>
                  </a:lnTo>
                  <a:lnTo>
                    <a:pt x="364363" y="22161"/>
                  </a:lnTo>
                  <a:lnTo>
                    <a:pt x="349351" y="21958"/>
                  </a:lnTo>
                  <a:lnTo>
                    <a:pt x="349351" y="6286"/>
                  </a:lnTo>
                  <a:lnTo>
                    <a:pt x="364363" y="6604"/>
                  </a:lnTo>
                  <a:lnTo>
                    <a:pt x="364363" y="3810"/>
                  </a:lnTo>
                  <a:lnTo>
                    <a:pt x="349351" y="2921"/>
                  </a:lnTo>
                  <a:lnTo>
                    <a:pt x="344805" y="2654"/>
                  </a:lnTo>
                  <a:lnTo>
                    <a:pt x="344805" y="635863"/>
                  </a:lnTo>
                  <a:lnTo>
                    <a:pt x="329793" y="640207"/>
                  </a:lnTo>
                  <a:lnTo>
                    <a:pt x="329793" y="624357"/>
                  </a:lnTo>
                  <a:lnTo>
                    <a:pt x="344805" y="620128"/>
                  </a:lnTo>
                  <a:lnTo>
                    <a:pt x="344805" y="615391"/>
                  </a:lnTo>
                  <a:lnTo>
                    <a:pt x="329793" y="619594"/>
                  </a:lnTo>
                  <a:lnTo>
                    <a:pt x="329793" y="603808"/>
                  </a:lnTo>
                  <a:lnTo>
                    <a:pt x="344805" y="599732"/>
                  </a:lnTo>
                  <a:lnTo>
                    <a:pt x="344805" y="594969"/>
                  </a:lnTo>
                  <a:lnTo>
                    <a:pt x="329793" y="599008"/>
                  </a:lnTo>
                  <a:lnTo>
                    <a:pt x="329793" y="583196"/>
                  </a:lnTo>
                  <a:lnTo>
                    <a:pt x="344805" y="579272"/>
                  </a:lnTo>
                  <a:lnTo>
                    <a:pt x="344805" y="574484"/>
                  </a:lnTo>
                  <a:lnTo>
                    <a:pt x="329793" y="578383"/>
                  </a:lnTo>
                  <a:lnTo>
                    <a:pt x="329793" y="562546"/>
                  </a:lnTo>
                  <a:lnTo>
                    <a:pt x="344805" y="558761"/>
                  </a:lnTo>
                  <a:lnTo>
                    <a:pt x="344805" y="554024"/>
                  </a:lnTo>
                  <a:lnTo>
                    <a:pt x="329793" y="557771"/>
                  </a:lnTo>
                  <a:lnTo>
                    <a:pt x="329793" y="541921"/>
                  </a:lnTo>
                  <a:lnTo>
                    <a:pt x="344805" y="538289"/>
                  </a:lnTo>
                  <a:lnTo>
                    <a:pt x="344805" y="533565"/>
                  </a:lnTo>
                  <a:lnTo>
                    <a:pt x="329793" y="537146"/>
                  </a:lnTo>
                  <a:lnTo>
                    <a:pt x="329793" y="521296"/>
                  </a:lnTo>
                  <a:lnTo>
                    <a:pt x="344805" y="517829"/>
                  </a:lnTo>
                  <a:lnTo>
                    <a:pt x="344805" y="513054"/>
                  </a:lnTo>
                  <a:lnTo>
                    <a:pt x="329793" y="516496"/>
                  </a:lnTo>
                  <a:lnTo>
                    <a:pt x="329793" y="500684"/>
                  </a:lnTo>
                  <a:lnTo>
                    <a:pt x="344805" y="497370"/>
                  </a:lnTo>
                  <a:lnTo>
                    <a:pt x="344805" y="492594"/>
                  </a:lnTo>
                  <a:lnTo>
                    <a:pt x="329793" y="495884"/>
                  </a:lnTo>
                  <a:lnTo>
                    <a:pt x="329793" y="480047"/>
                  </a:lnTo>
                  <a:lnTo>
                    <a:pt x="344805" y="476872"/>
                  </a:lnTo>
                  <a:lnTo>
                    <a:pt x="344805" y="472135"/>
                  </a:lnTo>
                  <a:lnTo>
                    <a:pt x="329793" y="475259"/>
                  </a:lnTo>
                  <a:lnTo>
                    <a:pt x="329793" y="459435"/>
                  </a:lnTo>
                  <a:lnTo>
                    <a:pt x="344805" y="456412"/>
                  </a:lnTo>
                  <a:lnTo>
                    <a:pt x="344805" y="451662"/>
                  </a:lnTo>
                  <a:lnTo>
                    <a:pt x="329793" y="454647"/>
                  </a:lnTo>
                  <a:lnTo>
                    <a:pt x="329793" y="438797"/>
                  </a:lnTo>
                  <a:lnTo>
                    <a:pt x="344805" y="435940"/>
                  </a:lnTo>
                  <a:lnTo>
                    <a:pt x="344805" y="431152"/>
                  </a:lnTo>
                  <a:lnTo>
                    <a:pt x="329793" y="433984"/>
                  </a:lnTo>
                  <a:lnTo>
                    <a:pt x="329793" y="418261"/>
                  </a:lnTo>
                  <a:lnTo>
                    <a:pt x="344805" y="415544"/>
                  </a:lnTo>
                  <a:lnTo>
                    <a:pt x="344805" y="410743"/>
                  </a:lnTo>
                  <a:lnTo>
                    <a:pt x="329793" y="413423"/>
                  </a:lnTo>
                  <a:lnTo>
                    <a:pt x="329793" y="397598"/>
                  </a:lnTo>
                  <a:lnTo>
                    <a:pt x="344805" y="395033"/>
                  </a:lnTo>
                  <a:lnTo>
                    <a:pt x="344805" y="390271"/>
                  </a:lnTo>
                  <a:lnTo>
                    <a:pt x="329793" y="392798"/>
                  </a:lnTo>
                  <a:lnTo>
                    <a:pt x="329793" y="376986"/>
                  </a:lnTo>
                  <a:lnTo>
                    <a:pt x="344805" y="374573"/>
                  </a:lnTo>
                  <a:lnTo>
                    <a:pt x="344805" y="369811"/>
                  </a:lnTo>
                  <a:lnTo>
                    <a:pt x="329793" y="372186"/>
                  </a:lnTo>
                  <a:lnTo>
                    <a:pt x="329793" y="356374"/>
                  </a:lnTo>
                  <a:lnTo>
                    <a:pt x="344805" y="354114"/>
                  </a:lnTo>
                  <a:lnTo>
                    <a:pt x="344805" y="349313"/>
                  </a:lnTo>
                  <a:lnTo>
                    <a:pt x="329793" y="351536"/>
                  </a:lnTo>
                  <a:lnTo>
                    <a:pt x="329793" y="335762"/>
                  </a:lnTo>
                  <a:lnTo>
                    <a:pt x="344805" y="333654"/>
                  </a:lnTo>
                  <a:lnTo>
                    <a:pt x="344805" y="328853"/>
                  </a:lnTo>
                  <a:lnTo>
                    <a:pt x="329793" y="330923"/>
                  </a:lnTo>
                  <a:lnTo>
                    <a:pt x="329793" y="315112"/>
                  </a:lnTo>
                  <a:lnTo>
                    <a:pt x="344805" y="313156"/>
                  </a:lnTo>
                  <a:lnTo>
                    <a:pt x="344805" y="308368"/>
                  </a:lnTo>
                  <a:lnTo>
                    <a:pt x="329793" y="310299"/>
                  </a:lnTo>
                  <a:lnTo>
                    <a:pt x="329793" y="294449"/>
                  </a:lnTo>
                  <a:lnTo>
                    <a:pt x="344805" y="292646"/>
                  </a:lnTo>
                  <a:lnTo>
                    <a:pt x="344805" y="287909"/>
                  </a:lnTo>
                  <a:lnTo>
                    <a:pt x="329793" y="289674"/>
                  </a:lnTo>
                  <a:lnTo>
                    <a:pt x="329793" y="273837"/>
                  </a:lnTo>
                  <a:lnTo>
                    <a:pt x="344805" y="272186"/>
                  </a:lnTo>
                  <a:lnTo>
                    <a:pt x="344805" y="267449"/>
                  </a:lnTo>
                  <a:lnTo>
                    <a:pt x="329793" y="269074"/>
                  </a:lnTo>
                  <a:lnTo>
                    <a:pt x="329793" y="253225"/>
                  </a:lnTo>
                  <a:lnTo>
                    <a:pt x="344805" y="251726"/>
                  </a:lnTo>
                  <a:lnTo>
                    <a:pt x="344805" y="246951"/>
                  </a:lnTo>
                  <a:lnTo>
                    <a:pt x="329793" y="248424"/>
                  </a:lnTo>
                  <a:lnTo>
                    <a:pt x="329793" y="232676"/>
                  </a:lnTo>
                  <a:lnTo>
                    <a:pt x="344805" y="231330"/>
                  </a:lnTo>
                  <a:lnTo>
                    <a:pt x="344805" y="226555"/>
                  </a:lnTo>
                  <a:lnTo>
                    <a:pt x="329793" y="227876"/>
                  </a:lnTo>
                  <a:lnTo>
                    <a:pt x="329793" y="212039"/>
                  </a:lnTo>
                  <a:lnTo>
                    <a:pt x="344805" y="210845"/>
                  </a:lnTo>
                  <a:lnTo>
                    <a:pt x="344805" y="206095"/>
                  </a:lnTo>
                  <a:lnTo>
                    <a:pt x="329793" y="207264"/>
                  </a:lnTo>
                  <a:lnTo>
                    <a:pt x="329793" y="191414"/>
                  </a:lnTo>
                  <a:lnTo>
                    <a:pt x="344805" y="190360"/>
                  </a:lnTo>
                  <a:lnTo>
                    <a:pt x="344805" y="185623"/>
                  </a:lnTo>
                  <a:lnTo>
                    <a:pt x="329793" y="186639"/>
                  </a:lnTo>
                  <a:lnTo>
                    <a:pt x="329793" y="170802"/>
                  </a:lnTo>
                  <a:lnTo>
                    <a:pt x="344805" y="169900"/>
                  </a:lnTo>
                  <a:lnTo>
                    <a:pt x="344805" y="165125"/>
                  </a:lnTo>
                  <a:lnTo>
                    <a:pt x="329793" y="165989"/>
                  </a:lnTo>
                  <a:lnTo>
                    <a:pt x="329793" y="150177"/>
                  </a:lnTo>
                  <a:lnTo>
                    <a:pt x="344805" y="149440"/>
                  </a:lnTo>
                  <a:lnTo>
                    <a:pt x="344805" y="144665"/>
                  </a:lnTo>
                  <a:lnTo>
                    <a:pt x="329793" y="145376"/>
                  </a:lnTo>
                  <a:lnTo>
                    <a:pt x="329793" y="129565"/>
                  </a:lnTo>
                  <a:lnTo>
                    <a:pt x="344805" y="128968"/>
                  </a:lnTo>
                  <a:lnTo>
                    <a:pt x="344805" y="124193"/>
                  </a:lnTo>
                  <a:lnTo>
                    <a:pt x="329793" y="124752"/>
                  </a:lnTo>
                  <a:lnTo>
                    <a:pt x="329793" y="108915"/>
                  </a:lnTo>
                  <a:lnTo>
                    <a:pt x="344805" y="108470"/>
                  </a:lnTo>
                  <a:lnTo>
                    <a:pt x="344805" y="103733"/>
                  </a:lnTo>
                  <a:lnTo>
                    <a:pt x="329793" y="104140"/>
                  </a:lnTo>
                  <a:lnTo>
                    <a:pt x="329793" y="88290"/>
                  </a:lnTo>
                  <a:lnTo>
                    <a:pt x="344805" y="88011"/>
                  </a:lnTo>
                  <a:lnTo>
                    <a:pt x="344805" y="83273"/>
                  </a:lnTo>
                  <a:lnTo>
                    <a:pt x="329793" y="83527"/>
                  </a:lnTo>
                  <a:lnTo>
                    <a:pt x="329793" y="67691"/>
                  </a:lnTo>
                  <a:lnTo>
                    <a:pt x="344805" y="67551"/>
                  </a:lnTo>
                  <a:lnTo>
                    <a:pt x="344805" y="62750"/>
                  </a:lnTo>
                  <a:lnTo>
                    <a:pt x="329793" y="62852"/>
                  </a:lnTo>
                  <a:lnTo>
                    <a:pt x="329793" y="47078"/>
                  </a:lnTo>
                  <a:lnTo>
                    <a:pt x="344805" y="47091"/>
                  </a:lnTo>
                  <a:lnTo>
                    <a:pt x="344805" y="42303"/>
                  </a:lnTo>
                  <a:lnTo>
                    <a:pt x="329793" y="42252"/>
                  </a:lnTo>
                  <a:lnTo>
                    <a:pt x="329793" y="26479"/>
                  </a:lnTo>
                  <a:lnTo>
                    <a:pt x="344805" y="26644"/>
                  </a:lnTo>
                  <a:lnTo>
                    <a:pt x="344805" y="21907"/>
                  </a:lnTo>
                  <a:lnTo>
                    <a:pt x="329793" y="21704"/>
                  </a:lnTo>
                  <a:lnTo>
                    <a:pt x="329793" y="5880"/>
                  </a:lnTo>
                  <a:lnTo>
                    <a:pt x="344805" y="6197"/>
                  </a:lnTo>
                  <a:lnTo>
                    <a:pt x="344805" y="2654"/>
                  </a:lnTo>
                  <a:lnTo>
                    <a:pt x="329793" y="1752"/>
                  </a:lnTo>
                  <a:lnTo>
                    <a:pt x="329603" y="1752"/>
                  </a:lnTo>
                  <a:lnTo>
                    <a:pt x="325247" y="1485"/>
                  </a:lnTo>
                  <a:lnTo>
                    <a:pt x="325247" y="641527"/>
                  </a:lnTo>
                  <a:lnTo>
                    <a:pt x="310248" y="645871"/>
                  </a:lnTo>
                  <a:lnTo>
                    <a:pt x="310248" y="629869"/>
                  </a:lnTo>
                  <a:lnTo>
                    <a:pt x="325247" y="625640"/>
                  </a:lnTo>
                  <a:lnTo>
                    <a:pt x="325247" y="620864"/>
                  </a:lnTo>
                  <a:lnTo>
                    <a:pt x="310248" y="625055"/>
                  </a:lnTo>
                  <a:lnTo>
                    <a:pt x="310248" y="609117"/>
                  </a:lnTo>
                  <a:lnTo>
                    <a:pt x="325247" y="605040"/>
                  </a:lnTo>
                  <a:lnTo>
                    <a:pt x="325247" y="600240"/>
                  </a:lnTo>
                  <a:lnTo>
                    <a:pt x="310248" y="604278"/>
                  </a:lnTo>
                  <a:lnTo>
                    <a:pt x="310248" y="588314"/>
                  </a:lnTo>
                  <a:lnTo>
                    <a:pt x="325247" y="584390"/>
                  </a:lnTo>
                  <a:lnTo>
                    <a:pt x="325247" y="579564"/>
                  </a:lnTo>
                  <a:lnTo>
                    <a:pt x="310248" y="583450"/>
                  </a:lnTo>
                  <a:lnTo>
                    <a:pt x="310248" y="567461"/>
                  </a:lnTo>
                  <a:lnTo>
                    <a:pt x="325247" y="563689"/>
                  </a:lnTo>
                  <a:lnTo>
                    <a:pt x="325247" y="558901"/>
                  </a:lnTo>
                  <a:lnTo>
                    <a:pt x="310248" y="562635"/>
                  </a:lnTo>
                  <a:lnTo>
                    <a:pt x="310248" y="546633"/>
                  </a:lnTo>
                  <a:lnTo>
                    <a:pt x="325247" y="543013"/>
                  </a:lnTo>
                  <a:lnTo>
                    <a:pt x="325247" y="538238"/>
                  </a:lnTo>
                  <a:lnTo>
                    <a:pt x="310248" y="541820"/>
                  </a:lnTo>
                  <a:lnTo>
                    <a:pt x="310248" y="525818"/>
                  </a:lnTo>
                  <a:lnTo>
                    <a:pt x="325247" y="522351"/>
                  </a:lnTo>
                  <a:lnTo>
                    <a:pt x="325247" y="517537"/>
                  </a:lnTo>
                  <a:lnTo>
                    <a:pt x="310248" y="520966"/>
                  </a:lnTo>
                  <a:lnTo>
                    <a:pt x="310248" y="505015"/>
                  </a:lnTo>
                  <a:lnTo>
                    <a:pt x="325247" y="501700"/>
                  </a:lnTo>
                  <a:lnTo>
                    <a:pt x="325247" y="496874"/>
                  </a:lnTo>
                  <a:lnTo>
                    <a:pt x="310248" y="500164"/>
                  </a:lnTo>
                  <a:lnTo>
                    <a:pt x="310248" y="484174"/>
                  </a:lnTo>
                  <a:lnTo>
                    <a:pt x="325247" y="480999"/>
                  </a:lnTo>
                  <a:lnTo>
                    <a:pt x="325247" y="476211"/>
                  </a:lnTo>
                  <a:lnTo>
                    <a:pt x="310248" y="479348"/>
                  </a:lnTo>
                  <a:lnTo>
                    <a:pt x="310248" y="463359"/>
                  </a:lnTo>
                  <a:lnTo>
                    <a:pt x="325247" y="460349"/>
                  </a:lnTo>
                  <a:lnTo>
                    <a:pt x="325247" y="455549"/>
                  </a:lnTo>
                  <a:lnTo>
                    <a:pt x="310248" y="458533"/>
                  </a:lnTo>
                  <a:lnTo>
                    <a:pt x="310248" y="442531"/>
                  </a:lnTo>
                  <a:lnTo>
                    <a:pt x="325247" y="439674"/>
                  </a:lnTo>
                  <a:lnTo>
                    <a:pt x="325247" y="434835"/>
                  </a:lnTo>
                  <a:lnTo>
                    <a:pt x="310248" y="437667"/>
                  </a:lnTo>
                  <a:lnTo>
                    <a:pt x="310248" y="421792"/>
                  </a:lnTo>
                  <a:lnTo>
                    <a:pt x="325247" y="419087"/>
                  </a:lnTo>
                  <a:lnTo>
                    <a:pt x="325247" y="414235"/>
                  </a:lnTo>
                  <a:lnTo>
                    <a:pt x="310248" y="416915"/>
                  </a:lnTo>
                  <a:lnTo>
                    <a:pt x="310248" y="400939"/>
                  </a:lnTo>
                  <a:lnTo>
                    <a:pt x="325247" y="398373"/>
                  </a:lnTo>
                  <a:lnTo>
                    <a:pt x="325247" y="393573"/>
                  </a:lnTo>
                  <a:lnTo>
                    <a:pt x="310248" y="396087"/>
                  </a:lnTo>
                  <a:lnTo>
                    <a:pt x="310248" y="380123"/>
                  </a:lnTo>
                  <a:lnTo>
                    <a:pt x="325247" y="377710"/>
                  </a:lnTo>
                  <a:lnTo>
                    <a:pt x="325247" y="372910"/>
                  </a:lnTo>
                  <a:lnTo>
                    <a:pt x="310248" y="375285"/>
                  </a:lnTo>
                  <a:lnTo>
                    <a:pt x="310248" y="359308"/>
                  </a:lnTo>
                  <a:lnTo>
                    <a:pt x="325247" y="357047"/>
                  </a:lnTo>
                  <a:lnTo>
                    <a:pt x="325247" y="352221"/>
                  </a:lnTo>
                  <a:lnTo>
                    <a:pt x="310248" y="354444"/>
                  </a:lnTo>
                  <a:lnTo>
                    <a:pt x="310248" y="338505"/>
                  </a:lnTo>
                  <a:lnTo>
                    <a:pt x="325247" y="336397"/>
                  </a:lnTo>
                  <a:lnTo>
                    <a:pt x="325247" y="331546"/>
                  </a:lnTo>
                  <a:lnTo>
                    <a:pt x="310248" y="333616"/>
                  </a:lnTo>
                  <a:lnTo>
                    <a:pt x="310248" y="317665"/>
                  </a:lnTo>
                  <a:lnTo>
                    <a:pt x="325247" y="315709"/>
                  </a:lnTo>
                  <a:lnTo>
                    <a:pt x="325247" y="310883"/>
                  </a:lnTo>
                  <a:lnTo>
                    <a:pt x="310248" y="312801"/>
                  </a:lnTo>
                  <a:lnTo>
                    <a:pt x="310248" y="296799"/>
                  </a:lnTo>
                  <a:lnTo>
                    <a:pt x="325247" y="294995"/>
                  </a:lnTo>
                  <a:lnTo>
                    <a:pt x="325247" y="290207"/>
                  </a:lnTo>
                  <a:lnTo>
                    <a:pt x="310248" y="291985"/>
                  </a:lnTo>
                  <a:lnTo>
                    <a:pt x="310248" y="275996"/>
                  </a:lnTo>
                  <a:lnTo>
                    <a:pt x="325247" y="274345"/>
                  </a:lnTo>
                  <a:lnTo>
                    <a:pt x="325247" y="269557"/>
                  </a:lnTo>
                  <a:lnTo>
                    <a:pt x="310248" y="271170"/>
                  </a:lnTo>
                  <a:lnTo>
                    <a:pt x="310248" y="255181"/>
                  </a:lnTo>
                  <a:lnTo>
                    <a:pt x="325247" y="253682"/>
                  </a:lnTo>
                  <a:lnTo>
                    <a:pt x="325247" y="248869"/>
                  </a:lnTo>
                  <a:lnTo>
                    <a:pt x="310248" y="250329"/>
                  </a:lnTo>
                  <a:lnTo>
                    <a:pt x="310248" y="234442"/>
                  </a:lnTo>
                  <a:lnTo>
                    <a:pt x="325247" y="233095"/>
                  </a:lnTo>
                  <a:lnTo>
                    <a:pt x="325247" y="228269"/>
                  </a:lnTo>
                  <a:lnTo>
                    <a:pt x="310248" y="229590"/>
                  </a:lnTo>
                  <a:lnTo>
                    <a:pt x="310248" y="213601"/>
                  </a:lnTo>
                  <a:lnTo>
                    <a:pt x="325247" y="212407"/>
                  </a:lnTo>
                  <a:lnTo>
                    <a:pt x="325247" y="207619"/>
                  </a:lnTo>
                  <a:lnTo>
                    <a:pt x="310248" y="208775"/>
                  </a:lnTo>
                  <a:lnTo>
                    <a:pt x="310248" y="192773"/>
                  </a:lnTo>
                  <a:lnTo>
                    <a:pt x="325247" y="191731"/>
                  </a:lnTo>
                  <a:lnTo>
                    <a:pt x="325247" y="186944"/>
                  </a:lnTo>
                  <a:lnTo>
                    <a:pt x="310248" y="187947"/>
                  </a:lnTo>
                  <a:lnTo>
                    <a:pt x="310248" y="171970"/>
                  </a:lnTo>
                  <a:lnTo>
                    <a:pt x="325247" y="171069"/>
                  </a:lnTo>
                  <a:lnTo>
                    <a:pt x="325247" y="166255"/>
                  </a:lnTo>
                  <a:lnTo>
                    <a:pt x="310248" y="167106"/>
                  </a:lnTo>
                  <a:lnTo>
                    <a:pt x="310248" y="151155"/>
                  </a:lnTo>
                  <a:lnTo>
                    <a:pt x="325247" y="150406"/>
                  </a:lnTo>
                  <a:lnTo>
                    <a:pt x="325247" y="145592"/>
                  </a:lnTo>
                  <a:lnTo>
                    <a:pt x="310248" y="146304"/>
                  </a:lnTo>
                  <a:lnTo>
                    <a:pt x="310248" y="130340"/>
                  </a:lnTo>
                  <a:lnTo>
                    <a:pt x="325247" y="129743"/>
                  </a:lnTo>
                  <a:lnTo>
                    <a:pt x="325247" y="124917"/>
                  </a:lnTo>
                  <a:lnTo>
                    <a:pt x="310248" y="125476"/>
                  </a:lnTo>
                  <a:lnTo>
                    <a:pt x="310248" y="109486"/>
                  </a:lnTo>
                  <a:lnTo>
                    <a:pt x="325247" y="109042"/>
                  </a:lnTo>
                  <a:lnTo>
                    <a:pt x="325247" y="104267"/>
                  </a:lnTo>
                  <a:lnTo>
                    <a:pt x="310248" y="104673"/>
                  </a:lnTo>
                  <a:lnTo>
                    <a:pt x="310248" y="88671"/>
                  </a:lnTo>
                  <a:lnTo>
                    <a:pt x="325247" y="88379"/>
                  </a:lnTo>
                  <a:lnTo>
                    <a:pt x="325247" y="83604"/>
                  </a:lnTo>
                  <a:lnTo>
                    <a:pt x="310248" y="83858"/>
                  </a:lnTo>
                  <a:lnTo>
                    <a:pt x="310248" y="67868"/>
                  </a:lnTo>
                  <a:lnTo>
                    <a:pt x="325247" y="67729"/>
                  </a:lnTo>
                  <a:lnTo>
                    <a:pt x="325247" y="62890"/>
                  </a:lnTo>
                  <a:lnTo>
                    <a:pt x="310248" y="62992"/>
                  </a:lnTo>
                  <a:lnTo>
                    <a:pt x="310248" y="47066"/>
                  </a:lnTo>
                  <a:lnTo>
                    <a:pt x="325247" y="47078"/>
                  </a:lnTo>
                  <a:lnTo>
                    <a:pt x="325247" y="42240"/>
                  </a:lnTo>
                  <a:lnTo>
                    <a:pt x="310248" y="42189"/>
                  </a:lnTo>
                  <a:lnTo>
                    <a:pt x="310248" y="26263"/>
                  </a:lnTo>
                  <a:lnTo>
                    <a:pt x="325247" y="26428"/>
                  </a:lnTo>
                  <a:lnTo>
                    <a:pt x="325247" y="21640"/>
                  </a:lnTo>
                  <a:lnTo>
                    <a:pt x="310248" y="21450"/>
                  </a:lnTo>
                  <a:lnTo>
                    <a:pt x="310248" y="5461"/>
                  </a:lnTo>
                  <a:lnTo>
                    <a:pt x="325247" y="5778"/>
                  </a:lnTo>
                  <a:lnTo>
                    <a:pt x="325247" y="1485"/>
                  </a:lnTo>
                  <a:lnTo>
                    <a:pt x="311823" y="685"/>
                  </a:lnTo>
                  <a:lnTo>
                    <a:pt x="310248" y="660"/>
                  </a:lnTo>
                  <a:lnTo>
                    <a:pt x="305701" y="317"/>
                  </a:lnTo>
                  <a:lnTo>
                    <a:pt x="305701" y="546"/>
                  </a:lnTo>
                  <a:lnTo>
                    <a:pt x="305701" y="5372"/>
                  </a:lnTo>
                  <a:lnTo>
                    <a:pt x="305701" y="647192"/>
                  </a:lnTo>
                  <a:lnTo>
                    <a:pt x="290690" y="651535"/>
                  </a:lnTo>
                  <a:lnTo>
                    <a:pt x="290690" y="635381"/>
                  </a:lnTo>
                  <a:lnTo>
                    <a:pt x="305701" y="631151"/>
                  </a:lnTo>
                  <a:lnTo>
                    <a:pt x="305701" y="626325"/>
                  </a:lnTo>
                  <a:lnTo>
                    <a:pt x="290690" y="630516"/>
                  </a:lnTo>
                  <a:lnTo>
                    <a:pt x="290690" y="614438"/>
                  </a:lnTo>
                  <a:lnTo>
                    <a:pt x="305701" y="610349"/>
                  </a:lnTo>
                  <a:lnTo>
                    <a:pt x="305701" y="605497"/>
                  </a:lnTo>
                  <a:lnTo>
                    <a:pt x="290690" y="609549"/>
                  </a:lnTo>
                  <a:lnTo>
                    <a:pt x="290690" y="593432"/>
                  </a:lnTo>
                  <a:lnTo>
                    <a:pt x="305701" y="589508"/>
                  </a:lnTo>
                  <a:lnTo>
                    <a:pt x="305701" y="584631"/>
                  </a:lnTo>
                  <a:lnTo>
                    <a:pt x="290690" y="588530"/>
                  </a:lnTo>
                  <a:lnTo>
                    <a:pt x="290690" y="572389"/>
                  </a:lnTo>
                  <a:lnTo>
                    <a:pt x="305701" y="568604"/>
                  </a:lnTo>
                  <a:lnTo>
                    <a:pt x="305701" y="563765"/>
                  </a:lnTo>
                  <a:lnTo>
                    <a:pt x="290690" y="567512"/>
                  </a:lnTo>
                  <a:lnTo>
                    <a:pt x="290690" y="551357"/>
                  </a:lnTo>
                  <a:lnTo>
                    <a:pt x="305701" y="547738"/>
                  </a:lnTo>
                  <a:lnTo>
                    <a:pt x="305701" y="542912"/>
                  </a:lnTo>
                  <a:lnTo>
                    <a:pt x="290690" y="546493"/>
                  </a:lnTo>
                  <a:lnTo>
                    <a:pt x="290690" y="530352"/>
                  </a:lnTo>
                  <a:lnTo>
                    <a:pt x="305701" y="526872"/>
                  </a:lnTo>
                  <a:lnTo>
                    <a:pt x="305701" y="522008"/>
                  </a:lnTo>
                  <a:lnTo>
                    <a:pt x="290690" y="525449"/>
                  </a:lnTo>
                  <a:lnTo>
                    <a:pt x="290690" y="509333"/>
                  </a:lnTo>
                  <a:lnTo>
                    <a:pt x="305701" y="506018"/>
                  </a:lnTo>
                  <a:lnTo>
                    <a:pt x="305701" y="501154"/>
                  </a:lnTo>
                  <a:lnTo>
                    <a:pt x="290690" y="504444"/>
                  </a:lnTo>
                  <a:lnTo>
                    <a:pt x="290690" y="488302"/>
                  </a:lnTo>
                  <a:lnTo>
                    <a:pt x="305701" y="485127"/>
                  </a:lnTo>
                  <a:lnTo>
                    <a:pt x="305701" y="480288"/>
                  </a:lnTo>
                  <a:lnTo>
                    <a:pt x="290690" y="483425"/>
                  </a:lnTo>
                  <a:lnTo>
                    <a:pt x="290690" y="467296"/>
                  </a:lnTo>
                  <a:lnTo>
                    <a:pt x="305701" y="464273"/>
                  </a:lnTo>
                  <a:lnTo>
                    <a:pt x="305701" y="459435"/>
                  </a:lnTo>
                  <a:lnTo>
                    <a:pt x="290690" y="462419"/>
                  </a:lnTo>
                  <a:lnTo>
                    <a:pt x="290690" y="446265"/>
                  </a:lnTo>
                  <a:lnTo>
                    <a:pt x="305701" y="443395"/>
                  </a:lnTo>
                  <a:lnTo>
                    <a:pt x="305701" y="438531"/>
                  </a:lnTo>
                  <a:lnTo>
                    <a:pt x="290690" y="441363"/>
                  </a:lnTo>
                  <a:lnTo>
                    <a:pt x="290690" y="425335"/>
                  </a:lnTo>
                  <a:lnTo>
                    <a:pt x="305701" y="422617"/>
                  </a:lnTo>
                  <a:lnTo>
                    <a:pt x="305701" y="417728"/>
                  </a:lnTo>
                  <a:lnTo>
                    <a:pt x="290690" y="420408"/>
                  </a:lnTo>
                  <a:lnTo>
                    <a:pt x="290690" y="404279"/>
                  </a:lnTo>
                  <a:lnTo>
                    <a:pt x="305701" y="401713"/>
                  </a:lnTo>
                  <a:lnTo>
                    <a:pt x="305701" y="396862"/>
                  </a:lnTo>
                  <a:lnTo>
                    <a:pt x="290690" y="399389"/>
                  </a:lnTo>
                  <a:lnTo>
                    <a:pt x="290690" y="383260"/>
                  </a:lnTo>
                  <a:lnTo>
                    <a:pt x="305701" y="380860"/>
                  </a:lnTo>
                  <a:lnTo>
                    <a:pt x="305701" y="376008"/>
                  </a:lnTo>
                  <a:lnTo>
                    <a:pt x="290690" y="378383"/>
                  </a:lnTo>
                  <a:lnTo>
                    <a:pt x="290690" y="362254"/>
                  </a:lnTo>
                  <a:lnTo>
                    <a:pt x="305701" y="359994"/>
                  </a:lnTo>
                  <a:lnTo>
                    <a:pt x="305701" y="355117"/>
                  </a:lnTo>
                  <a:lnTo>
                    <a:pt x="290690" y="357339"/>
                  </a:lnTo>
                  <a:lnTo>
                    <a:pt x="290690" y="341249"/>
                  </a:lnTo>
                  <a:lnTo>
                    <a:pt x="305701" y="339140"/>
                  </a:lnTo>
                  <a:lnTo>
                    <a:pt x="305701" y="334251"/>
                  </a:lnTo>
                  <a:lnTo>
                    <a:pt x="290690" y="336321"/>
                  </a:lnTo>
                  <a:lnTo>
                    <a:pt x="290690" y="320205"/>
                  </a:lnTo>
                  <a:lnTo>
                    <a:pt x="305701" y="318249"/>
                  </a:lnTo>
                  <a:lnTo>
                    <a:pt x="305701" y="313385"/>
                  </a:lnTo>
                  <a:lnTo>
                    <a:pt x="290690" y="315302"/>
                  </a:lnTo>
                  <a:lnTo>
                    <a:pt x="290690" y="299161"/>
                  </a:lnTo>
                  <a:lnTo>
                    <a:pt x="305701" y="297357"/>
                  </a:lnTo>
                  <a:lnTo>
                    <a:pt x="305701" y="292519"/>
                  </a:lnTo>
                  <a:lnTo>
                    <a:pt x="290690" y="294284"/>
                  </a:lnTo>
                  <a:lnTo>
                    <a:pt x="290690" y="278142"/>
                  </a:lnTo>
                  <a:lnTo>
                    <a:pt x="305701" y="276491"/>
                  </a:lnTo>
                  <a:lnTo>
                    <a:pt x="305701" y="271665"/>
                  </a:lnTo>
                  <a:lnTo>
                    <a:pt x="290690" y="273278"/>
                  </a:lnTo>
                  <a:lnTo>
                    <a:pt x="290690" y="257136"/>
                  </a:lnTo>
                  <a:lnTo>
                    <a:pt x="305701" y="255638"/>
                  </a:lnTo>
                  <a:lnTo>
                    <a:pt x="305701" y="250774"/>
                  </a:lnTo>
                  <a:lnTo>
                    <a:pt x="290690" y="252247"/>
                  </a:lnTo>
                  <a:lnTo>
                    <a:pt x="290690" y="236194"/>
                  </a:lnTo>
                  <a:lnTo>
                    <a:pt x="305701" y="234848"/>
                  </a:lnTo>
                  <a:lnTo>
                    <a:pt x="305701" y="229984"/>
                  </a:lnTo>
                  <a:lnTo>
                    <a:pt x="290690" y="231305"/>
                  </a:lnTo>
                  <a:lnTo>
                    <a:pt x="290690" y="215163"/>
                  </a:lnTo>
                  <a:lnTo>
                    <a:pt x="305701" y="213969"/>
                  </a:lnTo>
                  <a:lnTo>
                    <a:pt x="305701" y="209130"/>
                  </a:lnTo>
                  <a:lnTo>
                    <a:pt x="290690" y="210299"/>
                  </a:lnTo>
                  <a:lnTo>
                    <a:pt x="290690" y="194144"/>
                  </a:lnTo>
                  <a:lnTo>
                    <a:pt x="305701" y="193090"/>
                  </a:lnTo>
                  <a:lnTo>
                    <a:pt x="305701" y="188252"/>
                  </a:lnTo>
                  <a:lnTo>
                    <a:pt x="290690" y="189268"/>
                  </a:lnTo>
                  <a:lnTo>
                    <a:pt x="290690" y="173139"/>
                  </a:lnTo>
                  <a:lnTo>
                    <a:pt x="305701" y="172237"/>
                  </a:lnTo>
                  <a:lnTo>
                    <a:pt x="305701" y="167373"/>
                  </a:lnTo>
                  <a:lnTo>
                    <a:pt x="290690" y="168236"/>
                  </a:lnTo>
                  <a:lnTo>
                    <a:pt x="290690" y="152120"/>
                  </a:lnTo>
                  <a:lnTo>
                    <a:pt x="305701" y="151371"/>
                  </a:lnTo>
                  <a:lnTo>
                    <a:pt x="305701" y="146519"/>
                  </a:lnTo>
                  <a:lnTo>
                    <a:pt x="290690" y="147218"/>
                  </a:lnTo>
                  <a:lnTo>
                    <a:pt x="290690" y="131114"/>
                  </a:lnTo>
                  <a:lnTo>
                    <a:pt x="305701" y="130517"/>
                  </a:lnTo>
                  <a:lnTo>
                    <a:pt x="305701" y="125641"/>
                  </a:lnTo>
                  <a:lnTo>
                    <a:pt x="290690" y="126199"/>
                  </a:lnTo>
                  <a:lnTo>
                    <a:pt x="290690" y="110058"/>
                  </a:lnTo>
                  <a:lnTo>
                    <a:pt x="305701" y="109626"/>
                  </a:lnTo>
                  <a:lnTo>
                    <a:pt x="305701" y="104800"/>
                  </a:lnTo>
                  <a:lnTo>
                    <a:pt x="290690" y="105206"/>
                  </a:lnTo>
                  <a:lnTo>
                    <a:pt x="290690" y="89039"/>
                  </a:lnTo>
                  <a:lnTo>
                    <a:pt x="305701" y="88760"/>
                  </a:lnTo>
                  <a:lnTo>
                    <a:pt x="305701" y="83934"/>
                  </a:lnTo>
                  <a:lnTo>
                    <a:pt x="290690" y="84201"/>
                  </a:lnTo>
                  <a:lnTo>
                    <a:pt x="290690" y="68046"/>
                  </a:lnTo>
                  <a:lnTo>
                    <a:pt x="305701" y="67906"/>
                  </a:lnTo>
                  <a:lnTo>
                    <a:pt x="305701" y="63017"/>
                  </a:lnTo>
                  <a:lnTo>
                    <a:pt x="290690" y="63119"/>
                  </a:lnTo>
                  <a:lnTo>
                    <a:pt x="290690" y="47040"/>
                  </a:lnTo>
                  <a:lnTo>
                    <a:pt x="305701" y="47053"/>
                  </a:lnTo>
                  <a:lnTo>
                    <a:pt x="305701" y="42176"/>
                  </a:lnTo>
                  <a:lnTo>
                    <a:pt x="290690" y="42125"/>
                  </a:lnTo>
                  <a:lnTo>
                    <a:pt x="290690" y="26047"/>
                  </a:lnTo>
                  <a:lnTo>
                    <a:pt x="305701" y="26212"/>
                  </a:lnTo>
                  <a:lnTo>
                    <a:pt x="305701" y="21386"/>
                  </a:lnTo>
                  <a:lnTo>
                    <a:pt x="290690" y="21183"/>
                  </a:lnTo>
                  <a:lnTo>
                    <a:pt x="290690" y="5054"/>
                  </a:lnTo>
                  <a:lnTo>
                    <a:pt x="305701" y="5372"/>
                  </a:lnTo>
                  <a:lnTo>
                    <a:pt x="305701" y="546"/>
                  </a:lnTo>
                  <a:lnTo>
                    <a:pt x="290690" y="190"/>
                  </a:lnTo>
                  <a:lnTo>
                    <a:pt x="290690" y="0"/>
                  </a:lnTo>
                  <a:lnTo>
                    <a:pt x="287769" y="0"/>
                  </a:lnTo>
                  <a:lnTo>
                    <a:pt x="287769" y="1930"/>
                  </a:lnTo>
                  <a:lnTo>
                    <a:pt x="284911" y="4927"/>
                  </a:lnTo>
                  <a:lnTo>
                    <a:pt x="286143" y="4965"/>
                  </a:lnTo>
                  <a:lnTo>
                    <a:pt x="286143" y="21132"/>
                  </a:lnTo>
                  <a:lnTo>
                    <a:pt x="269735" y="20904"/>
                  </a:lnTo>
                  <a:lnTo>
                    <a:pt x="265125" y="25755"/>
                  </a:lnTo>
                  <a:lnTo>
                    <a:pt x="286143" y="25996"/>
                  </a:lnTo>
                  <a:lnTo>
                    <a:pt x="286143" y="42113"/>
                  </a:lnTo>
                  <a:lnTo>
                    <a:pt x="249707" y="41986"/>
                  </a:lnTo>
                  <a:lnTo>
                    <a:pt x="244957" y="47002"/>
                  </a:lnTo>
                  <a:lnTo>
                    <a:pt x="286143" y="47040"/>
                  </a:lnTo>
                  <a:lnTo>
                    <a:pt x="286143" y="63157"/>
                  </a:lnTo>
                  <a:lnTo>
                    <a:pt x="229247" y="63538"/>
                  </a:lnTo>
                  <a:lnTo>
                    <a:pt x="224383" y="68656"/>
                  </a:lnTo>
                  <a:lnTo>
                    <a:pt x="286143" y="68084"/>
                  </a:lnTo>
                  <a:lnTo>
                    <a:pt x="286143" y="84277"/>
                  </a:lnTo>
                  <a:lnTo>
                    <a:pt x="208305" y="85585"/>
                  </a:lnTo>
                  <a:lnTo>
                    <a:pt x="203428" y="90716"/>
                  </a:lnTo>
                  <a:lnTo>
                    <a:pt x="286143" y="89128"/>
                  </a:lnTo>
                  <a:lnTo>
                    <a:pt x="286143" y="105321"/>
                  </a:lnTo>
                  <a:lnTo>
                    <a:pt x="187020" y="108000"/>
                  </a:lnTo>
                  <a:lnTo>
                    <a:pt x="182029" y="113245"/>
                  </a:lnTo>
                  <a:lnTo>
                    <a:pt x="286143" y="110197"/>
                  </a:lnTo>
                  <a:lnTo>
                    <a:pt x="286143" y="126377"/>
                  </a:lnTo>
                  <a:lnTo>
                    <a:pt x="165315" y="130848"/>
                  </a:lnTo>
                  <a:lnTo>
                    <a:pt x="160159" y="136271"/>
                  </a:lnTo>
                  <a:lnTo>
                    <a:pt x="286143" y="131292"/>
                  </a:lnTo>
                  <a:lnTo>
                    <a:pt x="286143" y="147434"/>
                  </a:lnTo>
                  <a:lnTo>
                    <a:pt x="143141" y="154190"/>
                  </a:lnTo>
                  <a:lnTo>
                    <a:pt x="137922" y="159689"/>
                  </a:lnTo>
                  <a:lnTo>
                    <a:pt x="286143" y="152349"/>
                  </a:lnTo>
                  <a:lnTo>
                    <a:pt x="286143" y="168490"/>
                  </a:lnTo>
                  <a:lnTo>
                    <a:pt x="120548" y="177990"/>
                  </a:lnTo>
                  <a:lnTo>
                    <a:pt x="115201" y="183616"/>
                  </a:lnTo>
                  <a:lnTo>
                    <a:pt x="286143" y="173405"/>
                  </a:lnTo>
                  <a:lnTo>
                    <a:pt x="286143" y="189572"/>
                  </a:lnTo>
                  <a:lnTo>
                    <a:pt x="97472" y="202285"/>
                  </a:lnTo>
                  <a:lnTo>
                    <a:pt x="92036" y="208000"/>
                  </a:lnTo>
                  <a:lnTo>
                    <a:pt x="286143" y="194462"/>
                  </a:lnTo>
                  <a:lnTo>
                    <a:pt x="286143" y="210654"/>
                  </a:lnTo>
                  <a:lnTo>
                    <a:pt x="73901" y="227101"/>
                  </a:lnTo>
                  <a:lnTo>
                    <a:pt x="68364" y="232930"/>
                  </a:lnTo>
                  <a:lnTo>
                    <a:pt x="286143" y="215531"/>
                  </a:lnTo>
                  <a:lnTo>
                    <a:pt x="286143" y="231698"/>
                  </a:lnTo>
                  <a:lnTo>
                    <a:pt x="49885" y="252387"/>
                  </a:lnTo>
                  <a:lnTo>
                    <a:pt x="44208" y="258356"/>
                  </a:lnTo>
                  <a:lnTo>
                    <a:pt x="286143" y="236613"/>
                  </a:lnTo>
                  <a:lnTo>
                    <a:pt x="286143" y="252691"/>
                  </a:lnTo>
                  <a:lnTo>
                    <a:pt x="25400" y="278168"/>
                  </a:lnTo>
                  <a:lnTo>
                    <a:pt x="19608" y="284264"/>
                  </a:lnTo>
                  <a:lnTo>
                    <a:pt x="286143" y="257594"/>
                  </a:lnTo>
                  <a:lnTo>
                    <a:pt x="286143" y="273773"/>
                  </a:lnTo>
                  <a:lnTo>
                    <a:pt x="342" y="304558"/>
                  </a:lnTo>
                  <a:lnTo>
                    <a:pt x="0" y="304914"/>
                  </a:lnTo>
                  <a:lnTo>
                    <a:pt x="0" y="310159"/>
                  </a:lnTo>
                  <a:lnTo>
                    <a:pt x="286143" y="278650"/>
                  </a:lnTo>
                  <a:lnTo>
                    <a:pt x="286143" y="294817"/>
                  </a:lnTo>
                  <a:lnTo>
                    <a:pt x="0" y="328549"/>
                  </a:lnTo>
                  <a:lnTo>
                    <a:pt x="0" y="334111"/>
                  </a:lnTo>
                  <a:lnTo>
                    <a:pt x="286143" y="299707"/>
                  </a:lnTo>
                  <a:lnTo>
                    <a:pt x="286143" y="315887"/>
                  </a:lnTo>
                  <a:lnTo>
                    <a:pt x="0" y="352513"/>
                  </a:lnTo>
                  <a:lnTo>
                    <a:pt x="0" y="358089"/>
                  </a:lnTo>
                  <a:lnTo>
                    <a:pt x="286143" y="320802"/>
                  </a:lnTo>
                  <a:lnTo>
                    <a:pt x="286143" y="336956"/>
                  </a:lnTo>
                  <a:lnTo>
                    <a:pt x="0" y="376466"/>
                  </a:lnTo>
                  <a:lnTo>
                    <a:pt x="0" y="382041"/>
                  </a:lnTo>
                  <a:lnTo>
                    <a:pt x="286143" y="341884"/>
                  </a:lnTo>
                  <a:lnTo>
                    <a:pt x="286143" y="358013"/>
                  </a:lnTo>
                  <a:lnTo>
                    <a:pt x="0" y="400431"/>
                  </a:lnTo>
                  <a:lnTo>
                    <a:pt x="0" y="406006"/>
                  </a:lnTo>
                  <a:lnTo>
                    <a:pt x="286143" y="362940"/>
                  </a:lnTo>
                  <a:lnTo>
                    <a:pt x="286143" y="379095"/>
                  </a:lnTo>
                  <a:lnTo>
                    <a:pt x="0" y="424395"/>
                  </a:lnTo>
                  <a:lnTo>
                    <a:pt x="0" y="429958"/>
                  </a:lnTo>
                  <a:lnTo>
                    <a:pt x="286143" y="383997"/>
                  </a:lnTo>
                  <a:lnTo>
                    <a:pt x="286143" y="400151"/>
                  </a:lnTo>
                  <a:lnTo>
                    <a:pt x="0" y="448335"/>
                  </a:lnTo>
                  <a:lnTo>
                    <a:pt x="0" y="453910"/>
                  </a:lnTo>
                  <a:lnTo>
                    <a:pt x="286143" y="405053"/>
                  </a:lnTo>
                  <a:lnTo>
                    <a:pt x="286143" y="421220"/>
                  </a:lnTo>
                  <a:lnTo>
                    <a:pt x="0" y="472313"/>
                  </a:lnTo>
                  <a:lnTo>
                    <a:pt x="0" y="477888"/>
                  </a:lnTo>
                  <a:lnTo>
                    <a:pt x="286143" y="426148"/>
                  </a:lnTo>
                  <a:lnTo>
                    <a:pt x="286143" y="442214"/>
                  </a:lnTo>
                  <a:lnTo>
                    <a:pt x="0" y="496189"/>
                  </a:lnTo>
                  <a:lnTo>
                    <a:pt x="0" y="501764"/>
                  </a:lnTo>
                  <a:lnTo>
                    <a:pt x="286143" y="447128"/>
                  </a:lnTo>
                  <a:lnTo>
                    <a:pt x="286143" y="463321"/>
                  </a:lnTo>
                  <a:lnTo>
                    <a:pt x="0" y="520153"/>
                  </a:lnTo>
                  <a:lnTo>
                    <a:pt x="0" y="525729"/>
                  </a:lnTo>
                  <a:lnTo>
                    <a:pt x="286143" y="468210"/>
                  </a:lnTo>
                  <a:lnTo>
                    <a:pt x="286143" y="484378"/>
                  </a:lnTo>
                  <a:lnTo>
                    <a:pt x="0" y="544106"/>
                  </a:lnTo>
                  <a:lnTo>
                    <a:pt x="0" y="549681"/>
                  </a:lnTo>
                  <a:lnTo>
                    <a:pt x="286143" y="489267"/>
                  </a:lnTo>
                  <a:lnTo>
                    <a:pt x="286143" y="505434"/>
                  </a:lnTo>
                  <a:lnTo>
                    <a:pt x="0" y="568058"/>
                  </a:lnTo>
                  <a:lnTo>
                    <a:pt x="0" y="573633"/>
                  </a:lnTo>
                  <a:lnTo>
                    <a:pt x="286143" y="510349"/>
                  </a:lnTo>
                  <a:lnTo>
                    <a:pt x="286143" y="526491"/>
                  </a:lnTo>
                  <a:lnTo>
                    <a:pt x="0" y="592035"/>
                  </a:lnTo>
                  <a:lnTo>
                    <a:pt x="0" y="597598"/>
                  </a:lnTo>
                  <a:lnTo>
                    <a:pt x="286143" y="531393"/>
                  </a:lnTo>
                  <a:lnTo>
                    <a:pt x="286143" y="547585"/>
                  </a:lnTo>
                  <a:lnTo>
                    <a:pt x="0" y="615988"/>
                  </a:lnTo>
                  <a:lnTo>
                    <a:pt x="0" y="621563"/>
                  </a:lnTo>
                  <a:lnTo>
                    <a:pt x="286143" y="552462"/>
                  </a:lnTo>
                  <a:lnTo>
                    <a:pt x="286143" y="568642"/>
                  </a:lnTo>
                  <a:lnTo>
                    <a:pt x="0" y="639953"/>
                  </a:lnTo>
                  <a:lnTo>
                    <a:pt x="0" y="645515"/>
                  </a:lnTo>
                  <a:lnTo>
                    <a:pt x="286143" y="573532"/>
                  </a:lnTo>
                  <a:lnTo>
                    <a:pt x="286143" y="589699"/>
                  </a:lnTo>
                  <a:lnTo>
                    <a:pt x="0" y="663905"/>
                  </a:lnTo>
                  <a:lnTo>
                    <a:pt x="0" y="669480"/>
                  </a:lnTo>
                  <a:lnTo>
                    <a:pt x="286143" y="594626"/>
                  </a:lnTo>
                  <a:lnTo>
                    <a:pt x="286143" y="610768"/>
                  </a:lnTo>
                  <a:lnTo>
                    <a:pt x="0" y="687870"/>
                  </a:lnTo>
                  <a:lnTo>
                    <a:pt x="0" y="693432"/>
                  </a:lnTo>
                  <a:lnTo>
                    <a:pt x="286143" y="615670"/>
                  </a:lnTo>
                  <a:lnTo>
                    <a:pt x="286143" y="631786"/>
                  </a:lnTo>
                  <a:lnTo>
                    <a:pt x="0" y="711746"/>
                  </a:lnTo>
                  <a:lnTo>
                    <a:pt x="0" y="717321"/>
                  </a:lnTo>
                  <a:lnTo>
                    <a:pt x="286143" y="636663"/>
                  </a:lnTo>
                  <a:lnTo>
                    <a:pt x="286143" y="652856"/>
                  </a:lnTo>
                  <a:lnTo>
                    <a:pt x="0" y="735711"/>
                  </a:lnTo>
                  <a:lnTo>
                    <a:pt x="0" y="741286"/>
                  </a:lnTo>
                  <a:lnTo>
                    <a:pt x="56984" y="724649"/>
                  </a:lnTo>
                  <a:lnTo>
                    <a:pt x="288950" y="654050"/>
                  </a:lnTo>
                  <a:lnTo>
                    <a:pt x="290690" y="654050"/>
                  </a:lnTo>
                  <a:lnTo>
                    <a:pt x="290690" y="653529"/>
                  </a:lnTo>
                  <a:lnTo>
                    <a:pt x="305701" y="648957"/>
                  </a:lnTo>
                  <a:lnTo>
                    <a:pt x="310248" y="647573"/>
                  </a:lnTo>
                  <a:lnTo>
                    <a:pt x="325247" y="643001"/>
                  </a:lnTo>
                  <a:lnTo>
                    <a:pt x="344805" y="637057"/>
                  </a:lnTo>
                  <a:lnTo>
                    <a:pt x="349351" y="635673"/>
                  </a:lnTo>
                  <a:lnTo>
                    <a:pt x="364363" y="631101"/>
                  </a:lnTo>
                  <a:lnTo>
                    <a:pt x="368909" y="629716"/>
                  </a:lnTo>
                  <a:lnTo>
                    <a:pt x="383844" y="625170"/>
                  </a:lnTo>
                  <a:lnTo>
                    <a:pt x="388391" y="623785"/>
                  </a:lnTo>
                  <a:lnTo>
                    <a:pt x="422948" y="613270"/>
                  </a:lnTo>
                  <a:lnTo>
                    <a:pt x="425907" y="612368"/>
                  </a:lnTo>
                  <a:lnTo>
                    <a:pt x="427494" y="611886"/>
                  </a:lnTo>
                  <a:lnTo>
                    <a:pt x="427494" y="596823"/>
                  </a:lnTo>
                  <a:lnTo>
                    <a:pt x="442506" y="592582"/>
                  </a:lnTo>
                  <a:lnTo>
                    <a:pt x="442506" y="607314"/>
                  </a:lnTo>
                  <a:lnTo>
                    <a:pt x="447052" y="605929"/>
                  </a:lnTo>
                  <a:lnTo>
                    <a:pt x="447052" y="591312"/>
                  </a:lnTo>
                  <a:lnTo>
                    <a:pt x="453224" y="589559"/>
                  </a:lnTo>
                  <a:lnTo>
                    <a:pt x="453224" y="585089"/>
                  </a:lnTo>
                  <a:lnTo>
                    <a:pt x="447052" y="586816"/>
                  </a:lnTo>
                  <a:lnTo>
                    <a:pt x="447052" y="571944"/>
                  </a:lnTo>
                  <a:lnTo>
                    <a:pt x="453224" y="570255"/>
                  </a:lnTo>
                  <a:lnTo>
                    <a:pt x="453224" y="565746"/>
                  </a:lnTo>
                  <a:lnTo>
                    <a:pt x="447052" y="567410"/>
                  </a:lnTo>
                  <a:lnTo>
                    <a:pt x="447052" y="552526"/>
                  </a:lnTo>
                  <a:lnTo>
                    <a:pt x="453224" y="550900"/>
                  </a:lnTo>
                  <a:lnTo>
                    <a:pt x="453224" y="546366"/>
                  </a:lnTo>
                  <a:lnTo>
                    <a:pt x="447052" y="547979"/>
                  </a:lnTo>
                  <a:lnTo>
                    <a:pt x="447052" y="533044"/>
                  </a:lnTo>
                  <a:lnTo>
                    <a:pt x="453224" y="531482"/>
                  </a:lnTo>
                  <a:lnTo>
                    <a:pt x="453224" y="526999"/>
                  </a:lnTo>
                  <a:lnTo>
                    <a:pt x="447052" y="528548"/>
                  </a:lnTo>
                  <a:lnTo>
                    <a:pt x="447052" y="513600"/>
                  </a:lnTo>
                  <a:lnTo>
                    <a:pt x="453224" y="512102"/>
                  </a:lnTo>
                  <a:lnTo>
                    <a:pt x="453224" y="507631"/>
                  </a:lnTo>
                  <a:lnTo>
                    <a:pt x="447052" y="509117"/>
                  </a:lnTo>
                  <a:lnTo>
                    <a:pt x="447052" y="494169"/>
                  </a:lnTo>
                  <a:lnTo>
                    <a:pt x="453224" y="492734"/>
                  </a:lnTo>
                  <a:lnTo>
                    <a:pt x="453224" y="488213"/>
                  </a:lnTo>
                  <a:lnTo>
                    <a:pt x="447052" y="489635"/>
                  </a:lnTo>
                  <a:lnTo>
                    <a:pt x="447052" y="474751"/>
                  </a:lnTo>
                  <a:lnTo>
                    <a:pt x="453224" y="473379"/>
                  </a:lnTo>
                  <a:lnTo>
                    <a:pt x="453224" y="468858"/>
                  </a:lnTo>
                  <a:lnTo>
                    <a:pt x="447052" y="470217"/>
                  </a:lnTo>
                  <a:lnTo>
                    <a:pt x="447052" y="455282"/>
                  </a:lnTo>
                  <a:lnTo>
                    <a:pt x="453224" y="453974"/>
                  </a:lnTo>
                  <a:lnTo>
                    <a:pt x="453224" y="449491"/>
                  </a:lnTo>
                  <a:lnTo>
                    <a:pt x="447052" y="450786"/>
                  </a:lnTo>
                  <a:lnTo>
                    <a:pt x="447052" y="435851"/>
                  </a:lnTo>
                  <a:lnTo>
                    <a:pt x="453224" y="434606"/>
                  </a:lnTo>
                  <a:lnTo>
                    <a:pt x="453224" y="430123"/>
                  </a:lnTo>
                  <a:lnTo>
                    <a:pt x="447052" y="431355"/>
                  </a:lnTo>
                  <a:lnTo>
                    <a:pt x="447052" y="416407"/>
                  </a:lnTo>
                  <a:lnTo>
                    <a:pt x="453224" y="415226"/>
                  </a:lnTo>
                  <a:lnTo>
                    <a:pt x="453224" y="410692"/>
                  </a:lnTo>
                  <a:lnTo>
                    <a:pt x="447052" y="411861"/>
                  </a:lnTo>
                  <a:lnTo>
                    <a:pt x="447052" y="397052"/>
                  </a:lnTo>
                  <a:lnTo>
                    <a:pt x="453224" y="395935"/>
                  </a:lnTo>
                  <a:lnTo>
                    <a:pt x="453224" y="391375"/>
                  </a:lnTo>
                  <a:lnTo>
                    <a:pt x="447052" y="392480"/>
                  </a:lnTo>
                  <a:lnTo>
                    <a:pt x="447052" y="377571"/>
                  </a:lnTo>
                  <a:lnTo>
                    <a:pt x="453224" y="376516"/>
                  </a:lnTo>
                  <a:lnTo>
                    <a:pt x="453224" y="372008"/>
                  </a:lnTo>
                  <a:lnTo>
                    <a:pt x="447052" y="373049"/>
                  </a:lnTo>
                  <a:lnTo>
                    <a:pt x="447052" y="358152"/>
                  </a:lnTo>
                  <a:lnTo>
                    <a:pt x="453224" y="357149"/>
                  </a:lnTo>
                  <a:lnTo>
                    <a:pt x="453224" y="352640"/>
                  </a:lnTo>
                  <a:lnTo>
                    <a:pt x="447052" y="353618"/>
                  </a:lnTo>
                  <a:lnTo>
                    <a:pt x="447052" y="338721"/>
                  </a:lnTo>
                  <a:lnTo>
                    <a:pt x="453224" y="337781"/>
                  </a:lnTo>
                  <a:lnTo>
                    <a:pt x="453224" y="333235"/>
                  </a:lnTo>
                  <a:lnTo>
                    <a:pt x="447052" y="334162"/>
                  </a:lnTo>
                  <a:lnTo>
                    <a:pt x="447052" y="319303"/>
                  </a:lnTo>
                  <a:lnTo>
                    <a:pt x="453224" y="318427"/>
                  </a:lnTo>
                  <a:lnTo>
                    <a:pt x="453224" y="313867"/>
                  </a:lnTo>
                  <a:lnTo>
                    <a:pt x="447052" y="314731"/>
                  </a:lnTo>
                  <a:lnTo>
                    <a:pt x="447052" y="299834"/>
                  </a:lnTo>
                  <a:lnTo>
                    <a:pt x="453224" y="299021"/>
                  </a:lnTo>
                  <a:lnTo>
                    <a:pt x="453224" y="294487"/>
                  </a:lnTo>
                  <a:lnTo>
                    <a:pt x="447052" y="295287"/>
                  </a:lnTo>
                  <a:lnTo>
                    <a:pt x="447052" y="280352"/>
                  </a:lnTo>
                  <a:lnTo>
                    <a:pt x="453224" y="279603"/>
                  </a:lnTo>
                  <a:lnTo>
                    <a:pt x="453224" y="275120"/>
                  </a:lnTo>
                  <a:lnTo>
                    <a:pt x="447052" y="275856"/>
                  </a:lnTo>
                  <a:lnTo>
                    <a:pt x="447052" y="260921"/>
                  </a:lnTo>
                  <a:lnTo>
                    <a:pt x="453224" y="260235"/>
                  </a:lnTo>
                  <a:lnTo>
                    <a:pt x="453224" y="255765"/>
                  </a:lnTo>
                  <a:lnTo>
                    <a:pt x="447052" y="256438"/>
                  </a:lnTo>
                  <a:lnTo>
                    <a:pt x="447052" y="241490"/>
                  </a:lnTo>
                  <a:lnTo>
                    <a:pt x="453224" y="240868"/>
                  </a:lnTo>
                  <a:lnTo>
                    <a:pt x="453224" y="236347"/>
                  </a:lnTo>
                  <a:lnTo>
                    <a:pt x="447052" y="236956"/>
                  </a:lnTo>
                  <a:lnTo>
                    <a:pt x="447052" y="222135"/>
                  </a:lnTo>
                  <a:lnTo>
                    <a:pt x="453224" y="221576"/>
                  </a:lnTo>
                  <a:lnTo>
                    <a:pt x="453224" y="217055"/>
                  </a:lnTo>
                  <a:lnTo>
                    <a:pt x="447052" y="217601"/>
                  </a:lnTo>
                  <a:lnTo>
                    <a:pt x="447052" y="202666"/>
                  </a:lnTo>
                  <a:lnTo>
                    <a:pt x="453224" y="202171"/>
                  </a:lnTo>
                  <a:lnTo>
                    <a:pt x="453224" y="197688"/>
                  </a:lnTo>
                  <a:lnTo>
                    <a:pt x="447052" y="198170"/>
                  </a:lnTo>
                  <a:lnTo>
                    <a:pt x="447052" y="183222"/>
                  </a:lnTo>
                  <a:lnTo>
                    <a:pt x="453224" y="182791"/>
                  </a:lnTo>
                  <a:lnTo>
                    <a:pt x="453224" y="178308"/>
                  </a:lnTo>
                  <a:lnTo>
                    <a:pt x="447052" y="178727"/>
                  </a:lnTo>
                  <a:lnTo>
                    <a:pt x="447052" y="163804"/>
                  </a:lnTo>
                  <a:lnTo>
                    <a:pt x="453224" y="163423"/>
                  </a:lnTo>
                  <a:lnTo>
                    <a:pt x="453224" y="158902"/>
                  </a:lnTo>
                  <a:lnTo>
                    <a:pt x="447052" y="159258"/>
                  </a:lnTo>
                  <a:lnTo>
                    <a:pt x="447052" y="144373"/>
                  </a:lnTo>
                  <a:lnTo>
                    <a:pt x="453224" y="144056"/>
                  </a:lnTo>
                  <a:lnTo>
                    <a:pt x="453224" y="139534"/>
                  </a:lnTo>
                  <a:lnTo>
                    <a:pt x="447052" y="139827"/>
                  </a:lnTo>
                  <a:lnTo>
                    <a:pt x="447052" y="124929"/>
                  </a:lnTo>
                  <a:lnTo>
                    <a:pt x="453224" y="124675"/>
                  </a:lnTo>
                  <a:lnTo>
                    <a:pt x="453224" y="120167"/>
                  </a:lnTo>
                  <a:lnTo>
                    <a:pt x="447052" y="120408"/>
                  </a:lnTo>
                  <a:lnTo>
                    <a:pt x="447052" y="105473"/>
                  </a:lnTo>
                  <a:lnTo>
                    <a:pt x="453224" y="105283"/>
                  </a:lnTo>
                  <a:lnTo>
                    <a:pt x="453224" y="100799"/>
                  </a:lnTo>
                  <a:lnTo>
                    <a:pt x="447052" y="100977"/>
                  </a:lnTo>
                  <a:lnTo>
                    <a:pt x="447052" y="86042"/>
                  </a:lnTo>
                  <a:lnTo>
                    <a:pt x="453224" y="85915"/>
                  </a:lnTo>
                  <a:lnTo>
                    <a:pt x="453224" y="81432"/>
                  </a:lnTo>
                  <a:lnTo>
                    <a:pt x="447052" y="81546"/>
                  </a:lnTo>
                  <a:lnTo>
                    <a:pt x="447052" y="66598"/>
                  </a:lnTo>
                  <a:lnTo>
                    <a:pt x="453224" y="66535"/>
                  </a:lnTo>
                  <a:lnTo>
                    <a:pt x="453224" y="62001"/>
                  </a:lnTo>
                  <a:lnTo>
                    <a:pt x="447052" y="62052"/>
                  </a:lnTo>
                  <a:lnTo>
                    <a:pt x="447052" y="47167"/>
                  </a:lnTo>
                  <a:lnTo>
                    <a:pt x="453224" y="47167"/>
                  </a:lnTo>
                  <a:lnTo>
                    <a:pt x="453224" y="42646"/>
                  </a:lnTo>
                  <a:lnTo>
                    <a:pt x="447052" y="42633"/>
                  </a:lnTo>
                  <a:lnTo>
                    <a:pt x="447052" y="27774"/>
                  </a:lnTo>
                  <a:lnTo>
                    <a:pt x="453224" y="27838"/>
                  </a:lnTo>
                  <a:lnTo>
                    <a:pt x="453224" y="23329"/>
                  </a:lnTo>
                  <a:close/>
                </a:path>
              </a:pathLst>
            </a:custGeom>
            <a:solidFill>
              <a:srgbClr val="5F5D5D"/>
            </a:solidFill>
          </p:spPr>
          <p:txBody>
            <a:bodyPr wrap="square" lIns="0" tIns="0" rIns="0" bIns="0" rtlCol="0"/>
            <a:lstStyle/>
            <a:p>
              <a:endParaRPr/>
            </a:p>
          </p:txBody>
        </p:sp>
        <p:sp>
          <p:nvSpPr>
            <p:cNvPr id="42" name="object 42"/>
            <p:cNvSpPr/>
            <p:nvPr/>
          </p:nvSpPr>
          <p:spPr>
            <a:xfrm>
              <a:off x="8785987" y="8861120"/>
              <a:ext cx="453390" cy="742950"/>
            </a:xfrm>
            <a:custGeom>
              <a:avLst/>
              <a:gdLst/>
              <a:ahLst/>
              <a:cxnLst/>
              <a:rect l="l" t="t" r="r" b="b"/>
              <a:pathLst>
                <a:path w="453390" h="742950">
                  <a:moveTo>
                    <a:pt x="453224" y="9677"/>
                  </a:moveTo>
                  <a:lnTo>
                    <a:pt x="453224" y="604659"/>
                  </a:lnTo>
                  <a:lnTo>
                    <a:pt x="0" y="742594"/>
                  </a:lnTo>
                  <a:lnTo>
                    <a:pt x="0" y="305523"/>
                  </a:lnTo>
                  <a:lnTo>
                    <a:pt x="290169" y="0"/>
                  </a:lnTo>
                  <a:lnTo>
                    <a:pt x="453224" y="9677"/>
                  </a:lnTo>
                  <a:close/>
                </a:path>
              </a:pathLst>
            </a:custGeom>
            <a:ln w="3175">
              <a:solidFill>
                <a:srgbClr val="5F5D5D"/>
              </a:solidFill>
            </a:ln>
          </p:spPr>
          <p:txBody>
            <a:bodyPr wrap="square" lIns="0" tIns="0" rIns="0" bIns="0" rtlCol="0"/>
            <a:lstStyle/>
            <a:p>
              <a:endParaRPr/>
            </a:p>
          </p:txBody>
        </p:sp>
        <p:sp>
          <p:nvSpPr>
            <p:cNvPr id="43" name="object 43"/>
            <p:cNvSpPr/>
            <p:nvPr/>
          </p:nvSpPr>
          <p:spPr>
            <a:xfrm>
              <a:off x="8834653" y="8890038"/>
              <a:ext cx="422909" cy="720725"/>
            </a:xfrm>
            <a:custGeom>
              <a:avLst/>
              <a:gdLst/>
              <a:ahLst/>
              <a:cxnLst/>
              <a:rect l="l" t="t" r="r" b="b"/>
              <a:pathLst>
                <a:path w="422909" h="720725">
                  <a:moveTo>
                    <a:pt x="303847" y="0"/>
                  </a:moveTo>
                  <a:lnTo>
                    <a:pt x="287540" y="63"/>
                  </a:lnTo>
                  <a:lnTo>
                    <a:pt x="0" y="291579"/>
                  </a:lnTo>
                  <a:lnTo>
                    <a:pt x="0" y="720242"/>
                  </a:lnTo>
                  <a:lnTo>
                    <a:pt x="16370" y="720242"/>
                  </a:lnTo>
                  <a:lnTo>
                    <a:pt x="422236" y="602576"/>
                  </a:lnTo>
                  <a:lnTo>
                    <a:pt x="422287" y="12344"/>
                  </a:lnTo>
                  <a:lnTo>
                    <a:pt x="303847" y="0"/>
                  </a:lnTo>
                  <a:close/>
                </a:path>
              </a:pathLst>
            </a:custGeom>
            <a:solidFill>
              <a:srgbClr val="474443"/>
            </a:solidFill>
          </p:spPr>
          <p:txBody>
            <a:bodyPr wrap="square" lIns="0" tIns="0" rIns="0" bIns="0" rtlCol="0"/>
            <a:lstStyle/>
            <a:p>
              <a:endParaRPr/>
            </a:p>
          </p:txBody>
        </p:sp>
        <p:sp>
          <p:nvSpPr>
            <p:cNvPr id="44" name="object 44"/>
            <p:cNvSpPr/>
            <p:nvPr/>
          </p:nvSpPr>
          <p:spPr>
            <a:xfrm>
              <a:off x="8851023" y="8890038"/>
              <a:ext cx="422275" cy="720725"/>
            </a:xfrm>
            <a:custGeom>
              <a:avLst/>
              <a:gdLst/>
              <a:ahLst/>
              <a:cxnLst/>
              <a:rect l="l" t="t" r="r" b="b"/>
              <a:pathLst>
                <a:path w="422275" h="720725">
                  <a:moveTo>
                    <a:pt x="287477" y="0"/>
                  </a:moveTo>
                  <a:lnTo>
                    <a:pt x="0" y="291579"/>
                  </a:lnTo>
                  <a:lnTo>
                    <a:pt x="0" y="720242"/>
                  </a:lnTo>
                  <a:lnTo>
                    <a:pt x="422236" y="602576"/>
                  </a:lnTo>
                  <a:lnTo>
                    <a:pt x="422236" y="12280"/>
                  </a:lnTo>
                  <a:lnTo>
                    <a:pt x="287477" y="0"/>
                  </a:lnTo>
                  <a:close/>
                </a:path>
              </a:pathLst>
            </a:custGeom>
            <a:solidFill>
              <a:srgbClr val="5F5D5D"/>
            </a:solidFill>
          </p:spPr>
          <p:txBody>
            <a:bodyPr wrap="square" lIns="0" tIns="0" rIns="0" bIns="0" rtlCol="0"/>
            <a:lstStyle/>
            <a:p>
              <a:endParaRPr/>
            </a:p>
          </p:txBody>
        </p:sp>
        <p:sp>
          <p:nvSpPr>
            <p:cNvPr id="45" name="object 45"/>
            <p:cNvSpPr/>
            <p:nvPr/>
          </p:nvSpPr>
          <p:spPr>
            <a:xfrm>
              <a:off x="8891104" y="8976068"/>
              <a:ext cx="401955" cy="634365"/>
            </a:xfrm>
            <a:custGeom>
              <a:avLst/>
              <a:gdLst/>
              <a:ahLst/>
              <a:cxnLst/>
              <a:rect l="l" t="t" r="r" b="b"/>
              <a:pathLst>
                <a:path w="401954" h="634365">
                  <a:moveTo>
                    <a:pt x="267563" y="0"/>
                  </a:moveTo>
                  <a:lnTo>
                    <a:pt x="253199" y="63"/>
                  </a:lnTo>
                  <a:lnTo>
                    <a:pt x="0" y="256755"/>
                  </a:lnTo>
                  <a:lnTo>
                    <a:pt x="0" y="634212"/>
                  </a:lnTo>
                  <a:lnTo>
                    <a:pt x="14427" y="634212"/>
                  </a:lnTo>
                  <a:lnTo>
                    <a:pt x="401789" y="530605"/>
                  </a:lnTo>
                  <a:lnTo>
                    <a:pt x="401840" y="10871"/>
                  </a:lnTo>
                  <a:lnTo>
                    <a:pt x="267563" y="0"/>
                  </a:lnTo>
                  <a:close/>
                </a:path>
              </a:pathLst>
            </a:custGeom>
            <a:solidFill>
              <a:srgbClr val="ACCE22"/>
            </a:solidFill>
          </p:spPr>
          <p:txBody>
            <a:bodyPr wrap="square" lIns="0" tIns="0" rIns="0" bIns="0" rtlCol="0"/>
            <a:lstStyle/>
            <a:p>
              <a:endParaRPr/>
            </a:p>
          </p:txBody>
        </p:sp>
        <p:sp>
          <p:nvSpPr>
            <p:cNvPr id="46" name="object 46"/>
            <p:cNvSpPr/>
            <p:nvPr/>
          </p:nvSpPr>
          <p:spPr>
            <a:xfrm>
              <a:off x="8905532" y="8976068"/>
              <a:ext cx="401955" cy="634365"/>
            </a:xfrm>
            <a:custGeom>
              <a:avLst/>
              <a:gdLst/>
              <a:ahLst/>
              <a:cxnLst/>
              <a:rect l="l" t="t" r="r" b="b"/>
              <a:pathLst>
                <a:path w="401954" h="634365">
                  <a:moveTo>
                    <a:pt x="253136" y="0"/>
                  </a:moveTo>
                  <a:lnTo>
                    <a:pt x="0" y="256755"/>
                  </a:lnTo>
                  <a:lnTo>
                    <a:pt x="0" y="634212"/>
                  </a:lnTo>
                  <a:lnTo>
                    <a:pt x="401777" y="530605"/>
                  </a:lnTo>
                  <a:lnTo>
                    <a:pt x="401777" y="10820"/>
                  </a:lnTo>
                  <a:lnTo>
                    <a:pt x="253136" y="0"/>
                  </a:lnTo>
                  <a:close/>
                </a:path>
              </a:pathLst>
            </a:custGeom>
            <a:solidFill>
              <a:srgbClr val="D9E483"/>
            </a:solidFill>
          </p:spPr>
          <p:txBody>
            <a:bodyPr wrap="square" lIns="0" tIns="0" rIns="0" bIns="0" rtlCol="0"/>
            <a:lstStyle/>
            <a:p>
              <a:endParaRPr/>
            </a:p>
          </p:txBody>
        </p:sp>
        <p:sp>
          <p:nvSpPr>
            <p:cNvPr id="47" name="object 47"/>
            <p:cNvSpPr/>
            <p:nvPr/>
          </p:nvSpPr>
          <p:spPr>
            <a:xfrm>
              <a:off x="8761793" y="8839593"/>
              <a:ext cx="477520" cy="764540"/>
            </a:xfrm>
            <a:custGeom>
              <a:avLst/>
              <a:gdLst/>
              <a:ahLst/>
              <a:cxnLst/>
              <a:rect l="l" t="t" r="r" b="b"/>
              <a:pathLst>
                <a:path w="477520" h="764540">
                  <a:moveTo>
                    <a:pt x="289420" y="0"/>
                  </a:moveTo>
                  <a:lnTo>
                    <a:pt x="0" y="305739"/>
                  </a:lnTo>
                  <a:lnTo>
                    <a:pt x="0" y="749528"/>
                  </a:lnTo>
                  <a:lnTo>
                    <a:pt x="24193" y="764120"/>
                  </a:lnTo>
                  <a:lnTo>
                    <a:pt x="24193" y="327050"/>
                  </a:lnTo>
                  <a:lnTo>
                    <a:pt x="314363" y="21526"/>
                  </a:lnTo>
                  <a:lnTo>
                    <a:pt x="477418" y="31203"/>
                  </a:lnTo>
                  <a:lnTo>
                    <a:pt x="477418" y="13512"/>
                  </a:lnTo>
                  <a:lnTo>
                    <a:pt x="289420" y="0"/>
                  </a:lnTo>
                  <a:close/>
                </a:path>
              </a:pathLst>
            </a:custGeom>
            <a:solidFill>
              <a:srgbClr val="474443"/>
            </a:solidFill>
          </p:spPr>
          <p:txBody>
            <a:bodyPr wrap="square" lIns="0" tIns="0" rIns="0" bIns="0" rtlCol="0"/>
            <a:lstStyle/>
            <a:p>
              <a:endParaRPr/>
            </a:p>
          </p:txBody>
        </p:sp>
      </p:grpSp>
      <p:pic>
        <p:nvPicPr>
          <p:cNvPr id="48" name="object 48"/>
          <p:cNvPicPr/>
          <p:nvPr/>
        </p:nvPicPr>
        <p:blipFill>
          <a:blip r:embed="rId19" cstate="print"/>
          <a:stretch>
            <a:fillRect/>
          </a:stretch>
        </p:blipFill>
        <p:spPr>
          <a:xfrm>
            <a:off x="402183" y="9921316"/>
            <a:ext cx="204203" cy="145897"/>
          </a:xfrm>
          <a:prstGeom prst="rect">
            <a:avLst/>
          </a:prstGeom>
        </p:spPr>
      </p:pic>
      <p:pic>
        <p:nvPicPr>
          <p:cNvPr id="49" name="object 49"/>
          <p:cNvPicPr/>
          <p:nvPr/>
        </p:nvPicPr>
        <p:blipFill>
          <a:blip r:embed="rId20" cstate="print"/>
          <a:stretch>
            <a:fillRect/>
          </a:stretch>
        </p:blipFill>
        <p:spPr>
          <a:xfrm>
            <a:off x="14515591" y="9921316"/>
            <a:ext cx="204088" cy="147116"/>
          </a:xfrm>
          <a:prstGeom prst="rect">
            <a:avLst/>
          </a:prstGeom>
        </p:spPr>
      </p:pic>
      <p:sp>
        <p:nvSpPr>
          <p:cNvPr id="50" name="矩形 49">
            <a:extLst>
              <a:ext uri="{FF2B5EF4-FFF2-40B4-BE49-F238E27FC236}">
                <a16:creationId xmlns:a16="http://schemas.microsoft.com/office/drawing/2014/main" id="{E902F5EC-9BD5-4950-AB9A-4DCCE753D3FC}"/>
              </a:ext>
            </a:extLst>
          </p:cNvPr>
          <p:cNvSpPr/>
          <p:nvPr/>
        </p:nvSpPr>
        <p:spPr>
          <a:xfrm>
            <a:off x="8026692" y="2121966"/>
            <a:ext cx="3117558" cy="25516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solidFill>
                  <a:schemeClr val="tx1"/>
                </a:solidFill>
                <a:latin typeface="Arial" panose="020B0604020202020204" pitchFamily="34" charset="0"/>
                <a:cs typeface="Arial" panose="020B0604020202020204" pitchFamily="34" charset="0"/>
              </a:rPr>
              <a:t>Dry method VIP core material is on new kind of core material made of glass fiber by hot press with high tensile strength and low thermal  conductivity. There is non chemical agents and </a:t>
            </a:r>
            <a:r>
              <a:rPr lang="en-US" altLang="zh-CN" sz="1200" dirty="0" err="1">
                <a:solidFill>
                  <a:schemeClr val="tx1"/>
                </a:solidFill>
                <a:latin typeface="Arial" panose="020B0604020202020204" pitchFamily="34" charset="0"/>
                <a:cs typeface="Arial" panose="020B0604020202020204" pitchFamily="34" charset="0"/>
              </a:rPr>
              <a:t>maldehyde</a:t>
            </a:r>
            <a:r>
              <a:rPr lang="en-US" altLang="zh-CN" sz="1200" dirty="0">
                <a:solidFill>
                  <a:schemeClr val="tx1"/>
                </a:solidFill>
                <a:latin typeface="Arial" panose="020B0604020202020204" pitchFamily="34" charset="0"/>
                <a:cs typeface="Arial" panose="020B0604020202020204" pitchFamily="34" charset="0"/>
              </a:rPr>
              <a:t>-free in the whole production process,</a:t>
            </a:r>
          </a:p>
          <a:p>
            <a:r>
              <a:rPr lang="en-US" altLang="zh-CN" sz="1200" dirty="0">
                <a:solidFill>
                  <a:schemeClr val="tx1"/>
                </a:solidFill>
                <a:latin typeface="Arial" panose="020B0604020202020204" pitchFamily="34" charset="0"/>
                <a:cs typeface="Arial" panose="020B0604020202020204" pitchFamily="34" charset="0"/>
              </a:rPr>
              <a:t>compared with traditional process, it has the advantage of low production cost and thermal conductivity. </a:t>
            </a:r>
          </a:p>
          <a:p>
            <a:r>
              <a:rPr lang="en-US" altLang="zh-CN" sz="1200" dirty="0">
                <a:solidFill>
                  <a:schemeClr val="tx1"/>
                </a:solidFill>
                <a:latin typeface="Arial" panose="020B0604020202020204" pitchFamily="34" charset="0"/>
                <a:cs typeface="Arial" panose="020B0604020202020204" pitchFamily="34" charset="0"/>
              </a:rPr>
              <a:t>Kunlun New Material Technology has the most advance by method VIP core product line of the country </a:t>
            </a:r>
            <a:endParaRPr lang="zh-CN" altLang="en-US" sz="1200" dirty="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968521" y="534289"/>
            <a:ext cx="4431665" cy="1969770"/>
            <a:chOff x="9968521" y="534289"/>
            <a:chExt cx="4431665" cy="1969770"/>
          </a:xfrm>
        </p:grpSpPr>
        <p:pic>
          <p:nvPicPr>
            <p:cNvPr id="3" name="object 3"/>
            <p:cNvPicPr/>
            <p:nvPr/>
          </p:nvPicPr>
          <p:blipFill>
            <a:blip r:embed="rId2" cstate="print"/>
            <a:stretch>
              <a:fillRect/>
            </a:stretch>
          </p:blipFill>
          <p:spPr>
            <a:xfrm>
              <a:off x="9968521" y="534289"/>
              <a:ext cx="2780576" cy="1965210"/>
            </a:xfrm>
            <a:prstGeom prst="rect">
              <a:avLst/>
            </a:prstGeom>
          </p:spPr>
        </p:pic>
        <p:pic>
          <p:nvPicPr>
            <p:cNvPr id="4" name="object 4"/>
            <p:cNvPicPr/>
            <p:nvPr/>
          </p:nvPicPr>
          <p:blipFill>
            <a:blip r:embed="rId3" cstate="print"/>
            <a:stretch>
              <a:fillRect/>
            </a:stretch>
          </p:blipFill>
          <p:spPr>
            <a:xfrm>
              <a:off x="12789026" y="534289"/>
              <a:ext cx="1610944" cy="964336"/>
            </a:xfrm>
            <a:prstGeom prst="rect">
              <a:avLst/>
            </a:prstGeom>
          </p:spPr>
        </p:pic>
        <p:pic>
          <p:nvPicPr>
            <p:cNvPr id="5" name="object 5"/>
            <p:cNvPicPr/>
            <p:nvPr/>
          </p:nvPicPr>
          <p:blipFill>
            <a:blip r:embed="rId4" cstate="print"/>
            <a:stretch>
              <a:fillRect/>
            </a:stretch>
          </p:blipFill>
          <p:spPr>
            <a:xfrm>
              <a:off x="12785470" y="1540738"/>
              <a:ext cx="1614525" cy="963244"/>
            </a:xfrm>
            <a:prstGeom prst="rect">
              <a:avLst/>
            </a:prstGeom>
          </p:spPr>
        </p:pic>
      </p:grpSp>
      <p:pic>
        <p:nvPicPr>
          <p:cNvPr id="6" name="object 6"/>
          <p:cNvPicPr/>
          <p:nvPr/>
        </p:nvPicPr>
        <p:blipFill>
          <a:blip r:embed="rId5" cstate="print"/>
          <a:stretch>
            <a:fillRect/>
          </a:stretch>
        </p:blipFill>
        <p:spPr>
          <a:xfrm>
            <a:off x="0" y="0"/>
            <a:ext cx="9098699" cy="10260000"/>
          </a:xfrm>
          <a:prstGeom prst="rect">
            <a:avLst/>
          </a:prstGeom>
        </p:spPr>
      </p:pic>
      <p:pic>
        <p:nvPicPr>
          <p:cNvPr id="7" name="object 7"/>
          <p:cNvPicPr/>
          <p:nvPr/>
        </p:nvPicPr>
        <p:blipFill>
          <a:blip r:embed="rId6" cstate="print"/>
          <a:stretch>
            <a:fillRect/>
          </a:stretch>
        </p:blipFill>
        <p:spPr>
          <a:xfrm>
            <a:off x="9968521" y="6903517"/>
            <a:ext cx="2384945" cy="210731"/>
          </a:xfrm>
          <a:prstGeom prst="rect">
            <a:avLst/>
          </a:prstGeom>
        </p:spPr>
      </p:pic>
      <p:pic>
        <p:nvPicPr>
          <p:cNvPr id="8" name="object 8"/>
          <p:cNvPicPr/>
          <p:nvPr/>
        </p:nvPicPr>
        <p:blipFill>
          <a:blip r:embed="rId7" cstate="print"/>
          <a:stretch>
            <a:fillRect/>
          </a:stretch>
        </p:blipFill>
        <p:spPr>
          <a:xfrm>
            <a:off x="9968526" y="5466270"/>
            <a:ext cx="3291035" cy="1274089"/>
          </a:xfrm>
          <a:prstGeom prst="rect">
            <a:avLst/>
          </a:prstGeom>
        </p:spPr>
      </p:pic>
      <p:pic>
        <p:nvPicPr>
          <p:cNvPr id="9" name="object 9"/>
          <p:cNvPicPr/>
          <p:nvPr/>
        </p:nvPicPr>
        <p:blipFill>
          <a:blip r:embed="rId8" cstate="print"/>
          <a:stretch>
            <a:fillRect/>
          </a:stretch>
        </p:blipFill>
        <p:spPr>
          <a:xfrm>
            <a:off x="9974465" y="8574354"/>
            <a:ext cx="4420603" cy="1159700"/>
          </a:xfrm>
          <a:prstGeom prst="rect">
            <a:avLst/>
          </a:prstGeom>
        </p:spPr>
      </p:pic>
      <p:pic>
        <p:nvPicPr>
          <p:cNvPr id="10" name="object 10"/>
          <p:cNvPicPr/>
          <p:nvPr/>
        </p:nvPicPr>
        <p:blipFill>
          <a:blip r:embed="rId9" cstate="print"/>
          <a:stretch>
            <a:fillRect/>
          </a:stretch>
        </p:blipFill>
        <p:spPr>
          <a:xfrm>
            <a:off x="9972979" y="7508583"/>
            <a:ext cx="4421581" cy="771651"/>
          </a:xfrm>
          <a:prstGeom prst="rect">
            <a:avLst/>
          </a:prstGeom>
        </p:spPr>
      </p:pic>
      <p:pic>
        <p:nvPicPr>
          <p:cNvPr id="11" name="object 11"/>
          <p:cNvPicPr/>
          <p:nvPr/>
        </p:nvPicPr>
        <p:blipFill>
          <a:blip r:embed="rId10" cstate="print"/>
          <a:stretch>
            <a:fillRect/>
          </a:stretch>
        </p:blipFill>
        <p:spPr>
          <a:xfrm>
            <a:off x="400050" y="9921113"/>
            <a:ext cx="202184" cy="145897"/>
          </a:xfrm>
          <a:prstGeom prst="rect">
            <a:avLst/>
          </a:prstGeom>
        </p:spPr>
      </p:pic>
      <p:pic>
        <p:nvPicPr>
          <p:cNvPr id="12" name="object 12"/>
          <p:cNvPicPr/>
          <p:nvPr/>
        </p:nvPicPr>
        <p:blipFill>
          <a:blip r:embed="rId11" cstate="print"/>
          <a:stretch>
            <a:fillRect/>
          </a:stretch>
        </p:blipFill>
        <p:spPr>
          <a:xfrm>
            <a:off x="14509241" y="9920909"/>
            <a:ext cx="205486" cy="147523"/>
          </a:xfrm>
          <a:prstGeom prst="rect">
            <a:avLst/>
          </a:prstGeom>
        </p:spPr>
      </p:pic>
      <p:pic>
        <p:nvPicPr>
          <p:cNvPr id="13" name="object 13"/>
          <p:cNvPicPr/>
          <p:nvPr/>
        </p:nvPicPr>
        <p:blipFill>
          <a:blip r:embed="rId12" cstate="print"/>
          <a:stretch>
            <a:fillRect/>
          </a:stretch>
        </p:blipFill>
        <p:spPr>
          <a:xfrm>
            <a:off x="716394" y="9994113"/>
            <a:ext cx="972553" cy="693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23468" y="3189719"/>
            <a:ext cx="4353915" cy="1720938"/>
          </a:xfrm>
          <a:prstGeom prst="rect">
            <a:avLst/>
          </a:prstGeom>
        </p:spPr>
      </p:pic>
      <p:pic>
        <p:nvPicPr>
          <p:cNvPr id="3" name="object 3"/>
          <p:cNvPicPr/>
          <p:nvPr/>
        </p:nvPicPr>
        <p:blipFill>
          <a:blip r:embed="rId3" cstate="print"/>
          <a:stretch>
            <a:fillRect/>
          </a:stretch>
        </p:blipFill>
        <p:spPr>
          <a:xfrm>
            <a:off x="725817" y="5206568"/>
            <a:ext cx="4350283" cy="1125131"/>
          </a:xfrm>
          <a:prstGeom prst="rect">
            <a:avLst/>
          </a:prstGeom>
        </p:spPr>
      </p:pic>
      <p:pic>
        <p:nvPicPr>
          <p:cNvPr id="4" name="object 4"/>
          <p:cNvPicPr/>
          <p:nvPr/>
        </p:nvPicPr>
        <p:blipFill>
          <a:blip r:embed="rId4" cstate="print"/>
          <a:stretch>
            <a:fillRect/>
          </a:stretch>
        </p:blipFill>
        <p:spPr>
          <a:xfrm>
            <a:off x="725944" y="6387554"/>
            <a:ext cx="4354004" cy="622846"/>
          </a:xfrm>
          <a:prstGeom prst="rect">
            <a:avLst/>
          </a:prstGeom>
        </p:spPr>
      </p:pic>
      <p:sp>
        <p:nvSpPr>
          <p:cNvPr id="5" name="object 5"/>
          <p:cNvSpPr/>
          <p:nvPr/>
        </p:nvSpPr>
        <p:spPr>
          <a:xfrm>
            <a:off x="720001" y="7501293"/>
            <a:ext cx="1273175" cy="241935"/>
          </a:xfrm>
          <a:custGeom>
            <a:avLst/>
            <a:gdLst/>
            <a:ahLst/>
            <a:cxnLst/>
            <a:rect l="l" t="t" r="r" b="b"/>
            <a:pathLst>
              <a:path w="1273175" h="241934">
                <a:moveTo>
                  <a:pt x="83985" y="0"/>
                </a:moveTo>
                <a:lnTo>
                  <a:pt x="62877" y="0"/>
                </a:lnTo>
                <a:lnTo>
                  <a:pt x="0" y="186093"/>
                </a:lnTo>
                <a:lnTo>
                  <a:pt x="21628" y="186093"/>
                </a:lnTo>
                <a:lnTo>
                  <a:pt x="41503" y="124713"/>
                </a:lnTo>
                <a:lnTo>
                  <a:pt x="126123" y="124713"/>
                </a:lnTo>
                <a:lnTo>
                  <a:pt x="121034" y="109651"/>
                </a:lnTo>
                <a:lnTo>
                  <a:pt x="45758" y="109651"/>
                </a:lnTo>
                <a:lnTo>
                  <a:pt x="45841" y="108877"/>
                </a:lnTo>
                <a:lnTo>
                  <a:pt x="66865" y="42011"/>
                </a:lnTo>
                <a:lnTo>
                  <a:pt x="69392" y="32613"/>
                </a:lnTo>
                <a:lnTo>
                  <a:pt x="71158" y="25577"/>
                </a:lnTo>
                <a:lnTo>
                  <a:pt x="72186" y="20853"/>
                </a:lnTo>
                <a:lnTo>
                  <a:pt x="91031" y="20853"/>
                </a:lnTo>
                <a:lnTo>
                  <a:pt x="83985" y="0"/>
                </a:lnTo>
                <a:close/>
              </a:path>
              <a:path w="1273175" h="241934">
                <a:moveTo>
                  <a:pt x="126123" y="124713"/>
                </a:moveTo>
                <a:lnTo>
                  <a:pt x="102831" y="124713"/>
                </a:lnTo>
                <a:lnTo>
                  <a:pt x="122440" y="186093"/>
                </a:lnTo>
                <a:lnTo>
                  <a:pt x="146862" y="186093"/>
                </a:lnTo>
                <a:lnTo>
                  <a:pt x="126123" y="124713"/>
                </a:lnTo>
                <a:close/>
              </a:path>
              <a:path w="1273175" h="241934">
                <a:moveTo>
                  <a:pt x="91031" y="20853"/>
                </a:moveTo>
                <a:lnTo>
                  <a:pt x="72656" y="20853"/>
                </a:lnTo>
                <a:lnTo>
                  <a:pt x="73177" y="25920"/>
                </a:lnTo>
                <a:lnTo>
                  <a:pt x="74942" y="33083"/>
                </a:lnTo>
                <a:lnTo>
                  <a:pt x="77939" y="42494"/>
                </a:lnTo>
                <a:lnTo>
                  <a:pt x="98590" y="109651"/>
                </a:lnTo>
                <a:lnTo>
                  <a:pt x="121034" y="109651"/>
                </a:lnTo>
                <a:lnTo>
                  <a:pt x="91031" y="20853"/>
                </a:lnTo>
                <a:close/>
              </a:path>
              <a:path w="1273175" h="241934">
                <a:moveTo>
                  <a:pt x="45841" y="108877"/>
                </a:moveTo>
                <a:lnTo>
                  <a:pt x="45758" y="109143"/>
                </a:lnTo>
                <a:lnTo>
                  <a:pt x="45841" y="108877"/>
                </a:lnTo>
                <a:close/>
              </a:path>
              <a:path w="1273175" h="241934">
                <a:moveTo>
                  <a:pt x="208495" y="51282"/>
                </a:moveTo>
                <a:lnTo>
                  <a:pt x="196065" y="51869"/>
                </a:lnTo>
                <a:lnTo>
                  <a:pt x="184964" y="53624"/>
                </a:lnTo>
                <a:lnTo>
                  <a:pt x="175189" y="56538"/>
                </a:lnTo>
                <a:lnTo>
                  <a:pt x="166738" y="60604"/>
                </a:lnTo>
                <a:lnTo>
                  <a:pt x="166738" y="241414"/>
                </a:lnTo>
                <a:lnTo>
                  <a:pt x="189877" y="241414"/>
                </a:lnTo>
                <a:lnTo>
                  <a:pt x="189877" y="186093"/>
                </a:lnTo>
                <a:lnTo>
                  <a:pt x="224948" y="186093"/>
                </a:lnTo>
                <a:lnTo>
                  <a:pt x="233499" y="183324"/>
                </a:lnTo>
                <a:lnTo>
                  <a:pt x="243264" y="177353"/>
                </a:lnTo>
                <a:lnTo>
                  <a:pt x="247675" y="172999"/>
                </a:lnTo>
                <a:lnTo>
                  <a:pt x="201206" y="172999"/>
                </a:lnTo>
                <a:lnTo>
                  <a:pt x="195414" y="171932"/>
                </a:lnTo>
                <a:lnTo>
                  <a:pt x="189877" y="169735"/>
                </a:lnTo>
                <a:lnTo>
                  <a:pt x="189877" y="69913"/>
                </a:lnTo>
                <a:lnTo>
                  <a:pt x="194551" y="67551"/>
                </a:lnTo>
                <a:lnTo>
                  <a:pt x="200520" y="66395"/>
                </a:lnTo>
                <a:lnTo>
                  <a:pt x="248502" y="66395"/>
                </a:lnTo>
                <a:lnTo>
                  <a:pt x="242951" y="61333"/>
                </a:lnTo>
                <a:lnTo>
                  <a:pt x="232932" y="55753"/>
                </a:lnTo>
                <a:lnTo>
                  <a:pt x="221448" y="52400"/>
                </a:lnTo>
                <a:lnTo>
                  <a:pt x="208495" y="51282"/>
                </a:lnTo>
                <a:close/>
              </a:path>
              <a:path w="1273175" h="241934">
                <a:moveTo>
                  <a:pt x="224948" y="186093"/>
                </a:moveTo>
                <a:lnTo>
                  <a:pt x="189877" y="186093"/>
                </a:lnTo>
                <a:lnTo>
                  <a:pt x="195922" y="187426"/>
                </a:lnTo>
                <a:lnTo>
                  <a:pt x="202615" y="188112"/>
                </a:lnTo>
                <a:lnTo>
                  <a:pt x="210007" y="188112"/>
                </a:lnTo>
                <a:lnTo>
                  <a:pt x="222413" y="186913"/>
                </a:lnTo>
                <a:lnTo>
                  <a:pt x="224948" y="186093"/>
                </a:lnTo>
                <a:close/>
              </a:path>
              <a:path w="1273175" h="241934">
                <a:moveTo>
                  <a:pt x="267298" y="118452"/>
                </a:moveTo>
                <a:lnTo>
                  <a:pt x="244208" y="118452"/>
                </a:lnTo>
                <a:lnTo>
                  <a:pt x="243654" y="130350"/>
                </a:lnTo>
                <a:lnTo>
                  <a:pt x="241998" y="140685"/>
                </a:lnTo>
                <a:lnTo>
                  <a:pt x="215954" y="172025"/>
                </a:lnTo>
                <a:lnTo>
                  <a:pt x="207213" y="172999"/>
                </a:lnTo>
                <a:lnTo>
                  <a:pt x="247675" y="172999"/>
                </a:lnTo>
                <a:lnTo>
                  <a:pt x="251714" y="169011"/>
                </a:lnTo>
                <a:lnTo>
                  <a:pt x="258560" y="158629"/>
                </a:lnTo>
                <a:lnTo>
                  <a:pt x="263445" y="146611"/>
                </a:lnTo>
                <a:lnTo>
                  <a:pt x="266372" y="132960"/>
                </a:lnTo>
                <a:lnTo>
                  <a:pt x="267298" y="118452"/>
                </a:lnTo>
                <a:close/>
              </a:path>
              <a:path w="1273175" h="241934">
                <a:moveTo>
                  <a:pt x="248502" y="66395"/>
                </a:moveTo>
                <a:lnTo>
                  <a:pt x="207721" y="66395"/>
                </a:lnTo>
                <a:lnTo>
                  <a:pt x="223671" y="69663"/>
                </a:lnTo>
                <a:lnTo>
                  <a:pt x="235075" y="79468"/>
                </a:lnTo>
                <a:lnTo>
                  <a:pt x="241923" y="95815"/>
                </a:lnTo>
                <a:lnTo>
                  <a:pt x="244208" y="118706"/>
                </a:lnTo>
                <a:lnTo>
                  <a:pt x="244208" y="118452"/>
                </a:lnTo>
                <a:lnTo>
                  <a:pt x="267298" y="118452"/>
                </a:lnTo>
                <a:lnTo>
                  <a:pt x="267347" y="117678"/>
                </a:lnTo>
                <a:lnTo>
                  <a:pt x="267081" y="117678"/>
                </a:lnTo>
                <a:lnTo>
                  <a:pt x="266107" y="103155"/>
                </a:lnTo>
                <a:lnTo>
                  <a:pt x="263186" y="90222"/>
                </a:lnTo>
                <a:lnTo>
                  <a:pt x="258320" y="78882"/>
                </a:lnTo>
                <a:lnTo>
                  <a:pt x="251510" y="69138"/>
                </a:lnTo>
                <a:lnTo>
                  <a:pt x="248502" y="66395"/>
                </a:lnTo>
                <a:close/>
              </a:path>
              <a:path w="1273175" h="241934">
                <a:moveTo>
                  <a:pt x="340525" y="51282"/>
                </a:moveTo>
                <a:lnTo>
                  <a:pt x="328087" y="51869"/>
                </a:lnTo>
                <a:lnTo>
                  <a:pt x="316982" y="53624"/>
                </a:lnTo>
                <a:lnTo>
                  <a:pt x="307206" y="56538"/>
                </a:lnTo>
                <a:lnTo>
                  <a:pt x="298754" y="60604"/>
                </a:lnTo>
                <a:lnTo>
                  <a:pt x="298754" y="241414"/>
                </a:lnTo>
                <a:lnTo>
                  <a:pt x="321894" y="241414"/>
                </a:lnTo>
                <a:lnTo>
                  <a:pt x="321894" y="186093"/>
                </a:lnTo>
                <a:lnTo>
                  <a:pt x="356968" y="186093"/>
                </a:lnTo>
                <a:lnTo>
                  <a:pt x="365521" y="183324"/>
                </a:lnTo>
                <a:lnTo>
                  <a:pt x="375292" y="177353"/>
                </a:lnTo>
                <a:lnTo>
                  <a:pt x="379703" y="172999"/>
                </a:lnTo>
                <a:lnTo>
                  <a:pt x="333222" y="172999"/>
                </a:lnTo>
                <a:lnTo>
                  <a:pt x="327431" y="171932"/>
                </a:lnTo>
                <a:lnTo>
                  <a:pt x="321894" y="169735"/>
                </a:lnTo>
                <a:lnTo>
                  <a:pt x="321894" y="69913"/>
                </a:lnTo>
                <a:lnTo>
                  <a:pt x="326567" y="67551"/>
                </a:lnTo>
                <a:lnTo>
                  <a:pt x="332536" y="66395"/>
                </a:lnTo>
                <a:lnTo>
                  <a:pt x="380521" y="66395"/>
                </a:lnTo>
                <a:lnTo>
                  <a:pt x="374974" y="61333"/>
                </a:lnTo>
                <a:lnTo>
                  <a:pt x="364955" y="55753"/>
                </a:lnTo>
                <a:lnTo>
                  <a:pt x="353471" y="52400"/>
                </a:lnTo>
                <a:lnTo>
                  <a:pt x="340525" y="51282"/>
                </a:lnTo>
                <a:close/>
              </a:path>
              <a:path w="1273175" h="241934">
                <a:moveTo>
                  <a:pt x="356968" y="186093"/>
                </a:moveTo>
                <a:lnTo>
                  <a:pt x="321894" y="186093"/>
                </a:lnTo>
                <a:lnTo>
                  <a:pt x="327939" y="187426"/>
                </a:lnTo>
                <a:lnTo>
                  <a:pt x="334645" y="188112"/>
                </a:lnTo>
                <a:lnTo>
                  <a:pt x="342023" y="188112"/>
                </a:lnTo>
                <a:lnTo>
                  <a:pt x="354432" y="186913"/>
                </a:lnTo>
                <a:lnTo>
                  <a:pt x="356968" y="186093"/>
                </a:lnTo>
                <a:close/>
              </a:path>
              <a:path w="1273175" h="241934">
                <a:moveTo>
                  <a:pt x="399314" y="118452"/>
                </a:moveTo>
                <a:lnTo>
                  <a:pt x="376224" y="118452"/>
                </a:lnTo>
                <a:lnTo>
                  <a:pt x="375671" y="130350"/>
                </a:lnTo>
                <a:lnTo>
                  <a:pt x="374015" y="140685"/>
                </a:lnTo>
                <a:lnTo>
                  <a:pt x="347971" y="172025"/>
                </a:lnTo>
                <a:lnTo>
                  <a:pt x="339229" y="172999"/>
                </a:lnTo>
                <a:lnTo>
                  <a:pt x="379703" y="172999"/>
                </a:lnTo>
                <a:lnTo>
                  <a:pt x="383743" y="169011"/>
                </a:lnTo>
                <a:lnTo>
                  <a:pt x="390582" y="158629"/>
                </a:lnTo>
                <a:lnTo>
                  <a:pt x="395463" y="146611"/>
                </a:lnTo>
                <a:lnTo>
                  <a:pt x="398389" y="132960"/>
                </a:lnTo>
                <a:lnTo>
                  <a:pt x="399314" y="118452"/>
                </a:lnTo>
                <a:close/>
              </a:path>
              <a:path w="1273175" h="241934">
                <a:moveTo>
                  <a:pt x="380521" y="66395"/>
                </a:moveTo>
                <a:lnTo>
                  <a:pt x="339750" y="66395"/>
                </a:lnTo>
                <a:lnTo>
                  <a:pt x="355693" y="69663"/>
                </a:lnTo>
                <a:lnTo>
                  <a:pt x="367093" y="79468"/>
                </a:lnTo>
                <a:lnTo>
                  <a:pt x="373940" y="95815"/>
                </a:lnTo>
                <a:lnTo>
                  <a:pt x="376224" y="118706"/>
                </a:lnTo>
                <a:lnTo>
                  <a:pt x="376224" y="118452"/>
                </a:lnTo>
                <a:lnTo>
                  <a:pt x="399314" y="118452"/>
                </a:lnTo>
                <a:lnTo>
                  <a:pt x="399364" y="117678"/>
                </a:lnTo>
                <a:lnTo>
                  <a:pt x="399097" y="117678"/>
                </a:lnTo>
                <a:lnTo>
                  <a:pt x="398125" y="103155"/>
                </a:lnTo>
                <a:lnTo>
                  <a:pt x="395208" y="90222"/>
                </a:lnTo>
                <a:lnTo>
                  <a:pt x="390342" y="78882"/>
                </a:lnTo>
                <a:lnTo>
                  <a:pt x="383527" y="69138"/>
                </a:lnTo>
                <a:lnTo>
                  <a:pt x="380521" y="66395"/>
                </a:lnTo>
                <a:close/>
              </a:path>
              <a:path w="1273175" h="241934">
                <a:moveTo>
                  <a:pt x="454901" y="0"/>
                </a:moveTo>
                <a:lnTo>
                  <a:pt x="431761" y="0"/>
                </a:lnTo>
                <a:lnTo>
                  <a:pt x="431761" y="186093"/>
                </a:lnTo>
                <a:lnTo>
                  <a:pt x="454901" y="186093"/>
                </a:lnTo>
                <a:lnTo>
                  <a:pt x="454901" y="0"/>
                </a:lnTo>
                <a:close/>
              </a:path>
              <a:path w="1273175" h="241934">
                <a:moveTo>
                  <a:pt x="509485" y="774"/>
                </a:moveTo>
                <a:lnTo>
                  <a:pt x="502450" y="774"/>
                </a:lnTo>
                <a:lnTo>
                  <a:pt x="499313" y="2095"/>
                </a:lnTo>
                <a:lnTo>
                  <a:pt x="494118" y="7289"/>
                </a:lnTo>
                <a:lnTo>
                  <a:pt x="492874" y="10388"/>
                </a:lnTo>
                <a:lnTo>
                  <a:pt x="492874" y="17767"/>
                </a:lnTo>
                <a:lnTo>
                  <a:pt x="494118" y="20853"/>
                </a:lnTo>
                <a:lnTo>
                  <a:pt x="499313" y="26047"/>
                </a:lnTo>
                <a:lnTo>
                  <a:pt x="502450" y="27419"/>
                </a:lnTo>
                <a:lnTo>
                  <a:pt x="509485" y="27419"/>
                </a:lnTo>
                <a:lnTo>
                  <a:pt x="512584" y="26047"/>
                </a:lnTo>
                <a:lnTo>
                  <a:pt x="515289" y="23380"/>
                </a:lnTo>
                <a:lnTo>
                  <a:pt x="517944" y="20853"/>
                </a:lnTo>
                <a:lnTo>
                  <a:pt x="519277" y="17767"/>
                </a:lnTo>
                <a:lnTo>
                  <a:pt x="519277" y="10388"/>
                </a:lnTo>
                <a:lnTo>
                  <a:pt x="517944" y="7289"/>
                </a:lnTo>
                <a:lnTo>
                  <a:pt x="515289" y="4762"/>
                </a:lnTo>
                <a:lnTo>
                  <a:pt x="512584" y="2095"/>
                </a:lnTo>
                <a:lnTo>
                  <a:pt x="509485" y="774"/>
                </a:lnTo>
                <a:close/>
              </a:path>
              <a:path w="1273175" h="241934">
                <a:moveTo>
                  <a:pt x="518287" y="54546"/>
                </a:moveTo>
                <a:lnTo>
                  <a:pt x="495160" y="54546"/>
                </a:lnTo>
                <a:lnTo>
                  <a:pt x="495160" y="186093"/>
                </a:lnTo>
                <a:lnTo>
                  <a:pt x="518287" y="186093"/>
                </a:lnTo>
                <a:lnTo>
                  <a:pt x="518287" y="54546"/>
                </a:lnTo>
                <a:close/>
              </a:path>
              <a:path w="1273175" h="241934">
                <a:moveTo>
                  <a:pt x="606056" y="51803"/>
                </a:moveTo>
                <a:lnTo>
                  <a:pt x="567563" y="69392"/>
                </a:lnTo>
                <a:lnTo>
                  <a:pt x="552466" y="104672"/>
                </a:lnTo>
                <a:lnTo>
                  <a:pt x="551459" y="119697"/>
                </a:lnTo>
                <a:lnTo>
                  <a:pt x="552433" y="134529"/>
                </a:lnTo>
                <a:lnTo>
                  <a:pt x="567042" y="170002"/>
                </a:lnTo>
                <a:lnTo>
                  <a:pt x="604761" y="188112"/>
                </a:lnTo>
                <a:lnTo>
                  <a:pt x="617007" y="187605"/>
                </a:lnTo>
                <a:lnTo>
                  <a:pt x="627541" y="186088"/>
                </a:lnTo>
                <a:lnTo>
                  <a:pt x="636375" y="183563"/>
                </a:lnTo>
                <a:lnTo>
                  <a:pt x="643521" y="180035"/>
                </a:lnTo>
                <a:lnTo>
                  <a:pt x="643521" y="172745"/>
                </a:lnTo>
                <a:lnTo>
                  <a:pt x="611073" y="172745"/>
                </a:lnTo>
                <a:lnTo>
                  <a:pt x="603628" y="171835"/>
                </a:lnTo>
                <a:lnTo>
                  <a:pt x="577881" y="141328"/>
                </a:lnTo>
                <a:lnTo>
                  <a:pt x="575373" y="119951"/>
                </a:lnTo>
                <a:lnTo>
                  <a:pt x="575985" y="108735"/>
                </a:lnTo>
                <a:lnTo>
                  <a:pt x="596614" y="71666"/>
                </a:lnTo>
                <a:lnTo>
                  <a:pt x="611809" y="68148"/>
                </a:lnTo>
                <a:lnTo>
                  <a:pt x="643775" y="68148"/>
                </a:lnTo>
                <a:lnTo>
                  <a:pt x="643775" y="60858"/>
                </a:lnTo>
                <a:lnTo>
                  <a:pt x="636496" y="56887"/>
                </a:lnTo>
                <a:lnTo>
                  <a:pt x="627783" y="54059"/>
                </a:lnTo>
                <a:lnTo>
                  <a:pt x="617636" y="52366"/>
                </a:lnTo>
                <a:lnTo>
                  <a:pt x="606056" y="51803"/>
                </a:lnTo>
                <a:close/>
              </a:path>
              <a:path w="1273175" h="241934">
                <a:moveTo>
                  <a:pt x="643521" y="163948"/>
                </a:moveTo>
                <a:lnTo>
                  <a:pt x="636767" y="167655"/>
                </a:lnTo>
                <a:lnTo>
                  <a:pt x="628870" y="170484"/>
                </a:lnTo>
                <a:lnTo>
                  <a:pt x="620304" y="172180"/>
                </a:lnTo>
                <a:lnTo>
                  <a:pt x="611073" y="172745"/>
                </a:lnTo>
                <a:lnTo>
                  <a:pt x="643521" y="172745"/>
                </a:lnTo>
                <a:lnTo>
                  <a:pt x="643521" y="163948"/>
                </a:lnTo>
                <a:close/>
              </a:path>
              <a:path w="1273175" h="241934">
                <a:moveTo>
                  <a:pt x="643521" y="162953"/>
                </a:moveTo>
                <a:lnTo>
                  <a:pt x="643521" y="163948"/>
                </a:lnTo>
                <a:lnTo>
                  <a:pt x="643991" y="163690"/>
                </a:lnTo>
                <a:lnTo>
                  <a:pt x="643991" y="163474"/>
                </a:lnTo>
                <a:lnTo>
                  <a:pt x="643521" y="162953"/>
                </a:lnTo>
                <a:close/>
              </a:path>
              <a:path w="1273175" h="241934">
                <a:moveTo>
                  <a:pt x="643775" y="68148"/>
                </a:moveTo>
                <a:lnTo>
                  <a:pt x="611809" y="68148"/>
                </a:lnTo>
                <a:lnTo>
                  <a:pt x="621171" y="68729"/>
                </a:lnTo>
                <a:lnTo>
                  <a:pt x="629616" y="70475"/>
                </a:lnTo>
                <a:lnTo>
                  <a:pt x="637150" y="73388"/>
                </a:lnTo>
                <a:lnTo>
                  <a:pt x="643775" y="77469"/>
                </a:lnTo>
                <a:lnTo>
                  <a:pt x="643775" y="68148"/>
                </a:lnTo>
                <a:close/>
              </a:path>
              <a:path w="1273175" h="241934">
                <a:moveTo>
                  <a:pt x="756849" y="66395"/>
                </a:moveTo>
                <a:lnTo>
                  <a:pt x="715149" y="66395"/>
                </a:lnTo>
                <a:lnTo>
                  <a:pt x="727928" y="68029"/>
                </a:lnTo>
                <a:lnTo>
                  <a:pt x="737047" y="72929"/>
                </a:lnTo>
                <a:lnTo>
                  <a:pt x="742513" y="81097"/>
                </a:lnTo>
                <a:lnTo>
                  <a:pt x="744334" y="92532"/>
                </a:lnTo>
                <a:lnTo>
                  <a:pt x="744334" y="100088"/>
                </a:lnTo>
                <a:lnTo>
                  <a:pt x="727864" y="102225"/>
                </a:lnTo>
                <a:lnTo>
                  <a:pt x="713659" y="105114"/>
                </a:lnTo>
                <a:lnTo>
                  <a:pt x="675992" y="128257"/>
                </a:lnTo>
                <a:lnTo>
                  <a:pt x="670648" y="149402"/>
                </a:lnTo>
                <a:lnTo>
                  <a:pt x="673762" y="166332"/>
                </a:lnTo>
                <a:lnTo>
                  <a:pt x="683101" y="178430"/>
                </a:lnTo>
                <a:lnTo>
                  <a:pt x="698659" y="185691"/>
                </a:lnTo>
                <a:lnTo>
                  <a:pt x="720432" y="188112"/>
                </a:lnTo>
                <a:lnTo>
                  <a:pt x="733612" y="187516"/>
                </a:lnTo>
                <a:lnTo>
                  <a:pt x="745469" y="185724"/>
                </a:lnTo>
                <a:lnTo>
                  <a:pt x="755999" y="182733"/>
                </a:lnTo>
                <a:lnTo>
                  <a:pt x="765200" y="178536"/>
                </a:lnTo>
                <a:lnTo>
                  <a:pt x="765200" y="175018"/>
                </a:lnTo>
                <a:lnTo>
                  <a:pt x="722960" y="175018"/>
                </a:lnTo>
                <a:lnTo>
                  <a:pt x="709869" y="173385"/>
                </a:lnTo>
                <a:lnTo>
                  <a:pt x="700524" y="168484"/>
                </a:lnTo>
                <a:lnTo>
                  <a:pt x="694919" y="160316"/>
                </a:lnTo>
                <a:lnTo>
                  <a:pt x="693051" y="148882"/>
                </a:lnTo>
                <a:lnTo>
                  <a:pt x="693912" y="140890"/>
                </a:lnTo>
                <a:lnTo>
                  <a:pt x="731952" y="115747"/>
                </a:lnTo>
                <a:lnTo>
                  <a:pt x="744080" y="113906"/>
                </a:lnTo>
                <a:lnTo>
                  <a:pt x="765200" y="113906"/>
                </a:lnTo>
                <a:lnTo>
                  <a:pt x="765200" y="94030"/>
                </a:lnTo>
                <a:lnTo>
                  <a:pt x="765433" y="94030"/>
                </a:lnTo>
                <a:lnTo>
                  <a:pt x="764577" y="83820"/>
                </a:lnTo>
                <a:lnTo>
                  <a:pt x="761942" y="74756"/>
                </a:lnTo>
                <a:lnTo>
                  <a:pt x="757546" y="67101"/>
                </a:lnTo>
                <a:lnTo>
                  <a:pt x="756849" y="66395"/>
                </a:lnTo>
                <a:close/>
              </a:path>
              <a:path w="1273175" h="241934">
                <a:moveTo>
                  <a:pt x="765200" y="113906"/>
                </a:moveTo>
                <a:lnTo>
                  <a:pt x="744080" y="113906"/>
                </a:lnTo>
                <a:lnTo>
                  <a:pt x="744080" y="170764"/>
                </a:lnTo>
                <a:lnTo>
                  <a:pt x="739406" y="173609"/>
                </a:lnTo>
                <a:lnTo>
                  <a:pt x="732370" y="175018"/>
                </a:lnTo>
                <a:lnTo>
                  <a:pt x="765200" y="175018"/>
                </a:lnTo>
                <a:lnTo>
                  <a:pt x="765200" y="113906"/>
                </a:lnTo>
                <a:close/>
              </a:path>
              <a:path w="1273175" h="241934">
                <a:moveTo>
                  <a:pt x="765433" y="94030"/>
                </a:moveTo>
                <a:lnTo>
                  <a:pt x="765200" y="94030"/>
                </a:lnTo>
                <a:lnTo>
                  <a:pt x="765454" y="94284"/>
                </a:lnTo>
                <a:lnTo>
                  <a:pt x="765433" y="94030"/>
                </a:lnTo>
                <a:close/>
              </a:path>
              <a:path w="1273175" h="241934">
                <a:moveTo>
                  <a:pt x="718680" y="51536"/>
                </a:moveTo>
                <a:lnTo>
                  <a:pt x="709325" y="51995"/>
                </a:lnTo>
                <a:lnTo>
                  <a:pt x="700335" y="53368"/>
                </a:lnTo>
                <a:lnTo>
                  <a:pt x="691716" y="55651"/>
                </a:lnTo>
                <a:lnTo>
                  <a:pt x="683475" y="58839"/>
                </a:lnTo>
                <a:lnTo>
                  <a:pt x="683475" y="74930"/>
                </a:lnTo>
                <a:lnTo>
                  <a:pt x="691684" y="71190"/>
                </a:lnTo>
                <a:lnTo>
                  <a:pt x="699698" y="68524"/>
                </a:lnTo>
                <a:lnTo>
                  <a:pt x="707519" y="66927"/>
                </a:lnTo>
                <a:lnTo>
                  <a:pt x="715149" y="66395"/>
                </a:lnTo>
                <a:lnTo>
                  <a:pt x="756849" y="66395"/>
                </a:lnTo>
                <a:lnTo>
                  <a:pt x="751382" y="60858"/>
                </a:lnTo>
                <a:lnTo>
                  <a:pt x="744822" y="56776"/>
                </a:lnTo>
                <a:lnTo>
                  <a:pt x="737184" y="53863"/>
                </a:lnTo>
                <a:lnTo>
                  <a:pt x="728469" y="52118"/>
                </a:lnTo>
                <a:lnTo>
                  <a:pt x="718680" y="51536"/>
                </a:lnTo>
                <a:close/>
              </a:path>
              <a:path w="1273175" h="241934">
                <a:moveTo>
                  <a:pt x="829056" y="68148"/>
                </a:moveTo>
                <a:lnTo>
                  <a:pt x="805929" y="68148"/>
                </a:lnTo>
                <a:lnTo>
                  <a:pt x="805929" y="163779"/>
                </a:lnTo>
                <a:lnTo>
                  <a:pt x="838365" y="188112"/>
                </a:lnTo>
                <a:lnTo>
                  <a:pt x="843051" y="188112"/>
                </a:lnTo>
                <a:lnTo>
                  <a:pt x="847775" y="187426"/>
                </a:lnTo>
                <a:lnTo>
                  <a:pt x="852449" y="186093"/>
                </a:lnTo>
                <a:lnTo>
                  <a:pt x="852449" y="172021"/>
                </a:lnTo>
                <a:lnTo>
                  <a:pt x="852189" y="171754"/>
                </a:lnTo>
                <a:lnTo>
                  <a:pt x="834250" y="171754"/>
                </a:lnTo>
                <a:lnTo>
                  <a:pt x="829056" y="165404"/>
                </a:lnTo>
                <a:lnTo>
                  <a:pt x="829056" y="68148"/>
                </a:lnTo>
                <a:close/>
              </a:path>
              <a:path w="1273175" h="241934">
                <a:moveTo>
                  <a:pt x="851941" y="171500"/>
                </a:moveTo>
                <a:lnTo>
                  <a:pt x="851941" y="171754"/>
                </a:lnTo>
                <a:lnTo>
                  <a:pt x="852189" y="171754"/>
                </a:lnTo>
                <a:lnTo>
                  <a:pt x="851941" y="171500"/>
                </a:lnTo>
                <a:close/>
              </a:path>
              <a:path w="1273175" h="241934">
                <a:moveTo>
                  <a:pt x="852195" y="54076"/>
                </a:moveTo>
                <a:lnTo>
                  <a:pt x="790867" y="54076"/>
                </a:lnTo>
                <a:lnTo>
                  <a:pt x="790867" y="68148"/>
                </a:lnTo>
                <a:lnTo>
                  <a:pt x="852195" y="68148"/>
                </a:lnTo>
                <a:lnTo>
                  <a:pt x="852195" y="54076"/>
                </a:lnTo>
                <a:close/>
              </a:path>
              <a:path w="1273175" h="241934">
                <a:moveTo>
                  <a:pt x="829056" y="15836"/>
                </a:moveTo>
                <a:lnTo>
                  <a:pt x="805929" y="22618"/>
                </a:lnTo>
                <a:lnTo>
                  <a:pt x="805929" y="54076"/>
                </a:lnTo>
                <a:lnTo>
                  <a:pt x="829056" y="54076"/>
                </a:lnTo>
                <a:lnTo>
                  <a:pt x="829056" y="15836"/>
                </a:lnTo>
                <a:close/>
              </a:path>
              <a:path w="1273175" h="241934">
                <a:moveTo>
                  <a:pt x="894461" y="774"/>
                </a:moveTo>
                <a:lnTo>
                  <a:pt x="887425" y="774"/>
                </a:lnTo>
                <a:lnTo>
                  <a:pt x="884301" y="2095"/>
                </a:lnTo>
                <a:lnTo>
                  <a:pt x="879106" y="7289"/>
                </a:lnTo>
                <a:lnTo>
                  <a:pt x="877862" y="10388"/>
                </a:lnTo>
                <a:lnTo>
                  <a:pt x="877862" y="17767"/>
                </a:lnTo>
                <a:lnTo>
                  <a:pt x="879106" y="20853"/>
                </a:lnTo>
                <a:lnTo>
                  <a:pt x="884301" y="26047"/>
                </a:lnTo>
                <a:lnTo>
                  <a:pt x="887425" y="27419"/>
                </a:lnTo>
                <a:lnTo>
                  <a:pt x="894461" y="27419"/>
                </a:lnTo>
                <a:lnTo>
                  <a:pt x="897559" y="26047"/>
                </a:lnTo>
                <a:lnTo>
                  <a:pt x="900264" y="23380"/>
                </a:lnTo>
                <a:lnTo>
                  <a:pt x="902919" y="20853"/>
                </a:lnTo>
                <a:lnTo>
                  <a:pt x="904252" y="17767"/>
                </a:lnTo>
                <a:lnTo>
                  <a:pt x="904252" y="10388"/>
                </a:lnTo>
                <a:lnTo>
                  <a:pt x="902919" y="7289"/>
                </a:lnTo>
                <a:lnTo>
                  <a:pt x="900264" y="4762"/>
                </a:lnTo>
                <a:lnTo>
                  <a:pt x="897559" y="2095"/>
                </a:lnTo>
                <a:lnTo>
                  <a:pt x="894461" y="774"/>
                </a:lnTo>
                <a:close/>
              </a:path>
              <a:path w="1273175" h="241934">
                <a:moveTo>
                  <a:pt x="903262" y="54546"/>
                </a:moveTo>
                <a:lnTo>
                  <a:pt x="880135" y="54546"/>
                </a:lnTo>
                <a:lnTo>
                  <a:pt x="880135" y="186093"/>
                </a:lnTo>
                <a:lnTo>
                  <a:pt x="903262" y="186093"/>
                </a:lnTo>
                <a:lnTo>
                  <a:pt x="903262" y="54546"/>
                </a:lnTo>
                <a:close/>
              </a:path>
              <a:path w="1273175" h="241934">
                <a:moveTo>
                  <a:pt x="987259" y="51028"/>
                </a:moveTo>
                <a:lnTo>
                  <a:pt x="948029" y="70637"/>
                </a:lnTo>
                <a:lnTo>
                  <a:pt x="935456" y="119443"/>
                </a:lnTo>
                <a:lnTo>
                  <a:pt x="936222" y="134007"/>
                </a:lnTo>
                <a:lnTo>
                  <a:pt x="955332" y="176826"/>
                </a:lnTo>
                <a:lnTo>
                  <a:pt x="987259" y="187858"/>
                </a:lnTo>
                <a:lnTo>
                  <a:pt x="999530" y="186633"/>
                </a:lnTo>
                <a:lnTo>
                  <a:pt x="1010202" y="182957"/>
                </a:lnTo>
                <a:lnTo>
                  <a:pt x="1019274" y="176826"/>
                </a:lnTo>
                <a:lnTo>
                  <a:pt x="1022602" y="172999"/>
                </a:lnTo>
                <a:lnTo>
                  <a:pt x="987259" y="172999"/>
                </a:lnTo>
                <a:lnTo>
                  <a:pt x="974704" y="169668"/>
                </a:lnTo>
                <a:lnTo>
                  <a:pt x="965744" y="159673"/>
                </a:lnTo>
                <a:lnTo>
                  <a:pt x="960372" y="143017"/>
                </a:lnTo>
                <a:lnTo>
                  <a:pt x="958583" y="119697"/>
                </a:lnTo>
                <a:lnTo>
                  <a:pt x="960372" y="96377"/>
                </a:lnTo>
                <a:lnTo>
                  <a:pt x="965744" y="79721"/>
                </a:lnTo>
                <a:lnTo>
                  <a:pt x="974704" y="69726"/>
                </a:lnTo>
                <a:lnTo>
                  <a:pt x="987259" y="66395"/>
                </a:lnTo>
                <a:lnTo>
                  <a:pt x="1022998" y="66395"/>
                </a:lnTo>
                <a:lnTo>
                  <a:pt x="1019179" y="62071"/>
                </a:lnTo>
                <a:lnTo>
                  <a:pt x="1010073" y="55941"/>
                </a:lnTo>
                <a:lnTo>
                  <a:pt x="999431" y="52258"/>
                </a:lnTo>
                <a:lnTo>
                  <a:pt x="987259" y="51028"/>
                </a:lnTo>
                <a:close/>
              </a:path>
              <a:path w="1273175" h="241934">
                <a:moveTo>
                  <a:pt x="1039037" y="119443"/>
                </a:moveTo>
                <a:lnTo>
                  <a:pt x="1015923" y="119443"/>
                </a:lnTo>
                <a:lnTo>
                  <a:pt x="1015923" y="119697"/>
                </a:lnTo>
                <a:lnTo>
                  <a:pt x="1014129" y="143017"/>
                </a:lnTo>
                <a:lnTo>
                  <a:pt x="1008749" y="159673"/>
                </a:lnTo>
                <a:lnTo>
                  <a:pt x="999791" y="169668"/>
                </a:lnTo>
                <a:lnTo>
                  <a:pt x="987259" y="172999"/>
                </a:lnTo>
                <a:lnTo>
                  <a:pt x="1022602" y="172999"/>
                </a:lnTo>
                <a:lnTo>
                  <a:pt x="1038279" y="134246"/>
                </a:lnTo>
                <a:lnTo>
                  <a:pt x="1039050" y="119697"/>
                </a:lnTo>
                <a:lnTo>
                  <a:pt x="1039037" y="119443"/>
                </a:lnTo>
                <a:close/>
              </a:path>
              <a:path w="1273175" h="241934">
                <a:moveTo>
                  <a:pt x="1022998" y="66395"/>
                </a:moveTo>
                <a:lnTo>
                  <a:pt x="987259" y="66395"/>
                </a:lnTo>
                <a:lnTo>
                  <a:pt x="999791" y="69726"/>
                </a:lnTo>
                <a:lnTo>
                  <a:pt x="1008749" y="79721"/>
                </a:lnTo>
                <a:lnTo>
                  <a:pt x="1014129" y="96377"/>
                </a:lnTo>
                <a:lnTo>
                  <a:pt x="1015923" y="119697"/>
                </a:lnTo>
                <a:lnTo>
                  <a:pt x="1015923" y="119443"/>
                </a:lnTo>
                <a:lnTo>
                  <a:pt x="1039037" y="119443"/>
                </a:lnTo>
                <a:lnTo>
                  <a:pt x="1038271" y="104898"/>
                </a:lnTo>
                <a:lnTo>
                  <a:pt x="1035969" y="91852"/>
                </a:lnTo>
                <a:lnTo>
                  <a:pt x="1032122" y="80417"/>
                </a:lnTo>
                <a:lnTo>
                  <a:pt x="1026744" y="70637"/>
                </a:lnTo>
                <a:lnTo>
                  <a:pt x="1022998" y="66395"/>
                </a:lnTo>
                <a:close/>
              </a:path>
              <a:path w="1273175" h="241934">
                <a:moveTo>
                  <a:pt x="1119276" y="51282"/>
                </a:moveTo>
                <a:lnTo>
                  <a:pt x="1105064" y="51911"/>
                </a:lnTo>
                <a:lnTo>
                  <a:pt x="1092109" y="53800"/>
                </a:lnTo>
                <a:lnTo>
                  <a:pt x="1080409" y="56951"/>
                </a:lnTo>
                <a:lnTo>
                  <a:pt x="1069962" y="61366"/>
                </a:lnTo>
                <a:lnTo>
                  <a:pt x="1069962" y="186093"/>
                </a:lnTo>
                <a:lnTo>
                  <a:pt x="1093089" y="186093"/>
                </a:lnTo>
                <a:lnTo>
                  <a:pt x="1093089" y="71932"/>
                </a:lnTo>
                <a:lnTo>
                  <a:pt x="1099616" y="68922"/>
                </a:lnTo>
                <a:lnTo>
                  <a:pt x="1107605" y="67373"/>
                </a:lnTo>
                <a:lnTo>
                  <a:pt x="1159318" y="67373"/>
                </a:lnTo>
                <a:lnTo>
                  <a:pt x="1156487" y="63855"/>
                </a:lnTo>
                <a:lnTo>
                  <a:pt x="1149624" y="58360"/>
                </a:lnTo>
                <a:lnTo>
                  <a:pt x="1141134" y="54430"/>
                </a:lnTo>
                <a:lnTo>
                  <a:pt x="1131018" y="52070"/>
                </a:lnTo>
                <a:lnTo>
                  <a:pt x="1119276" y="51282"/>
                </a:lnTo>
                <a:close/>
              </a:path>
              <a:path w="1273175" h="241934">
                <a:moveTo>
                  <a:pt x="1159318" y="67373"/>
                </a:moveTo>
                <a:lnTo>
                  <a:pt x="1117003" y="67373"/>
                </a:lnTo>
                <a:lnTo>
                  <a:pt x="1128661" y="68934"/>
                </a:lnTo>
                <a:lnTo>
                  <a:pt x="1136988" y="73610"/>
                </a:lnTo>
                <a:lnTo>
                  <a:pt x="1141983" y="81394"/>
                </a:lnTo>
                <a:lnTo>
                  <a:pt x="1143647" y="92278"/>
                </a:lnTo>
                <a:lnTo>
                  <a:pt x="1143647" y="186093"/>
                </a:lnTo>
                <a:lnTo>
                  <a:pt x="1166787" y="186093"/>
                </a:lnTo>
                <a:lnTo>
                  <a:pt x="1166787" y="90512"/>
                </a:lnTo>
                <a:lnTo>
                  <a:pt x="1166533" y="90512"/>
                </a:lnTo>
                <a:lnTo>
                  <a:pt x="1165904" y="82640"/>
                </a:lnTo>
                <a:lnTo>
                  <a:pt x="1164020" y="75574"/>
                </a:lnTo>
                <a:lnTo>
                  <a:pt x="1160880" y="69313"/>
                </a:lnTo>
                <a:lnTo>
                  <a:pt x="1159318" y="67373"/>
                </a:lnTo>
                <a:close/>
              </a:path>
              <a:path w="1273175" h="241934">
                <a:moveTo>
                  <a:pt x="1166533" y="90297"/>
                </a:moveTo>
                <a:lnTo>
                  <a:pt x="1166533" y="90512"/>
                </a:lnTo>
                <a:lnTo>
                  <a:pt x="1166787" y="90512"/>
                </a:lnTo>
                <a:lnTo>
                  <a:pt x="1166533" y="90297"/>
                </a:lnTo>
                <a:close/>
              </a:path>
              <a:path w="1273175" h="241934">
                <a:moveTo>
                  <a:pt x="1195933" y="162699"/>
                </a:moveTo>
                <a:lnTo>
                  <a:pt x="1195933" y="178790"/>
                </a:lnTo>
                <a:lnTo>
                  <a:pt x="1202835" y="182763"/>
                </a:lnTo>
                <a:lnTo>
                  <a:pt x="1210417" y="185596"/>
                </a:lnTo>
                <a:lnTo>
                  <a:pt x="1218686" y="187293"/>
                </a:lnTo>
                <a:lnTo>
                  <a:pt x="1227645" y="187858"/>
                </a:lnTo>
                <a:lnTo>
                  <a:pt x="1237010" y="187132"/>
                </a:lnTo>
                <a:lnTo>
                  <a:pt x="1245541" y="184956"/>
                </a:lnTo>
                <a:lnTo>
                  <a:pt x="1253236" y="181332"/>
                </a:lnTo>
                <a:lnTo>
                  <a:pt x="1260094" y="176263"/>
                </a:lnTo>
                <a:lnTo>
                  <a:pt x="1264389" y="171754"/>
                </a:lnTo>
                <a:lnTo>
                  <a:pt x="1224597" y="171754"/>
                </a:lnTo>
                <a:lnTo>
                  <a:pt x="1216409" y="171191"/>
                </a:lnTo>
                <a:lnTo>
                  <a:pt x="1208898" y="169498"/>
                </a:lnTo>
                <a:lnTo>
                  <a:pt x="1202071" y="166670"/>
                </a:lnTo>
                <a:lnTo>
                  <a:pt x="1195933" y="162699"/>
                </a:lnTo>
                <a:close/>
              </a:path>
              <a:path w="1273175" h="241934">
                <a:moveTo>
                  <a:pt x="1236446" y="51028"/>
                </a:moveTo>
                <a:lnTo>
                  <a:pt x="1199465" y="73312"/>
                </a:lnTo>
                <a:lnTo>
                  <a:pt x="1196695" y="87249"/>
                </a:lnTo>
                <a:lnTo>
                  <a:pt x="1198627" y="99352"/>
                </a:lnTo>
                <a:lnTo>
                  <a:pt x="1204426" y="109718"/>
                </a:lnTo>
                <a:lnTo>
                  <a:pt x="1214097" y="118345"/>
                </a:lnTo>
                <a:lnTo>
                  <a:pt x="1227645" y="125234"/>
                </a:lnTo>
                <a:lnTo>
                  <a:pt x="1235024" y="128066"/>
                </a:lnTo>
                <a:lnTo>
                  <a:pt x="1240307" y="131203"/>
                </a:lnTo>
                <a:lnTo>
                  <a:pt x="1243482" y="134543"/>
                </a:lnTo>
                <a:lnTo>
                  <a:pt x="1247178" y="138239"/>
                </a:lnTo>
                <a:lnTo>
                  <a:pt x="1249019" y="143256"/>
                </a:lnTo>
                <a:lnTo>
                  <a:pt x="1249019" y="155663"/>
                </a:lnTo>
                <a:lnTo>
                  <a:pt x="1246746" y="160858"/>
                </a:lnTo>
                <a:lnTo>
                  <a:pt x="1242237" y="165239"/>
                </a:lnTo>
                <a:lnTo>
                  <a:pt x="1237513" y="169570"/>
                </a:lnTo>
                <a:lnTo>
                  <a:pt x="1231633" y="171754"/>
                </a:lnTo>
                <a:lnTo>
                  <a:pt x="1264389" y="171754"/>
                </a:lnTo>
                <a:lnTo>
                  <a:pt x="1265589" y="170495"/>
                </a:lnTo>
                <a:lnTo>
                  <a:pt x="1269518" y="164209"/>
                </a:lnTo>
                <a:lnTo>
                  <a:pt x="1271879" y="157416"/>
                </a:lnTo>
                <a:lnTo>
                  <a:pt x="1272667" y="150126"/>
                </a:lnTo>
                <a:lnTo>
                  <a:pt x="1272301" y="149606"/>
                </a:lnTo>
                <a:lnTo>
                  <a:pt x="1272159" y="149606"/>
                </a:lnTo>
                <a:lnTo>
                  <a:pt x="1270146" y="137148"/>
                </a:lnTo>
                <a:lnTo>
                  <a:pt x="1264110" y="126420"/>
                </a:lnTo>
                <a:lnTo>
                  <a:pt x="1254049" y="117414"/>
                </a:lnTo>
                <a:lnTo>
                  <a:pt x="1239964" y="110121"/>
                </a:lnTo>
                <a:lnTo>
                  <a:pt x="1232585" y="107289"/>
                </a:lnTo>
                <a:lnTo>
                  <a:pt x="1227391" y="104546"/>
                </a:lnTo>
                <a:lnTo>
                  <a:pt x="1224381" y="101841"/>
                </a:lnTo>
                <a:lnTo>
                  <a:pt x="1220342" y="98145"/>
                </a:lnTo>
                <a:lnTo>
                  <a:pt x="1218336" y="93306"/>
                </a:lnTo>
                <a:lnTo>
                  <a:pt x="1218336" y="81546"/>
                </a:lnTo>
                <a:lnTo>
                  <a:pt x="1220177" y="76860"/>
                </a:lnTo>
                <a:lnTo>
                  <a:pt x="1223873" y="73177"/>
                </a:lnTo>
                <a:lnTo>
                  <a:pt x="1227556" y="69316"/>
                </a:lnTo>
                <a:lnTo>
                  <a:pt x="1232928" y="67373"/>
                </a:lnTo>
                <a:lnTo>
                  <a:pt x="1268120" y="67373"/>
                </a:lnTo>
                <a:lnTo>
                  <a:pt x="1268120" y="57848"/>
                </a:lnTo>
                <a:lnTo>
                  <a:pt x="1260660" y="54864"/>
                </a:lnTo>
                <a:lnTo>
                  <a:pt x="1252893" y="52733"/>
                </a:lnTo>
                <a:lnTo>
                  <a:pt x="1244821" y="51454"/>
                </a:lnTo>
                <a:lnTo>
                  <a:pt x="1236446" y="51028"/>
                </a:lnTo>
                <a:close/>
              </a:path>
              <a:path w="1273175" h="241934">
                <a:moveTo>
                  <a:pt x="1272159" y="149402"/>
                </a:moveTo>
                <a:lnTo>
                  <a:pt x="1272159" y="149606"/>
                </a:lnTo>
                <a:lnTo>
                  <a:pt x="1272301" y="149606"/>
                </a:lnTo>
                <a:lnTo>
                  <a:pt x="1272159" y="149402"/>
                </a:lnTo>
                <a:close/>
              </a:path>
              <a:path w="1273175" h="241934">
                <a:moveTo>
                  <a:pt x="1268120" y="67373"/>
                </a:moveTo>
                <a:lnTo>
                  <a:pt x="1244815" y="67373"/>
                </a:lnTo>
                <a:lnTo>
                  <a:pt x="1250086" y="68072"/>
                </a:lnTo>
                <a:lnTo>
                  <a:pt x="1261681" y="70726"/>
                </a:lnTo>
                <a:lnTo>
                  <a:pt x="1265758" y="72275"/>
                </a:lnTo>
                <a:lnTo>
                  <a:pt x="1268120" y="73939"/>
                </a:lnTo>
                <a:lnTo>
                  <a:pt x="1268120" y="67373"/>
                </a:lnTo>
                <a:close/>
              </a:path>
            </a:pathLst>
          </a:custGeom>
          <a:solidFill>
            <a:srgbClr val="00A2E9"/>
          </a:solidFill>
        </p:spPr>
        <p:txBody>
          <a:bodyPr wrap="square" lIns="0" tIns="0" rIns="0" bIns="0" rtlCol="0"/>
          <a:lstStyle/>
          <a:p>
            <a:endParaRPr/>
          </a:p>
        </p:txBody>
      </p:sp>
      <p:sp>
        <p:nvSpPr>
          <p:cNvPr id="6" name="object 6"/>
          <p:cNvSpPr/>
          <p:nvPr/>
        </p:nvSpPr>
        <p:spPr>
          <a:xfrm>
            <a:off x="2102954" y="7492162"/>
            <a:ext cx="405130" cy="191770"/>
          </a:xfrm>
          <a:custGeom>
            <a:avLst/>
            <a:gdLst/>
            <a:ahLst/>
            <a:cxnLst/>
            <a:rect l="l" t="t" r="r" b="b"/>
            <a:pathLst>
              <a:path w="405130" h="191770">
                <a:moveTo>
                  <a:pt x="177723" y="12598"/>
                </a:moveTo>
                <a:lnTo>
                  <a:pt x="21399" y="12598"/>
                </a:lnTo>
                <a:lnTo>
                  <a:pt x="21382" y="76060"/>
                </a:lnTo>
                <a:lnTo>
                  <a:pt x="21151" y="96352"/>
                </a:lnTo>
                <a:lnTo>
                  <a:pt x="17437" y="141351"/>
                </a:lnTo>
                <a:lnTo>
                  <a:pt x="0" y="178638"/>
                </a:lnTo>
                <a:lnTo>
                  <a:pt x="2641" y="180771"/>
                </a:lnTo>
                <a:lnTo>
                  <a:pt x="5791" y="184188"/>
                </a:lnTo>
                <a:lnTo>
                  <a:pt x="9512" y="188963"/>
                </a:lnTo>
                <a:lnTo>
                  <a:pt x="11887" y="191338"/>
                </a:lnTo>
                <a:lnTo>
                  <a:pt x="20756" y="177442"/>
                </a:lnTo>
                <a:lnTo>
                  <a:pt x="27547" y="161966"/>
                </a:lnTo>
                <a:lnTo>
                  <a:pt x="32255" y="144903"/>
                </a:lnTo>
                <a:lnTo>
                  <a:pt x="34874" y="126250"/>
                </a:lnTo>
                <a:lnTo>
                  <a:pt x="177723" y="126250"/>
                </a:lnTo>
                <a:lnTo>
                  <a:pt x="177723" y="112763"/>
                </a:lnTo>
                <a:lnTo>
                  <a:pt x="35560" y="112763"/>
                </a:lnTo>
                <a:lnTo>
                  <a:pt x="35895" y="104776"/>
                </a:lnTo>
                <a:lnTo>
                  <a:pt x="36137" y="95997"/>
                </a:lnTo>
                <a:lnTo>
                  <a:pt x="36285" y="86426"/>
                </a:lnTo>
                <a:lnTo>
                  <a:pt x="36334" y="76060"/>
                </a:lnTo>
                <a:lnTo>
                  <a:pt x="177723" y="76060"/>
                </a:lnTo>
                <a:lnTo>
                  <a:pt x="177723" y="62572"/>
                </a:lnTo>
                <a:lnTo>
                  <a:pt x="36499" y="62572"/>
                </a:lnTo>
                <a:lnTo>
                  <a:pt x="36499" y="26885"/>
                </a:lnTo>
                <a:lnTo>
                  <a:pt x="177723" y="26885"/>
                </a:lnTo>
                <a:lnTo>
                  <a:pt x="177723" y="12598"/>
                </a:lnTo>
                <a:close/>
              </a:path>
              <a:path w="405130" h="191770">
                <a:moveTo>
                  <a:pt x="134848" y="171488"/>
                </a:moveTo>
                <a:lnTo>
                  <a:pt x="123748" y="171488"/>
                </a:lnTo>
                <a:lnTo>
                  <a:pt x="124790" y="174675"/>
                </a:lnTo>
                <a:lnTo>
                  <a:pt x="125603" y="179184"/>
                </a:lnTo>
                <a:lnTo>
                  <a:pt x="126149" y="185000"/>
                </a:lnTo>
                <a:lnTo>
                  <a:pt x="126657" y="186563"/>
                </a:lnTo>
                <a:lnTo>
                  <a:pt x="126855" y="187375"/>
                </a:lnTo>
                <a:lnTo>
                  <a:pt x="126923" y="188150"/>
                </a:lnTo>
                <a:lnTo>
                  <a:pt x="134340" y="188150"/>
                </a:lnTo>
                <a:lnTo>
                  <a:pt x="176582" y="173531"/>
                </a:lnTo>
                <a:lnTo>
                  <a:pt x="176659" y="172808"/>
                </a:lnTo>
                <a:lnTo>
                  <a:pt x="159207" y="172808"/>
                </a:lnTo>
                <a:lnTo>
                  <a:pt x="149148" y="172300"/>
                </a:lnTo>
                <a:lnTo>
                  <a:pt x="145961" y="172300"/>
                </a:lnTo>
                <a:lnTo>
                  <a:pt x="141211" y="172034"/>
                </a:lnTo>
                <a:lnTo>
                  <a:pt x="134848" y="171488"/>
                </a:lnTo>
                <a:close/>
              </a:path>
              <a:path w="405130" h="191770">
                <a:moveTo>
                  <a:pt x="106197" y="126250"/>
                </a:moveTo>
                <a:lnTo>
                  <a:pt x="91097" y="126250"/>
                </a:lnTo>
                <a:lnTo>
                  <a:pt x="91097" y="186563"/>
                </a:lnTo>
                <a:lnTo>
                  <a:pt x="106197" y="186563"/>
                </a:lnTo>
                <a:lnTo>
                  <a:pt x="106197" y="126250"/>
                </a:lnTo>
                <a:close/>
              </a:path>
              <a:path w="405130" h="191770">
                <a:moveTo>
                  <a:pt x="177723" y="126250"/>
                </a:moveTo>
                <a:lnTo>
                  <a:pt x="163436" y="126250"/>
                </a:lnTo>
                <a:lnTo>
                  <a:pt x="163518" y="160989"/>
                </a:lnTo>
                <a:lnTo>
                  <a:pt x="163969" y="168579"/>
                </a:lnTo>
                <a:lnTo>
                  <a:pt x="159207" y="172808"/>
                </a:lnTo>
                <a:lnTo>
                  <a:pt x="176659" y="172808"/>
                </a:lnTo>
                <a:lnTo>
                  <a:pt x="177723" y="162750"/>
                </a:lnTo>
                <a:lnTo>
                  <a:pt x="177723" y="126250"/>
                </a:lnTo>
                <a:close/>
              </a:path>
              <a:path w="405130" h="191770">
                <a:moveTo>
                  <a:pt x="106197" y="76060"/>
                </a:moveTo>
                <a:lnTo>
                  <a:pt x="91097" y="76060"/>
                </a:lnTo>
                <a:lnTo>
                  <a:pt x="91097" y="112763"/>
                </a:lnTo>
                <a:lnTo>
                  <a:pt x="106197" y="112763"/>
                </a:lnTo>
                <a:lnTo>
                  <a:pt x="106197" y="76060"/>
                </a:lnTo>
                <a:close/>
              </a:path>
              <a:path w="405130" h="191770">
                <a:moveTo>
                  <a:pt x="177723" y="76060"/>
                </a:moveTo>
                <a:lnTo>
                  <a:pt x="163436" y="76060"/>
                </a:lnTo>
                <a:lnTo>
                  <a:pt x="163436" y="112763"/>
                </a:lnTo>
                <a:lnTo>
                  <a:pt x="177723" y="112763"/>
                </a:lnTo>
                <a:lnTo>
                  <a:pt x="177723" y="76060"/>
                </a:lnTo>
                <a:close/>
              </a:path>
              <a:path w="405130" h="191770">
                <a:moveTo>
                  <a:pt x="106197" y="26885"/>
                </a:moveTo>
                <a:lnTo>
                  <a:pt x="91097" y="26885"/>
                </a:lnTo>
                <a:lnTo>
                  <a:pt x="91097" y="62572"/>
                </a:lnTo>
                <a:lnTo>
                  <a:pt x="106197" y="62572"/>
                </a:lnTo>
                <a:lnTo>
                  <a:pt x="106197" y="26885"/>
                </a:lnTo>
                <a:close/>
              </a:path>
              <a:path w="405130" h="191770">
                <a:moveTo>
                  <a:pt x="177723" y="26885"/>
                </a:moveTo>
                <a:lnTo>
                  <a:pt x="163436" y="26885"/>
                </a:lnTo>
                <a:lnTo>
                  <a:pt x="163436" y="62572"/>
                </a:lnTo>
                <a:lnTo>
                  <a:pt x="177723" y="62572"/>
                </a:lnTo>
                <a:lnTo>
                  <a:pt x="177723" y="26885"/>
                </a:lnTo>
                <a:close/>
              </a:path>
              <a:path w="405130" h="191770">
                <a:moveTo>
                  <a:pt x="252603" y="69888"/>
                </a:moveTo>
                <a:lnTo>
                  <a:pt x="214503" y="69888"/>
                </a:lnTo>
                <a:lnTo>
                  <a:pt x="214503" y="84188"/>
                </a:lnTo>
                <a:lnTo>
                  <a:pt x="237490" y="84188"/>
                </a:lnTo>
                <a:lnTo>
                  <a:pt x="237490" y="149275"/>
                </a:lnTo>
                <a:lnTo>
                  <a:pt x="234340" y="151917"/>
                </a:lnTo>
                <a:lnTo>
                  <a:pt x="228790" y="157200"/>
                </a:lnTo>
                <a:lnTo>
                  <a:pt x="212902" y="173088"/>
                </a:lnTo>
                <a:lnTo>
                  <a:pt x="220827" y="187375"/>
                </a:lnTo>
                <a:lnTo>
                  <a:pt x="228229" y="178388"/>
                </a:lnTo>
                <a:lnTo>
                  <a:pt x="234532" y="171291"/>
                </a:lnTo>
                <a:lnTo>
                  <a:pt x="239742" y="166080"/>
                </a:lnTo>
                <a:lnTo>
                  <a:pt x="243865" y="162750"/>
                </a:lnTo>
                <a:lnTo>
                  <a:pt x="263524" y="162750"/>
                </a:lnTo>
                <a:lnTo>
                  <a:pt x="258898" y="159486"/>
                </a:lnTo>
                <a:lnTo>
                  <a:pt x="252603" y="150863"/>
                </a:lnTo>
                <a:lnTo>
                  <a:pt x="252603" y="69888"/>
                </a:lnTo>
                <a:close/>
              </a:path>
              <a:path w="405130" h="191770">
                <a:moveTo>
                  <a:pt x="263524" y="162750"/>
                </a:moveTo>
                <a:lnTo>
                  <a:pt x="243865" y="162750"/>
                </a:lnTo>
                <a:lnTo>
                  <a:pt x="251790" y="172083"/>
                </a:lnTo>
                <a:lnTo>
                  <a:pt x="289890" y="183413"/>
                </a:lnTo>
                <a:lnTo>
                  <a:pt x="399440" y="184188"/>
                </a:lnTo>
                <a:lnTo>
                  <a:pt x="399495" y="183413"/>
                </a:lnTo>
                <a:lnTo>
                  <a:pt x="399681" y="182600"/>
                </a:lnTo>
                <a:lnTo>
                  <a:pt x="400227" y="181013"/>
                </a:lnTo>
                <a:lnTo>
                  <a:pt x="402361" y="175729"/>
                </a:lnTo>
                <a:lnTo>
                  <a:pt x="403910" y="171767"/>
                </a:lnTo>
                <a:lnTo>
                  <a:pt x="404569" y="170156"/>
                </a:lnTo>
                <a:lnTo>
                  <a:pt x="311959" y="170156"/>
                </a:lnTo>
                <a:lnTo>
                  <a:pt x="291477" y="169900"/>
                </a:lnTo>
                <a:lnTo>
                  <a:pt x="278338" y="169013"/>
                </a:lnTo>
                <a:lnTo>
                  <a:pt x="267477" y="165539"/>
                </a:lnTo>
                <a:lnTo>
                  <a:pt x="263524" y="162750"/>
                </a:lnTo>
                <a:close/>
              </a:path>
              <a:path w="405130" h="191770">
                <a:moveTo>
                  <a:pt x="404990" y="169125"/>
                </a:moveTo>
                <a:lnTo>
                  <a:pt x="368714" y="169763"/>
                </a:lnTo>
                <a:lnTo>
                  <a:pt x="311959" y="170156"/>
                </a:lnTo>
                <a:lnTo>
                  <a:pt x="404569" y="170156"/>
                </a:lnTo>
                <a:lnTo>
                  <a:pt x="404990" y="169125"/>
                </a:lnTo>
                <a:close/>
              </a:path>
              <a:path w="405130" h="191770">
                <a:moveTo>
                  <a:pt x="299262" y="145923"/>
                </a:moveTo>
                <a:lnTo>
                  <a:pt x="296087" y="145923"/>
                </a:lnTo>
                <a:lnTo>
                  <a:pt x="296621" y="147510"/>
                </a:lnTo>
                <a:lnTo>
                  <a:pt x="297167" y="149885"/>
                </a:lnTo>
                <a:lnTo>
                  <a:pt x="297675" y="153073"/>
                </a:lnTo>
                <a:lnTo>
                  <a:pt x="298729" y="156794"/>
                </a:lnTo>
                <a:lnTo>
                  <a:pt x="299262" y="159435"/>
                </a:lnTo>
                <a:lnTo>
                  <a:pt x="299262" y="161023"/>
                </a:lnTo>
                <a:lnTo>
                  <a:pt x="319112" y="161023"/>
                </a:lnTo>
                <a:lnTo>
                  <a:pt x="328388" y="160070"/>
                </a:lnTo>
                <a:lnTo>
                  <a:pt x="334786" y="156448"/>
                </a:lnTo>
                <a:lnTo>
                  <a:pt x="338309" y="150154"/>
                </a:lnTo>
                <a:lnTo>
                  <a:pt x="338558" y="146735"/>
                </a:lnTo>
                <a:lnTo>
                  <a:pt x="308787" y="146735"/>
                </a:lnTo>
                <a:lnTo>
                  <a:pt x="303504" y="146189"/>
                </a:lnTo>
                <a:lnTo>
                  <a:pt x="299262" y="145923"/>
                </a:lnTo>
                <a:close/>
              </a:path>
              <a:path w="405130" h="191770">
                <a:moveTo>
                  <a:pt x="294563" y="108699"/>
                </a:moveTo>
                <a:lnTo>
                  <a:pt x="287627" y="119022"/>
                </a:lnTo>
                <a:lnTo>
                  <a:pt x="280289" y="128546"/>
                </a:lnTo>
                <a:lnTo>
                  <a:pt x="272550" y="137274"/>
                </a:lnTo>
                <a:lnTo>
                  <a:pt x="264414" y="145211"/>
                </a:lnTo>
                <a:lnTo>
                  <a:pt x="268109" y="148399"/>
                </a:lnTo>
                <a:lnTo>
                  <a:pt x="271613" y="151917"/>
                </a:lnTo>
                <a:lnTo>
                  <a:pt x="274713" y="155536"/>
                </a:lnTo>
                <a:lnTo>
                  <a:pt x="283256" y="146189"/>
                </a:lnTo>
                <a:lnTo>
                  <a:pt x="291380" y="136478"/>
                </a:lnTo>
                <a:lnTo>
                  <a:pt x="299122" y="126363"/>
                </a:lnTo>
                <a:lnTo>
                  <a:pt x="306476" y="115849"/>
                </a:lnTo>
                <a:lnTo>
                  <a:pt x="294563" y="108699"/>
                </a:lnTo>
                <a:close/>
              </a:path>
              <a:path w="405130" h="191770">
                <a:moveTo>
                  <a:pt x="362839" y="108699"/>
                </a:moveTo>
                <a:lnTo>
                  <a:pt x="352501" y="117436"/>
                </a:lnTo>
                <a:lnTo>
                  <a:pt x="359101" y="125425"/>
                </a:lnTo>
                <a:lnTo>
                  <a:pt x="366196" y="134305"/>
                </a:lnTo>
                <a:lnTo>
                  <a:pt x="373798" y="144094"/>
                </a:lnTo>
                <a:lnTo>
                  <a:pt x="381863" y="154736"/>
                </a:lnTo>
                <a:lnTo>
                  <a:pt x="393788" y="145211"/>
                </a:lnTo>
                <a:lnTo>
                  <a:pt x="386500" y="136090"/>
                </a:lnTo>
                <a:lnTo>
                  <a:pt x="378909" y="126960"/>
                </a:lnTo>
                <a:lnTo>
                  <a:pt x="371019" y="117828"/>
                </a:lnTo>
                <a:lnTo>
                  <a:pt x="362839" y="108699"/>
                </a:lnTo>
                <a:close/>
              </a:path>
              <a:path w="405130" h="191770">
                <a:moveTo>
                  <a:pt x="338963" y="102273"/>
                </a:moveTo>
                <a:lnTo>
                  <a:pt x="324662" y="102273"/>
                </a:lnTo>
                <a:lnTo>
                  <a:pt x="324662" y="138772"/>
                </a:lnTo>
                <a:lnTo>
                  <a:pt x="325208" y="144094"/>
                </a:lnTo>
                <a:lnTo>
                  <a:pt x="322300" y="146735"/>
                </a:lnTo>
                <a:lnTo>
                  <a:pt x="338558" y="146735"/>
                </a:lnTo>
                <a:lnTo>
                  <a:pt x="338963" y="141185"/>
                </a:lnTo>
                <a:lnTo>
                  <a:pt x="338963" y="102273"/>
                </a:lnTo>
                <a:close/>
              </a:path>
              <a:path w="405130" h="191770">
                <a:moveTo>
                  <a:pt x="391350" y="88798"/>
                </a:moveTo>
                <a:lnTo>
                  <a:pt x="272275" y="88798"/>
                </a:lnTo>
                <a:lnTo>
                  <a:pt x="272275" y="102273"/>
                </a:lnTo>
                <a:lnTo>
                  <a:pt x="391350" y="102273"/>
                </a:lnTo>
                <a:lnTo>
                  <a:pt x="391350" y="88798"/>
                </a:lnTo>
                <a:close/>
              </a:path>
              <a:path w="405130" h="191770">
                <a:moveTo>
                  <a:pt x="338963" y="69049"/>
                </a:moveTo>
                <a:lnTo>
                  <a:pt x="324662" y="69049"/>
                </a:lnTo>
                <a:lnTo>
                  <a:pt x="324662" y="88798"/>
                </a:lnTo>
                <a:lnTo>
                  <a:pt x="338963" y="88798"/>
                </a:lnTo>
                <a:lnTo>
                  <a:pt x="338963" y="69049"/>
                </a:lnTo>
                <a:close/>
              </a:path>
              <a:path w="405130" h="191770">
                <a:moveTo>
                  <a:pt x="331038" y="0"/>
                </a:moveTo>
                <a:lnTo>
                  <a:pt x="317526" y="17721"/>
                </a:lnTo>
                <a:lnTo>
                  <a:pt x="301644" y="33550"/>
                </a:lnTo>
                <a:lnTo>
                  <a:pt x="283389" y="47488"/>
                </a:lnTo>
                <a:lnTo>
                  <a:pt x="262763" y="59537"/>
                </a:lnTo>
                <a:lnTo>
                  <a:pt x="263296" y="60071"/>
                </a:lnTo>
                <a:lnTo>
                  <a:pt x="264083" y="61391"/>
                </a:lnTo>
                <a:lnTo>
                  <a:pt x="265125" y="63487"/>
                </a:lnTo>
                <a:lnTo>
                  <a:pt x="268312" y="67729"/>
                </a:lnTo>
                <a:lnTo>
                  <a:pt x="270179" y="70904"/>
                </a:lnTo>
                <a:lnTo>
                  <a:pt x="270687" y="73037"/>
                </a:lnTo>
                <a:lnTo>
                  <a:pt x="276980" y="69049"/>
                </a:lnTo>
                <a:lnTo>
                  <a:pt x="282795" y="65287"/>
                </a:lnTo>
                <a:lnTo>
                  <a:pt x="288406" y="61564"/>
                </a:lnTo>
                <a:lnTo>
                  <a:pt x="293712" y="57937"/>
                </a:lnTo>
                <a:lnTo>
                  <a:pt x="370687" y="57937"/>
                </a:lnTo>
                <a:lnTo>
                  <a:pt x="370687" y="56349"/>
                </a:lnTo>
                <a:lnTo>
                  <a:pt x="295300" y="56349"/>
                </a:lnTo>
                <a:lnTo>
                  <a:pt x="306458" y="47634"/>
                </a:lnTo>
                <a:lnTo>
                  <a:pt x="316355" y="38666"/>
                </a:lnTo>
                <a:lnTo>
                  <a:pt x="325361" y="29123"/>
                </a:lnTo>
                <a:lnTo>
                  <a:pt x="333400" y="19062"/>
                </a:lnTo>
                <a:lnTo>
                  <a:pt x="351246" y="19062"/>
                </a:lnTo>
                <a:lnTo>
                  <a:pt x="342138" y="8737"/>
                </a:lnTo>
                <a:lnTo>
                  <a:pt x="343192" y="7137"/>
                </a:lnTo>
                <a:lnTo>
                  <a:pt x="344512" y="5041"/>
                </a:lnTo>
                <a:lnTo>
                  <a:pt x="346100" y="2400"/>
                </a:lnTo>
                <a:lnTo>
                  <a:pt x="331038" y="0"/>
                </a:lnTo>
                <a:close/>
              </a:path>
              <a:path w="405130" h="191770">
                <a:moveTo>
                  <a:pt x="351246" y="19062"/>
                </a:moveTo>
                <a:lnTo>
                  <a:pt x="333400" y="19062"/>
                </a:lnTo>
                <a:lnTo>
                  <a:pt x="346254" y="34140"/>
                </a:lnTo>
                <a:lnTo>
                  <a:pt x="360986" y="47634"/>
                </a:lnTo>
                <a:lnTo>
                  <a:pt x="377596" y="59542"/>
                </a:lnTo>
                <a:lnTo>
                  <a:pt x="396087" y="69862"/>
                </a:lnTo>
                <a:lnTo>
                  <a:pt x="398221" y="65087"/>
                </a:lnTo>
                <a:lnTo>
                  <a:pt x="400862" y="60579"/>
                </a:lnTo>
                <a:lnTo>
                  <a:pt x="404050" y="56349"/>
                </a:lnTo>
                <a:lnTo>
                  <a:pt x="386488" y="47735"/>
                </a:lnTo>
                <a:lnTo>
                  <a:pt x="370317" y="36925"/>
                </a:lnTo>
                <a:lnTo>
                  <a:pt x="355535" y="23924"/>
                </a:lnTo>
                <a:lnTo>
                  <a:pt x="351246" y="19062"/>
                </a:lnTo>
                <a:close/>
              </a:path>
              <a:path w="405130" h="191770">
                <a:moveTo>
                  <a:pt x="370687" y="57937"/>
                </a:moveTo>
                <a:lnTo>
                  <a:pt x="293712" y="57937"/>
                </a:lnTo>
                <a:lnTo>
                  <a:pt x="293712" y="69049"/>
                </a:lnTo>
                <a:lnTo>
                  <a:pt x="370687" y="69049"/>
                </a:lnTo>
                <a:lnTo>
                  <a:pt x="370687" y="57937"/>
                </a:lnTo>
                <a:close/>
              </a:path>
              <a:path w="405130" h="191770">
                <a:moveTo>
                  <a:pt x="235839" y="5511"/>
                </a:moveTo>
                <a:lnTo>
                  <a:pt x="223913" y="13474"/>
                </a:lnTo>
                <a:lnTo>
                  <a:pt x="226834" y="17721"/>
                </a:lnTo>
                <a:lnTo>
                  <a:pt x="229463" y="21399"/>
                </a:lnTo>
                <a:lnTo>
                  <a:pt x="241201" y="38692"/>
                </a:lnTo>
                <a:lnTo>
                  <a:pt x="249313" y="50761"/>
                </a:lnTo>
                <a:lnTo>
                  <a:pt x="262826" y="42024"/>
                </a:lnTo>
                <a:lnTo>
                  <a:pt x="256071" y="32309"/>
                </a:lnTo>
                <a:lnTo>
                  <a:pt x="249318" y="22982"/>
                </a:lnTo>
                <a:lnTo>
                  <a:pt x="242572" y="14047"/>
                </a:lnTo>
                <a:lnTo>
                  <a:pt x="235839" y="5511"/>
                </a:lnTo>
                <a:close/>
              </a:path>
            </a:pathLst>
          </a:custGeom>
          <a:solidFill>
            <a:srgbClr val="5F5D5D"/>
          </a:solidFill>
        </p:spPr>
        <p:txBody>
          <a:bodyPr wrap="square" lIns="0" tIns="0" rIns="0" bIns="0" rtlCol="0"/>
          <a:lstStyle/>
          <a:p>
            <a:endParaRPr/>
          </a:p>
        </p:txBody>
      </p:sp>
      <p:pic>
        <p:nvPicPr>
          <p:cNvPr id="7" name="object 7"/>
          <p:cNvPicPr/>
          <p:nvPr/>
        </p:nvPicPr>
        <p:blipFill>
          <a:blip r:embed="rId5" cstate="print"/>
          <a:stretch>
            <a:fillRect/>
          </a:stretch>
        </p:blipFill>
        <p:spPr>
          <a:xfrm>
            <a:off x="730923" y="8049209"/>
            <a:ext cx="4315129" cy="119062"/>
          </a:xfrm>
          <a:prstGeom prst="rect">
            <a:avLst/>
          </a:prstGeom>
        </p:spPr>
      </p:pic>
      <p:pic>
        <p:nvPicPr>
          <p:cNvPr id="8" name="object 8"/>
          <p:cNvPicPr/>
          <p:nvPr/>
        </p:nvPicPr>
        <p:blipFill>
          <a:blip r:embed="rId6" cstate="print"/>
          <a:stretch>
            <a:fillRect/>
          </a:stretch>
        </p:blipFill>
        <p:spPr>
          <a:xfrm>
            <a:off x="724471" y="8267725"/>
            <a:ext cx="2968155" cy="117576"/>
          </a:xfrm>
          <a:prstGeom prst="rect">
            <a:avLst/>
          </a:prstGeom>
        </p:spPr>
      </p:pic>
      <p:pic>
        <p:nvPicPr>
          <p:cNvPr id="9" name="object 9"/>
          <p:cNvPicPr/>
          <p:nvPr/>
        </p:nvPicPr>
        <p:blipFill>
          <a:blip r:embed="rId7" cstate="print"/>
          <a:stretch>
            <a:fillRect/>
          </a:stretch>
        </p:blipFill>
        <p:spPr>
          <a:xfrm>
            <a:off x="722477" y="8648458"/>
            <a:ext cx="4351794" cy="473367"/>
          </a:xfrm>
          <a:prstGeom prst="rect">
            <a:avLst/>
          </a:prstGeom>
        </p:spPr>
      </p:pic>
      <p:grpSp>
        <p:nvGrpSpPr>
          <p:cNvPr id="10" name="object 10"/>
          <p:cNvGrpSpPr/>
          <p:nvPr/>
        </p:nvGrpSpPr>
        <p:grpSpPr>
          <a:xfrm>
            <a:off x="5578792" y="1074750"/>
            <a:ext cx="9541510" cy="8085455"/>
            <a:chOff x="5578792" y="1074750"/>
            <a:chExt cx="9541510" cy="8085455"/>
          </a:xfrm>
        </p:grpSpPr>
        <p:pic>
          <p:nvPicPr>
            <p:cNvPr id="11" name="object 11"/>
            <p:cNvPicPr/>
            <p:nvPr/>
          </p:nvPicPr>
          <p:blipFill>
            <a:blip r:embed="rId8" cstate="print"/>
            <a:stretch>
              <a:fillRect/>
            </a:stretch>
          </p:blipFill>
          <p:spPr>
            <a:xfrm>
              <a:off x="5578792" y="1074750"/>
              <a:ext cx="9541193" cy="6001842"/>
            </a:xfrm>
            <a:prstGeom prst="rect">
              <a:avLst/>
            </a:prstGeom>
          </p:spPr>
        </p:pic>
        <p:sp>
          <p:nvSpPr>
            <p:cNvPr id="12" name="object 12"/>
            <p:cNvSpPr/>
            <p:nvPr/>
          </p:nvSpPr>
          <p:spPr>
            <a:xfrm>
              <a:off x="8759202" y="7076592"/>
              <a:ext cx="3180715" cy="2084070"/>
            </a:xfrm>
            <a:custGeom>
              <a:avLst/>
              <a:gdLst/>
              <a:ahLst/>
              <a:cxnLst/>
              <a:rect l="l" t="t" r="r" b="b"/>
              <a:pathLst>
                <a:path w="3180715" h="2084070">
                  <a:moveTo>
                    <a:pt x="3180397" y="0"/>
                  </a:moveTo>
                  <a:lnTo>
                    <a:pt x="0" y="0"/>
                  </a:lnTo>
                  <a:lnTo>
                    <a:pt x="0" y="2083549"/>
                  </a:lnTo>
                  <a:lnTo>
                    <a:pt x="3180397" y="2083549"/>
                  </a:lnTo>
                  <a:lnTo>
                    <a:pt x="3180397" y="0"/>
                  </a:lnTo>
                  <a:close/>
                </a:path>
              </a:pathLst>
            </a:custGeom>
            <a:solidFill>
              <a:srgbClr val="EEEEEF"/>
            </a:solidFill>
          </p:spPr>
          <p:txBody>
            <a:bodyPr wrap="square" lIns="0" tIns="0" rIns="0" bIns="0" rtlCol="0"/>
            <a:lstStyle/>
            <a:p>
              <a:endParaRPr/>
            </a:p>
          </p:txBody>
        </p:sp>
      </p:grpSp>
      <p:pic>
        <p:nvPicPr>
          <p:cNvPr id="13" name="object 13"/>
          <p:cNvPicPr/>
          <p:nvPr/>
        </p:nvPicPr>
        <p:blipFill>
          <a:blip r:embed="rId9" cstate="print"/>
          <a:stretch>
            <a:fillRect/>
          </a:stretch>
        </p:blipFill>
        <p:spPr>
          <a:xfrm>
            <a:off x="720001" y="2454351"/>
            <a:ext cx="2036864" cy="213436"/>
          </a:xfrm>
          <a:prstGeom prst="rect">
            <a:avLst/>
          </a:prstGeom>
        </p:spPr>
      </p:pic>
      <p:pic>
        <p:nvPicPr>
          <p:cNvPr id="14" name="object 14"/>
          <p:cNvPicPr/>
          <p:nvPr/>
        </p:nvPicPr>
        <p:blipFill>
          <a:blip r:embed="rId10" cstate="print"/>
          <a:stretch>
            <a:fillRect/>
          </a:stretch>
        </p:blipFill>
        <p:spPr>
          <a:xfrm>
            <a:off x="5578792" y="7076592"/>
            <a:ext cx="6115405" cy="2083549"/>
          </a:xfrm>
          <a:prstGeom prst="rect">
            <a:avLst/>
          </a:prstGeom>
        </p:spPr>
      </p:pic>
      <p:pic>
        <p:nvPicPr>
          <p:cNvPr id="15" name="object 15"/>
          <p:cNvPicPr/>
          <p:nvPr/>
        </p:nvPicPr>
        <p:blipFill>
          <a:blip r:embed="rId11" cstate="print"/>
          <a:stretch>
            <a:fillRect/>
          </a:stretch>
        </p:blipFill>
        <p:spPr>
          <a:xfrm>
            <a:off x="726046" y="1050353"/>
            <a:ext cx="3217926" cy="1307985"/>
          </a:xfrm>
          <a:prstGeom prst="rect">
            <a:avLst/>
          </a:prstGeom>
        </p:spPr>
      </p:pic>
      <p:sp>
        <p:nvSpPr>
          <p:cNvPr id="16" name="object 16"/>
          <p:cNvSpPr/>
          <p:nvPr/>
        </p:nvSpPr>
        <p:spPr>
          <a:xfrm>
            <a:off x="11939599" y="7076592"/>
            <a:ext cx="3180715" cy="2084070"/>
          </a:xfrm>
          <a:custGeom>
            <a:avLst/>
            <a:gdLst/>
            <a:ahLst/>
            <a:cxnLst/>
            <a:rect l="l" t="t" r="r" b="b"/>
            <a:pathLst>
              <a:path w="3180715" h="2084070">
                <a:moveTo>
                  <a:pt x="0" y="0"/>
                </a:moveTo>
                <a:lnTo>
                  <a:pt x="3180385" y="0"/>
                </a:lnTo>
                <a:lnTo>
                  <a:pt x="3180385" y="2083549"/>
                </a:lnTo>
                <a:lnTo>
                  <a:pt x="0" y="2083549"/>
                </a:lnTo>
                <a:lnTo>
                  <a:pt x="0" y="0"/>
                </a:lnTo>
                <a:close/>
              </a:path>
            </a:pathLst>
          </a:custGeom>
          <a:solidFill>
            <a:srgbClr val="DCDDDD"/>
          </a:solidFill>
        </p:spPr>
        <p:txBody>
          <a:bodyPr wrap="square" lIns="0" tIns="0" rIns="0" bIns="0" rtlCol="0"/>
          <a:lstStyle/>
          <a:p>
            <a:endParaRPr/>
          </a:p>
        </p:txBody>
      </p:sp>
      <p:grpSp>
        <p:nvGrpSpPr>
          <p:cNvPr id="17" name="object 17"/>
          <p:cNvGrpSpPr/>
          <p:nvPr/>
        </p:nvGrpSpPr>
        <p:grpSpPr>
          <a:xfrm>
            <a:off x="10323806" y="8383587"/>
            <a:ext cx="653415" cy="189865"/>
            <a:chOff x="10323806" y="8383587"/>
            <a:chExt cx="653415" cy="189865"/>
          </a:xfrm>
        </p:grpSpPr>
        <p:pic>
          <p:nvPicPr>
            <p:cNvPr id="18" name="object 18"/>
            <p:cNvPicPr/>
            <p:nvPr/>
          </p:nvPicPr>
          <p:blipFill>
            <a:blip r:embed="rId12" cstate="print"/>
            <a:stretch>
              <a:fillRect/>
            </a:stretch>
          </p:blipFill>
          <p:spPr>
            <a:xfrm>
              <a:off x="10323806" y="8383587"/>
              <a:ext cx="153211" cy="189598"/>
            </a:xfrm>
            <a:prstGeom prst="rect">
              <a:avLst/>
            </a:prstGeom>
          </p:spPr>
        </p:pic>
        <p:sp>
          <p:nvSpPr>
            <p:cNvPr id="19" name="object 19"/>
            <p:cNvSpPr/>
            <p:nvPr/>
          </p:nvSpPr>
          <p:spPr>
            <a:xfrm>
              <a:off x="10418622" y="8530755"/>
              <a:ext cx="558800" cy="7620"/>
            </a:xfrm>
            <a:custGeom>
              <a:avLst/>
              <a:gdLst/>
              <a:ahLst/>
              <a:cxnLst/>
              <a:rect l="l" t="t" r="r" b="b"/>
              <a:pathLst>
                <a:path w="558800" h="7620">
                  <a:moveTo>
                    <a:pt x="558203" y="0"/>
                  </a:moveTo>
                  <a:lnTo>
                    <a:pt x="0" y="0"/>
                  </a:lnTo>
                  <a:lnTo>
                    <a:pt x="0" y="7201"/>
                  </a:lnTo>
                  <a:lnTo>
                    <a:pt x="558203" y="7201"/>
                  </a:lnTo>
                  <a:lnTo>
                    <a:pt x="558203" y="0"/>
                  </a:lnTo>
                  <a:close/>
                </a:path>
              </a:pathLst>
            </a:custGeom>
            <a:solidFill>
              <a:srgbClr val="5F5D5D"/>
            </a:solidFill>
          </p:spPr>
          <p:txBody>
            <a:bodyPr wrap="square" lIns="0" tIns="0" rIns="0" bIns="0" rtlCol="0"/>
            <a:lstStyle/>
            <a:p>
              <a:endParaRPr/>
            </a:p>
          </p:txBody>
        </p:sp>
      </p:grpSp>
      <p:pic>
        <p:nvPicPr>
          <p:cNvPr id="20" name="object 20"/>
          <p:cNvPicPr/>
          <p:nvPr/>
        </p:nvPicPr>
        <p:blipFill>
          <a:blip r:embed="rId13" cstate="print"/>
          <a:stretch>
            <a:fillRect/>
          </a:stretch>
        </p:blipFill>
        <p:spPr>
          <a:xfrm>
            <a:off x="11065471" y="8297456"/>
            <a:ext cx="524192" cy="211531"/>
          </a:xfrm>
          <a:prstGeom prst="rect">
            <a:avLst/>
          </a:prstGeom>
        </p:spPr>
      </p:pic>
      <p:pic>
        <p:nvPicPr>
          <p:cNvPr id="21" name="object 21"/>
          <p:cNvPicPr/>
          <p:nvPr/>
        </p:nvPicPr>
        <p:blipFill>
          <a:blip r:embed="rId14" cstate="print"/>
          <a:stretch>
            <a:fillRect/>
          </a:stretch>
        </p:blipFill>
        <p:spPr>
          <a:xfrm>
            <a:off x="11065967" y="8562162"/>
            <a:ext cx="718540" cy="333527"/>
          </a:xfrm>
          <a:prstGeom prst="rect">
            <a:avLst/>
          </a:prstGeom>
        </p:spPr>
      </p:pic>
      <p:pic>
        <p:nvPicPr>
          <p:cNvPr id="22" name="object 22"/>
          <p:cNvPicPr/>
          <p:nvPr/>
        </p:nvPicPr>
        <p:blipFill>
          <a:blip r:embed="rId15" cstate="print"/>
          <a:stretch>
            <a:fillRect/>
          </a:stretch>
        </p:blipFill>
        <p:spPr>
          <a:xfrm>
            <a:off x="12173051" y="7328319"/>
            <a:ext cx="2275103" cy="466432"/>
          </a:xfrm>
          <a:prstGeom prst="rect">
            <a:avLst/>
          </a:prstGeom>
        </p:spPr>
      </p:pic>
      <p:pic>
        <p:nvPicPr>
          <p:cNvPr id="23" name="object 23"/>
          <p:cNvPicPr/>
          <p:nvPr/>
        </p:nvPicPr>
        <p:blipFill>
          <a:blip r:embed="rId16" cstate="print"/>
          <a:stretch>
            <a:fillRect/>
          </a:stretch>
        </p:blipFill>
        <p:spPr>
          <a:xfrm>
            <a:off x="12175185" y="7961528"/>
            <a:ext cx="2260777" cy="521969"/>
          </a:xfrm>
          <a:prstGeom prst="rect">
            <a:avLst/>
          </a:prstGeom>
        </p:spPr>
      </p:pic>
      <p:pic>
        <p:nvPicPr>
          <p:cNvPr id="24" name="object 24"/>
          <p:cNvPicPr/>
          <p:nvPr/>
        </p:nvPicPr>
        <p:blipFill>
          <a:blip r:embed="rId17" cstate="print"/>
          <a:stretch>
            <a:fillRect/>
          </a:stretch>
        </p:blipFill>
        <p:spPr>
          <a:xfrm>
            <a:off x="397002" y="9919690"/>
            <a:ext cx="181660" cy="147523"/>
          </a:xfrm>
          <a:prstGeom prst="rect">
            <a:avLst/>
          </a:prstGeom>
        </p:spPr>
      </p:pic>
      <p:pic>
        <p:nvPicPr>
          <p:cNvPr id="25" name="object 25"/>
          <p:cNvPicPr/>
          <p:nvPr/>
        </p:nvPicPr>
        <p:blipFill>
          <a:blip r:embed="rId18" cstate="print"/>
          <a:stretch>
            <a:fillRect/>
          </a:stretch>
        </p:blipFill>
        <p:spPr>
          <a:xfrm>
            <a:off x="14510512" y="9919690"/>
            <a:ext cx="206375" cy="14752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97002" y="9919690"/>
            <a:ext cx="206641" cy="147523"/>
          </a:xfrm>
          <a:prstGeom prst="rect">
            <a:avLst/>
          </a:prstGeom>
        </p:spPr>
      </p:pic>
      <p:pic>
        <p:nvPicPr>
          <p:cNvPr id="3" name="object 3"/>
          <p:cNvPicPr/>
          <p:nvPr/>
        </p:nvPicPr>
        <p:blipFill>
          <a:blip r:embed="rId3" cstate="print"/>
          <a:stretch>
            <a:fillRect/>
          </a:stretch>
        </p:blipFill>
        <p:spPr>
          <a:xfrm>
            <a:off x="14510512" y="9919690"/>
            <a:ext cx="210693" cy="147523"/>
          </a:xfrm>
          <a:prstGeom prst="rect">
            <a:avLst/>
          </a:prstGeom>
        </p:spPr>
      </p:pic>
      <p:grpSp>
        <p:nvGrpSpPr>
          <p:cNvPr id="4" name="object 4"/>
          <p:cNvGrpSpPr/>
          <p:nvPr/>
        </p:nvGrpSpPr>
        <p:grpSpPr>
          <a:xfrm>
            <a:off x="8820010" y="6443993"/>
            <a:ext cx="6300470" cy="3276600"/>
            <a:chOff x="8820010" y="6443993"/>
            <a:chExt cx="6300470" cy="3276600"/>
          </a:xfrm>
        </p:grpSpPr>
        <p:sp>
          <p:nvSpPr>
            <p:cNvPr id="5" name="object 5"/>
            <p:cNvSpPr/>
            <p:nvPr/>
          </p:nvSpPr>
          <p:spPr>
            <a:xfrm>
              <a:off x="8820010" y="6443993"/>
              <a:ext cx="6300470" cy="3276600"/>
            </a:xfrm>
            <a:custGeom>
              <a:avLst/>
              <a:gdLst/>
              <a:ahLst/>
              <a:cxnLst/>
              <a:rect l="l" t="t" r="r" b="b"/>
              <a:pathLst>
                <a:path w="6300469" h="3276600">
                  <a:moveTo>
                    <a:pt x="0" y="3276003"/>
                  </a:moveTo>
                  <a:lnTo>
                    <a:pt x="6299975" y="3276003"/>
                  </a:lnTo>
                  <a:lnTo>
                    <a:pt x="6299975" y="0"/>
                  </a:lnTo>
                  <a:lnTo>
                    <a:pt x="0" y="0"/>
                  </a:lnTo>
                  <a:lnTo>
                    <a:pt x="0" y="3276003"/>
                  </a:lnTo>
                  <a:close/>
                </a:path>
              </a:pathLst>
            </a:custGeom>
            <a:solidFill>
              <a:srgbClr val="EEEEEF"/>
            </a:solidFill>
          </p:spPr>
          <p:txBody>
            <a:bodyPr wrap="square" lIns="0" tIns="0" rIns="0" bIns="0" rtlCol="0"/>
            <a:lstStyle/>
            <a:p>
              <a:endParaRPr/>
            </a:p>
          </p:txBody>
        </p:sp>
        <p:pic>
          <p:nvPicPr>
            <p:cNvPr id="6" name="object 6"/>
            <p:cNvPicPr/>
            <p:nvPr/>
          </p:nvPicPr>
          <p:blipFill>
            <a:blip r:embed="rId4" cstate="print"/>
            <a:stretch>
              <a:fillRect/>
            </a:stretch>
          </p:blipFill>
          <p:spPr>
            <a:xfrm>
              <a:off x="9548622" y="7399922"/>
              <a:ext cx="4846447" cy="558596"/>
            </a:xfrm>
            <a:prstGeom prst="rect">
              <a:avLst/>
            </a:prstGeom>
          </p:spPr>
        </p:pic>
      </p:grpSp>
      <p:pic>
        <p:nvPicPr>
          <p:cNvPr id="7" name="object 7"/>
          <p:cNvPicPr/>
          <p:nvPr/>
        </p:nvPicPr>
        <p:blipFill>
          <a:blip r:embed="rId5" cstate="print"/>
          <a:stretch>
            <a:fillRect/>
          </a:stretch>
        </p:blipFill>
        <p:spPr>
          <a:xfrm>
            <a:off x="723468" y="4071658"/>
            <a:ext cx="2996184" cy="1359103"/>
          </a:xfrm>
          <a:prstGeom prst="rect">
            <a:avLst/>
          </a:prstGeom>
        </p:spPr>
      </p:pic>
      <p:pic>
        <p:nvPicPr>
          <p:cNvPr id="8" name="object 8"/>
          <p:cNvPicPr/>
          <p:nvPr/>
        </p:nvPicPr>
        <p:blipFill>
          <a:blip r:embed="rId6" cstate="print"/>
          <a:stretch>
            <a:fillRect/>
          </a:stretch>
        </p:blipFill>
        <p:spPr>
          <a:xfrm>
            <a:off x="729830" y="2008124"/>
            <a:ext cx="1343025" cy="212217"/>
          </a:xfrm>
          <a:prstGeom prst="rect">
            <a:avLst/>
          </a:prstGeom>
        </p:spPr>
      </p:pic>
      <p:pic>
        <p:nvPicPr>
          <p:cNvPr id="9" name="object 9"/>
          <p:cNvPicPr/>
          <p:nvPr/>
        </p:nvPicPr>
        <p:blipFill>
          <a:blip r:embed="rId7" cstate="print"/>
          <a:stretch>
            <a:fillRect/>
          </a:stretch>
        </p:blipFill>
        <p:spPr>
          <a:xfrm>
            <a:off x="726046" y="544652"/>
            <a:ext cx="2751048" cy="1274559"/>
          </a:xfrm>
          <a:prstGeom prst="rect">
            <a:avLst/>
          </a:prstGeom>
        </p:spPr>
      </p:pic>
      <p:grpSp>
        <p:nvGrpSpPr>
          <p:cNvPr id="10" name="object 10"/>
          <p:cNvGrpSpPr/>
          <p:nvPr/>
        </p:nvGrpSpPr>
        <p:grpSpPr>
          <a:xfrm>
            <a:off x="9351950" y="520789"/>
            <a:ext cx="5768340" cy="4598035"/>
            <a:chOff x="9351950" y="520789"/>
            <a:chExt cx="5768340" cy="4598035"/>
          </a:xfrm>
        </p:grpSpPr>
        <p:pic>
          <p:nvPicPr>
            <p:cNvPr id="11" name="object 11"/>
            <p:cNvPicPr/>
            <p:nvPr/>
          </p:nvPicPr>
          <p:blipFill>
            <a:blip r:embed="rId8" cstate="print"/>
            <a:stretch>
              <a:fillRect/>
            </a:stretch>
          </p:blipFill>
          <p:spPr>
            <a:xfrm>
              <a:off x="9351950" y="520789"/>
              <a:ext cx="5768035" cy="4597920"/>
            </a:xfrm>
            <a:prstGeom prst="rect">
              <a:avLst/>
            </a:prstGeom>
          </p:spPr>
        </p:pic>
        <p:sp>
          <p:nvSpPr>
            <p:cNvPr id="12" name="object 12"/>
            <p:cNvSpPr/>
            <p:nvPr/>
          </p:nvSpPr>
          <p:spPr>
            <a:xfrm>
              <a:off x="9565678" y="544334"/>
              <a:ext cx="346075" cy="168275"/>
            </a:xfrm>
            <a:custGeom>
              <a:avLst/>
              <a:gdLst/>
              <a:ahLst/>
              <a:cxnLst/>
              <a:rect l="l" t="t" r="r" b="b"/>
              <a:pathLst>
                <a:path w="346075" h="168275">
                  <a:moveTo>
                    <a:pt x="44450" y="10299"/>
                  </a:moveTo>
                  <a:lnTo>
                    <a:pt x="0" y="10299"/>
                  </a:lnTo>
                  <a:lnTo>
                    <a:pt x="0" y="167982"/>
                  </a:lnTo>
                  <a:lnTo>
                    <a:pt x="8356" y="167982"/>
                  </a:lnTo>
                  <a:lnTo>
                    <a:pt x="8356" y="18669"/>
                  </a:lnTo>
                  <a:lnTo>
                    <a:pt x="44450" y="18669"/>
                  </a:lnTo>
                  <a:lnTo>
                    <a:pt x="44450" y="10299"/>
                  </a:lnTo>
                  <a:close/>
                </a:path>
                <a:path w="346075" h="168275">
                  <a:moveTo>
                    <a:pt x="44450" y="18669"/>
                  </a:moveTo>
                  <a:lnTo>
                    <a:pt x="35445" y="18669"/>
                  </a:lnTo>
                  <a:lnTo>
                    <a:pt x="20154" y="69367"/>
                  </a:lnTo>
                  <a:lnTo>
                    <a:pt x="27096" y="78904"/>
                  </a:lnTo>
                  <a:lnTo>
                    <a:pt x="31957" y="88803"/>
                  </a:lnTo>
                  <a:lnTo>
                    <a:pt x="34740" y="99051"/>
                  </a:lnTo>
                  <a:lnTo>
                    <a:pt x="35445" y="109639"/>
                  </a:lnTo>
                  <a:lnTo>
                    <a:pt x="35890" y="119354"/>
                  </a:lnTo>
                  <a:lnTo>
                    <a:pt x="32423" y="123977"/>
                  </a:lnTo>
                  <a:lnTo>
                    <a:pt x="22225" y="123977"/>
                  </a:lnTo>
                  <a:lnTo>
                    <a:pt x="18757" y="124218"/>
                  </a:lnTo>
                  <a:lnTo>
                    <a:pt x="14617" y="124218"/>
                  </a:lnTo>
                  <a:lnTo>
                    <a:pt x="16446" y="127000"/>
                  </a:lnTo>
                  <a:lnTo>
                    <a:pt x="17373" y="129997"/>
                  </a:lnTo>
                  <a:lnTo>
                    <a:pt x="17373" y="133261"/>
                  </a:lnTo>
                  <a:lnTo>
                    <a:pt x="21551" y="133261"/>
                  </a:lnTo>
                  <a:lnTo>
                    <a:pt x="41843" y="123977"/>
                  </a:lnTo>
                  <a:lnTo>
                    <a:pt x="32423" y="123977"/>
                  </a:lnTo>
                  <a:lnTo>
                    <a:pt x="25019" y="123532"/>
                  </a:lnTo>
                  <a:lnTo>
                    <a:pt x="42019" y="123532"/>
                  </a:lnTo>
                  <a:lnTo>
                    <a:pt x="43765" y="119137"/>
                  </a:lnTo>
                  <a:lnTo>
                    <a:pt x="44450" y="109639"/>
                  </a:lnTo>
                  <a:lnTo>
                    <a:pt x="43809" y="97917"/>
                  </a:lnTo>
                  <a:lnTo>
                    <a:pt x="41165" y="87061"/>
                  </a:lnTo>
                  <a:lnTo>
                    <a:pt x="36518" y="77077"/>
                  </a:lnTo>
                  <a:lnTo>
                    <a:pt x="29870" y="67970"/>
                  </a:lnTo>
                  <a:lnTo>
                    <a:pt x="44450" y="20027"/>
                  </a:lnTo>
                  <a:lnTo>
                    <a:pt x="44450" y="18669"/>
                  </a:lnTo>
                  <a:close/>
                </a:path>
                <a:path w="346075" h="168275">
                  <a:moveTo>
                    <a:pt x="141681" y="32537"/>
                  </a:moveTo>
                  <a:lnTo>
                    <a:pt x="65290" y="32537"/>
                  </a:lnTo>
                  <a:lnTo>
                    <a:pt x="65290" y="68795"/>
                  </a:lnTo>
                  <a:lnTo>
                    <a:pt x="141681" y="68795"/>
                  </a:lnTo>
                  <a:lnTo>
                    <a:pt x="141681" y="60451"/>
                  </a:lnTo>
                  <a:lnTo>
                    <a:pt x="74295" y="60451"/>
                  </a:lnTo>
                  <a:lnTo>
                    <a:pt x="74295" y="40894"/>
                  </a:lnTo>
                  <a:lnTo>
                    <a:pt x="141681" y="40894"/>
                  </a:lnTo>
                  <a:lnTo>
                    <a:pt x="141681" y="32537"/>
                  </a:lnTo>
                  <a:close/>
                </a:path>
                <a:path w="346075" h="168275">
                  <a:moveTo>
                    <a:pt x="141681" y="40894"/>
                  </a:moveTo>
                  <a:lnTo>
                    <a:pt x="132676" y="40894"/>
                  </a:lnTo>
                  <a:lnTo>
                    <a:pt x="132676" y="60451"/>
                  </a:lnTo>
                  <a:lnTo>
                    <a:pt x="141681" y="60451"/>
                  </a:lnTo>
                  <a:lnTo>
                    <a:pt x="141681" y="40894"/>
                  </a:lnTo>
                  <a:close/>
                </a:path>
                <a:path w="346075" h="168275">
                  <a:moveTo>
                    <a:pt x="152882" y="82676"/>
                  </a:moveTo>
                  <a:lnTo>
                    <a:pt x="54978" y="82676"/>
                  </a:lnTo>
                  <a:lnTo>
                    <a:pt x="54978" y="168109"/>
                  </a:lnTo>
                  <a:lnTo>
                    <a:pt x="63982" y="168109"/>
                  </a:lnTo>
                  <a:lnTo>
                    <a:pt x="63982" y="91033"/>
                  </a:lnTo>
                  <a:lnTo>
                    <a:pt x="152882" y="91033"/>
                  </a:lnTo>
                  <a:lnTo>
                    <a:pt x="152882" y="82676"/>
                  </a:lnTo>
                  <a:close/>
                </a:path>
                <a:path w="346075" h="168275">
                  <a:moveTo>
                    <a:pt x="133438" y="156997"/>
                  </a:moveTo>
                  <a:lnTo>
                    <a:pt x="118148" y="156997"/>
                  </a:lnTo>
                  <a:lnTo>
                    <a:pt x="119100" y="158864"/>
                  </a:lnTo>
                  <a:lnTo>
                    <a:pt x="119786" y="161848"/>
                  </a:lnTo>
                  <a:lnTo>
                    <a:pt x="120256" y="166027"/>
                  </a:lnTo>
                  <a:lnTo>
                    <a:pt x="147345" y="166027"/>
                  </a:lnTo>
                  <a:lnTo>
                    <a:pt x="152882" y="160020"/>
                  </a:lnTo>
                  <a:lnTo>
                    <a:pt x="152882" y="157467"/>
                  </a:lnTo>
                  <a:lnTo>
                    <a:pt x="140855" y="157467"/>
                  </a:lnTo>
                  <a:lnTo>
                    <a:pt x="133438" y="156997"/>
                  </a:lnTo>
                  <a:close/>
                </a:path>
                <a:path w="346075" h="168275">
                  <a:moveTo>
                    <a:pt x="107746" y="129794"/>
                  </a:moveTo>
                  <a:lnTo>
                    <a:pt x="99390" y="129794"/>
                  </a:lnTo>
                  <a:lnTo>
                    <a:pt x="99390" y="165201"/>
                  </a:lnTo>
                  <a:lnTo>
                    <a:pt x="107746" y="165201"/>
                  </a:lnTo>
                  <a:lnTo>
                    <a:pt x="107746" y="129794"/>
                  </a:lnTo>
                  <a:close/>
                </a:path>
                <a:path w="346075" h="168275">
                  <a:moveTo>
                    <a:pt x="152882" y="91033"/>
                  </a:moveTo>
                  <a:lnTo>
                    <a:pt x="143878" y="91033"/>
                  </a:lnTo>
                  <a:lnTo>
                    <a:pt x="143878" y="147269"/>
                  </a:lnTo>
                  <a:lnTo>
                    <a:pt x="144322" y="154203"/>
                  </a:lnTo>
                  <a:lnTo>
                    <a:pt x="140855" y="157467"/>
                  </a:lnTo>
                  <a:lnTo>
                    <a:pt x="152882" y="157467"/>
                  </a:lnTo>
                  <a:lnTo>
                    <a:pt x="152882" y="91033"/>
                  </a:lnTo>
                  <a:close/>
                </a:path>
                <a:path w="346075" h="168275">
                  <a:moveTo>
                    <a:pt x="134124" y="122148"/>
                  </a:moveTo>
                  <a:lnTo>
                    <a:pt x="73698" y="122148"/>
                  </a:lnTo>
                  <a:lnTo>
                    <a:pt x="73698" y="129794"/>
                  </a:lnTo>
                  <a:lnTo>
                    <a:pt x="134124" y="129794"/>
                  </a:lnTo>
                  <a:lnTo>
                    <a:pt x="134124" y="122148"/>
                  </a:lnTo>
                  <a:close/>
                </a:path>
                <a:path w="346075" h="168275">
                  <a:moveTo>
                    <a:pt x="122326" y="95059"/>
                  </a:moveTo>
                  <a:lnTo>
                    <a:pt x="121412" y="96926"/>
                  </a:lnTo>
                  <a:lnTo>
                    <a:pt x="118148" y="103390"/>
                  </a:lnTo>
                  <a:lnTo>
                    <a:pt x="107746" y="122148"/>
                  </a:lnTo>
                  <a:lnTo>
                    <a:pt x="116763" y="122148"/>
                  </a:lnTo>
                  <a:lnTo>
                    <a:pt x="119545" y="117970"/>
                  </a:lnTo>
                  <a:lnTo>
                    <a:pt x="123012" y="112191"/>
                  </a:lnTo>
                  <a:lnTo>
                    <a:pt x="127190" y="104775"/>
                  </a:lnTo>
                  <a:lnTo>
                    <a:pt x="129032" y="101993"/>
                  </a:lnTo>
                  <a:lnTo>
                    <a:pt x="130187" y="100152"/>
                  </a:lnTo>
                  <a:lnTo>
                    <a:pt x="130657" y="99237"/>
                  </a:lnTo>
                  <a:lnTo>
                    <a:pt x="122326" y="95059"/>
                  </a:lnTo>
                  <a:close/>
                </a:path>
                <a:path w="346075" h="168275">
                  <a:moveTo>
                    <a:pt x="84785" y="95123"/>
                  </a:moveTo>
                  <a:lnTo>
                    <a:pt x="77139" y="99301"/>
                  </a:lnTo>
                  <a:lnTo>
                    <a:pt x="80848" y="104838"/>
                  </a:lnTo>
                  <a:lnTo>
                    <a:pt x="85026" y="111798"/>
                  </a:lnTo>
                  <a:lnTo>
                    <a:pt x="89649" y="120129"/>
                  </a:lnTo>
                  <a:lnTo>
                    <a:pt x="97967" y="115950"/>
                  </a:lnTo>
                  <a:lnTo>
                    <a:pt x="96583" y="114109"/>
                  </a:lnTo>
                  <a:lnTo>
                    <a:pt x="94742" y="111328"/>
                  </a:lnTo>
                  <a:lnTo>
                    <a:pt x="92430" y="107619"/>
                  </a:lnTo>
                  <a:lnTo>
                    <a:pt x="89112" y="101993"/>
                  </a:lnTo>
                  <a:lnTo>
                    <a:pt x="86626" y="97904"/>
                  </a:lnTo>
                  <a:lnTo>
                    <a:pt x="84785" y="95123"/>
                  </a:lnTo>
                  <a:close/>
                </a:path>
                <a:path w="346075" h="168275">
                  <a:moveTo>
                    <a:pt x="155613" y="11023"/>
                  </a:moveTo>
                  <a:lnTo>
                    <a:pt x="54203" y="11023"/>
                  </a:lnTo>
                  <a:lnTo>
                    <a:pt x="54203" y="18669"/>
                  </a:lnTo>
                  <a:lnTo>
                    <a:pt x="155613" y="18669"/>
                  </a:lnTo>
                  <a:lnTo>
                    <a:pt x="155613" y="11023"/>
                  </a:lnTo>
                  <a:close/>
                </a:path>
                <a:path w="346075" h="168275">
                  <a:moveTo>
                    <a:pt x="323837" y="85344"/>
                  </a:moveTo>
                  <a:lnTo>
                    <a:pt x="201561" y="85344"/>
                  </a:lnTo>
                  <a:lnTo>
                    <a:pt x="201561" y="167398"/>
                  </a:lnTo>
                  <a:lnTo>
                    <a:pt x="211277" y="167398"/>
                  </a:lnTo>
                  <a:lnTo>
                    <a:pt x="211277" y="156286"/>
                  </a:lnTo>
                  <a:lnTo>
                    <a:pt x="323837" y="156286"/>
                  </a:lnTo>
                  <a:lnTo>
                    <a:pt x="323837" y="147929"/>
                  </a:lnTo>
                  <a:lnTo>
                    <a:pt x="211277" y="147929"/>
                  </a:lnTo>
                  <a:lnTo>
                    <a:pt x="211277" y="125704"/>
                  </a:lnTo>
                  <a:lnTo>
                    <a:pt x="323837" y="125704"/>
                  </a:lnTo>
                  <a:lnTo>
                    <a:pt x="323837" y="118059"/>
                  </a:lnTo>
                  <a:lnTo>
                    <a:pt x="211277" y="118059"/>
                  </a:lnTo>
                  <a:lnTo>
                    <a:pt x="211277" y="93700"/>
                  </a:lnTo>
                  <a:lnTo>
                    <a:pt x="323837" y="93700"/>
                  </a:lnTo>
                  <a:lnTo>
                    <a:pt x="323837" y="85344"/>
                  </a:lnTo>
                  <a:close/>
                </a:path>
                <a:path w="346075" h="168275">
                  <a:moveTo>
                    <a:pt x="323837" y="156286"/>
                  </a:moveTo>
                  <a:lnTo>
                    <a:pt x="314109" y="156286"/>
                  </a:lnTo>
                  <a:lnTo>
                    <a:pt x="314109" y="166687"/>
                  </a:lnTo>
                  <a:lnTo>
                    <a:pt x="323837" y="166687"/>
                  </a:lnTo>
                  <a:lnTo>
                    <a:pt x="323837" y="156286"/>
                  </a:lnTo>
                  <a:close/>
                </a:path>
                <a:path w="346075" h="168275">
                  <a:moveTo>
                    <a:pt x="323837" y="125704"/>
                  </a:moveTo>
                  <a:lnTo>
                    <a:pt x="314109" y="125704"/>
                  </a:lnTo>
                  <a:lnTo>
                    <a:pt x="314109" y="147929"/>
                  </a:lnTo>
                  <a:lnTo>
                    <a:pt x="323837" y="147929"/>
                  </a:lnTo>
                  <a:lnTo>
                    <a:pt x="323837" y="125704"/>
                  </a:lnTo>
                  <a:close/>
                </a:path>
                <a:path w="346075" h="168275">
                  <a:moveTo>
                    <a:pt x="323837" y="93700"/>
                  </a:moveTo>
                  <a:lnTo>
                    <a:pt x="314109" y="93700"/>
                  </a:lnTo>
                  <a:lnTo>
                    <a:pt x="314109" y="118059"/>
                  </a:lnTo>
                  <a:lnTo>
                    <a:pt x="323837" y="118059"/>
                  </a:lnTo>
                  <a:lnTo>
                    <a:pt x="323837" y="93700"/>
                  </a:lnTo>
                  <a:close/>
                </a:path>
                <a:path w="346075" h="168275">
                  <a:moveTo>
                    <a:pt x="346049" y="57632"/>
                  </a:moveTo>
                  <a:lnTo>
                    <a:pt x="180086" y="57632"/>
                  </a:lnTo>
                  <a:lnTo>
                    <a:pt x="180086" y="66636"/>
                  </a:lnTo>
                  <a:lnTo>
                    <a:pt x="346049" y="66636"/>
                  </a:lnTo>
                  <a:lnTo>
                    <a:pt x="346049" y="57632"/>
                  </a:lnTo>
                  <a:close/>
                </a:path>
                <a:path w="346075" h="168275">
                  <a:moveTo>
                    <a:pt x="228676" y="34696"/>
                  </a:moveTo>
                  <a:lnTo>
                    <a:pt x="221030" y="39560"/>
                  </a:lnTo>
                  <a:lnTo>
                    <a:pt x="226123" y="45123"/>
                  </a:lnTo>
                  <a:lnTo>
                    <a:pt x="230987" y="51142"/>
                  </a:lnTo>
                  <a:lnTo>
                    <a:pt x="235648" y="57632"/>
                  </a:lnTo>
                  <a:lnTo>
                    <a:pt x="236321" y="57632"/>
                  </a:lnTo>
                  <a:lnTo>
                    <a:pt x="243967" y="52768"/>
                  </a:lnTo>
                  <a:lnTo>
                    <a:pt x="242570" y="50901"/>
                  </a:lnTo>
                  <a:lnTo>
                    <a:pt x="240499" y="48361"/>
                  </a:lnTo>
                  <a:lnTo>
                    <a:pt x="237718" y="45123"/>
                  </a:lnTo>
                  <a:lnTo>
                    <a:pt x="234010" y="40500"/>
                  </a:lnTo>
                  <a:lnTo>
                    <a:pt x="230987" y="37007"/>
                  </a:lnTo>
                  <a:lnTo>
                    <a:pt x="228676" y="34696"/>
                  </a:lnTo>
                  <a:close/>
                </a:path>
                <a:path w="346075" h="168275">
                  <a:moveTo>
                    <a:pt x="297421" y="34010"/>
                  </a:moveTo>
                  <a:lnTo>
                    <a:pt x="293495" y="40030"/>
                  </a:lnTo>
                  <a:lnTo>
                    <a:pt x="289629" y="45812"/>
                  </a:lnTo>
                  <a:lnTo>
                    <a:pt x="285587" y="51719"/>
                  </a:lnTo>
                  <a:lnTo>
                    <a:pt x="281457" y="57632"/>
                  </a:lnTo>
                  <a:lnTo>
                    <a:pt x="291884" y="57632"/>
                  </a:lnTo>
                  <a:lnTo>
                    <a:pt x="295109" y="53924"/>
                  </a:lnTo>
                  <a:lnTo>
                    <a:pt x="299288" y="48831"/>
                  </a:lnTo>
                  <a:lnTo>
                    <a:pt x="304393" y="42341"/>
                  </a:lnTo>
                  <a:lnTo>
                    <a:pt x="305308" y="40944"/>
                  </a:lnTo>
                  <a:lnTo>
                    <a:pt x="306019" y="40030"/>
                  </a:lnTo>
                  <a:lnTo>
                    <a:pt x="306463" y="39560"/>
                  </a:lnTo>
                  <a:lnTo>
                    <a:pt x="297421" y="34010"/>
                  </a:lnTo>
                  <a:close/>
                </a:path>
                <a:path w="346075" h="168275">
                  <a:moveTo>
                    <a:pt x="337731" y="21513"/>
                  </a:moveTo>
                  <a:lnTo>
                    <a:pt x="189090" y="21513"/>
                  </a:lnTo>
                  <a:lnTo>
                    <a:pt x="189090" y="29870"/>
                  </a:lnTo>
                  <a:lnTo>
                    <a:pt x="337731" y="29870"/>
                  </a:lnTo>
                  <a:lnTo>
                    <a:pt x="337731" y="21513"/>
                  </a:lnTo>
                  <a:close/>
                </a:path>
                <a:path w="346075" h="168275">
                  <a:moveTo>
                    <a:pt x="262724" y="0"/>
                  </a:moveTo>
                  <a:lnTo>
                    <a:pt x="253682" y="3467"/>
                  </a:lnTo>
                  <a:lnTo>
                    <a:pt x="254165" y="4381"/>
                  </a:lnTo>
                  <a:lnTo>
                    <a:pt x="255079" y="6007"/>
                  </a:lnTo>
                  <a:lnTo>
                    <a:pt x="256476" y="8318"/>
                  </a:lnTo>
                  <a:lnTo>
                    <a:pt x="259702" y="13893"/>
                  </a:lnTo>
                  <a:lnTo>
                    <a:pt x="262013" y="18275"/>
                  </a:lnTo>
                  <a:lnTo>
                    <a:pt x="263410" y="21513"/>
                  </a:lnTo>
                  <a:lnTo>
                    <a:pt x="265480" y="21513"/>
                  </a:lnTo>
                  <a:lnTo>
                    <a:pt x="273126" y="18046"/>
                  </a:lnTo>
                  <a:lnTo>
                    <a:pt x="272211" y="15735"/>
                  </a:lnTo>
                  <a:lnTo>
                    <a:pt x="270586" y="12712"/>
                  </a:lnTo>
                  <a:lnTo>
                    <a:pt x="268262" y="9004"/>
                  </a:lnTo>
                  <a:lnTo>
                    <a:pt x="265950" y="4851"/>
                  </a:lnTo>
                  <a:lnTo>
                    <a:pt x="264096" y="1828"/>
                  </a:lnTo>
                  <a:lnTo>
                    <a:pt x="262724" y="0"/>
                  </a:lnTo>
                  <a:close/>
                </a:path>
              </a:pathLst>
            </a:custGeom>
            <a:solidFill>
              <a:srgbClr val="5F5D5D"/>
            </a:solidFill>
          </p:spPr>
          <p:txBody>
            <a:bodyPr wrap="square" lIns="0" tIns="0" rIns="0" bIns="0" rtlCol="0"/>
            <a:lstStyle/>
            <a:p>
              <a:endParaRPr/>
            </a:p>
          </p:txBody>
        </p:sp>
      </p:grpSp>
      <p:sp>
        <p:nvSpPr>
          <p:cNvPr id="13" name="object 13"/>
          <p:cNvSpPr/>
          <p:nvPr/>
        </p:nvSpPr>
        <p:spPr>
          <a:xfrm>
            <a:off x="8401266" y="1423733"/>
            <a:ext cx="357505" cy="166370"/>
          </a:xfrm>
          <a:custGeom>
            <a:avLst/>
            <a:gdLst/>
            <a:ahLst/>
            <a:cxnLst/>
            <a:rect l="l" t="t" r="r" b="b"/>
            <a:pathLst>
              <a:path w="357504" h="166369">
                <a:moveTo>
                  <a:pt x="134658" y="63144"/>
                </a:moveTo>
                <a:lnTo>
                  <a:pt x="74269" y="63144"/>
                </a:lnTo>
                <a:lnTo>
                  <a:pt x="74201" y="88188"/>
                </a:lnTo>
                <a:lnTo>
                  <a:pt x="73922" y="99771"/>
                </a:lnTo>
                <a:lnTo>
                  <a:pt x="59491" y="143871"/>
                </a:lnTo>
                <a:lnTo>
                  <a:pt x="43002" y="158305"/>
                </a:lnTo>
                <a:lnTo>
                  <a:pt x="50647" y="165912"/>
                </a:lnTo>
                <a:lnTo>
                  <a:pt x="77012" y="135369"/>
                </a:lnTo>
                <a:lnTo>
                  <a:pt x="83205" y="88188"/>
                </a:lnTo>
                <a:lnTo>
                  <a:pt x="83273" y="72161"/>
                </a:lnTo>
                <a:lnTo>
                  <a:pt x="134658" y="72161"/>
                </a:lnTo>
                <a:lnTo>
                  <a:pt x="134658" y="63144"/>
                </a:lnTo>
                <a:close/>
              </a:path>
              <a:path w="357504" h="166369">
                <a:moveTo>
                  <a:pt x="34023" y="94437"/>
                </a:moveTo>
                <a:lnTo>
                  <a:pt x="25018" y="94437"/>
                </a:lnTo>
                <a:lnTo>
                  <a:pt x="24904" y="151039"/>
                </a:lnTo>
                <a:lnTo>
                  <a:pt x="21755" y="154152"/>
                </a:lnTo>
                <a:lnTo>
                  <a:pt x="2082" y="154152"/>
                </a:lnTo>
                <a:lnTo>
                  <a:pt x="2997" y="156933"/>
                </a:lnTo>
                <a:lnTo>
                  <a:pt x="3708" y="160197"/>
                </a:lnTo>
                <a:lnTo>
                  <a:pt x="4178" y="163906"/>
                </a:lnTo>
                <a:lnTo>
                  <a:pt x="16662" y="163906"/>
                </a:lnTo>
                <a:lnTo>
                  <a:pt x="24525" y="162734"/>
                </a:lnTo>
                <a:lnTo>
                  <a:pt x="30038" y="159218"/>
                </a:lnTo>
                <a:lnTo>
                  <a:pt x="33203" y="153356"/>
                </a:lnTo>
                <a:lnTo>
                  <a:pt x="33958" y="145796"/>
                </a:lnTo>
                <a:lnTo>
                  <a:pt x="34023" y="94437"/>
                </a:lnTo>
                <a:close/>
              </a:path>
              <a:path w="357504" h="166369">
                <a:moveTo>
                  <a:pt x="134658" y="72161"/>
                </a:moveTo>
                <a:lnTo>
                  <a:pt x="125653" y="72161"/>
                </a:lnTo>
                <a:lnTo>
                  <a:pt x="125679" y="156933"/>
                </a:lnTo>
                <a:lnTo>
                  <a:pt x="130949" y="162242"/>
                </a:lnTo>
                <a:lnTo>
                  <a:pt x="141617" y="161772"/>
                </a:lnTo>
                <a:lnTo>
                  <a:pt x="160923" y="161772"/>
                </a:lnTo>
                <a:lnTo>
                  <a:pt x="166598" y="156908"/>
                </a:lnTo>
                <a:lnTo>
                  <a:pt x="167064" y="153200"/>
                </a:lnTo>
                <a:lnTo>
                  <a:pt x="137198" y="153200"/>
                </a:lnTo>
                <a:lnTo>
                  <a:pt x="134262" y="150926"/>
                </a:lnTo>
                <a:lnTo>
                  <a:pt x="134272" y="150215"/>
                </a:lnTo>
                <a:lnTo>
                  <a:pt x="134658" y="145796"/>
                </a:lnTo>
                <a:lnTo>
                  <a:pt x="134658" y="72161"/>
                </a:lnTo>
                <a:close/>
              </a:path>
              <a:path w="357504" h="166369">
                <a:moveTo>
                  <a:pt x="160923" y="161772"/>
                </a:moveTo>
                <a:lnTo>
                  <a:pt x="149263" y="161772"/>
                </a:lnTo>
                <a:lnTo>
                  <a:pt x="160375" y="162242"/>
                </a:lnTo>
                <a:lnTo>
                  <a:pt x="160923" y="161772"/>
                </a:lnTo>
                <a:close/>
              </a:path>
              <a:path w="357504" h="166369">
                <a:moveTo>
                  <a:pt x="148551" y="152755"/>
                </a:moveTo>
                <a:lnTo>
                  <a:pt x="143700" y="152755"/>
                </a:lnTo>
                <a:lnTo>
                  <a:pt x="137198" y="153200"/>
                </a:lnTo>
                <a:lnTo>
                  <a:pt x="154571" y="153200"/>
                </a:lnTo>
                <a:lnTo>
                  <a:pt x="148551" y="152755"/>
                </a:lnTo>
                <a:close/>
              </a:path>
              <a:path w="357504" h="166369">
                <a:moveTo>
                  <a:pt x="159664" y="136994"/>
                </a:moveTo>
                <a:lnTo>
                  <a:pt x="159415" y="138861"/>
                </a:lnTo>
                <a:lnTo>
                  <a:pt x="158969" y="143871"/>
                </a:lnTo>
                <a:lnTo>
                  <a:pt x="158038" y="150215"/>
                </a:lnTo>
                <a:lnTo>
                  <a:pt x="154571" y="153200"/>
                </a:lnTo>
                <a:lnTo>
                  <a:pt x="167064" y="153200"/>
                </a:lnTo>
                <a:lnTo>
                  <a:pt x="168373" y="143009"/>
                </a:lnTo>
                <a:lnTo>
                  <a:pt x="168935" y="138861"/>
                </a:lnTo>
                <a:lnTo>
                  <a:pt x="159664" y="138861"/>
                </a:lnTo>
                <a:lnTo>
                  <a:pt x="159664" y="136994"/>
                </a:lnTo>
                <a:close/>
              </a:path>
              <a:path w="357504" h="166369">
                <a:moveTo>
                  <a:pt x="161061" y="122174"/>
                </a:moveTo>
                <a:lnTo>
                  <a:pt x="160578" y="126352"/>
                </a:lnTo>
                <a:lnTo>
                  <a:pt x="160132" y="132130"/>
                </a:lnTo>
                <a:lnTo>
                  <a:pt x="159664" y="138861"/>
                </a:lnTo>
                <a:lnTo>
                  <a:pt x="168935" y="138861"/>
                </a:lnTo>
                <a:lnTo>
                  <a:pt x="169392" y="132130"/>
                </a:lnTo>
                <a:lnTo>
                  <a:pt x="169392" y="125679"/>
                </a:lnTo>
                <a:lnTo>
                  <a:pt x="168935" y="125679"/>
                </a:lnTo>
                <a:lnTo>
                  <a:pt x="168465" y="125437"/>
                </a:lnTo>
                <a:lnTo>
                  <a:pt x="167995" y="124968"/>
                </a:lnTo>
                <a:lnTo>
                  <a:pt x="164769" y="124053"/>
                </a:lnTo>
                <a:lnTo>
                  <a:pt x="162458" y="123126"/>
                </a:lnTo>
                <a:lnTo>
                  <a:pt x="161061" y="122174"/>
                </a:lnTo>
                <a:close/>
              </a:path>
              <a:path w="357504" h="166369">
                <a:moveTo>
                  <a:pt x="34023" y="44424"/>
                </a:moveTo>
                <a:lnTo>
                  <a:pt x="25018" y="44424"/>
                </a:lnTo>
                <a:lnTo>
                  <a:pt x="25018" y="85407"/>
                </a:lnTo>
                <a:lnTo>
                  <a:pt x="9032" y="89916"/>
                </a:lnTo>
                <a:lnTo>
                  <a:pt x="0" y="92367"/>
                </a:lnTo>
                <a:lnTo>
                  <a:pt x="1396" y="102082"/>
                </a:lnTo>
                <a:lnTo>
                  <a:pt x="7886" y="99771"/>
                </a:lnTo>
                <a:lnTo>
                  <a:pt x="15735" y="97231"/>
                </a:lnTo>
                <a:lnTo>
                  <a:pt x="25018" y="94437"/>
                </a:lnTo>
                <a:lnTo>
                  <a:pt x="34023" y="94437"/>
                </a:lnTo>
                <a:lnTo>
                  <a:pt x="34023" y="91655"/>
                </a:lnTo>
                <a:lnTo>
                  <a:pt x="36334" y="90741"/>
                </a:lnTo>
                <a:lnTo>
                  <a:pt x="39827" y="89585"/>
                </a:lnTo>
                <a:lnTo>
                  <a:pt x="44450" y="88188"/>
                </a:lnTo>
                <a:lnTo>
                  <a:pt x="49555" y="86791"/>
                </a:lnTo>
                <a:lnTo>
                  <a:pt x="53251" y="85636"/>
                </a:lnTo>
                <a:lnTo>
                  <a:pt x="55562" y="84721"/>
                </a:lnTo>
                <a:lnTo>
                  <a:pt x="55562" y="82613"/>
                </a:lnTo>
                <a:lnTo>
                  <a:pt x="34023" y="82613"/>
                </a:lnTo>
                <a:lnTo>
                  <a:pt x="34023" y="44424"/>
                </a:lnTo>
                <a:close/>
              </a:path>
              <a:path w="357504" h="166369">
                <a:moveTo>
                  <a:pt x="55562" y="75679"/>
                </a:moveTo>
                <a:lnTo>
                  <a:pt x="54648" y="76161"/>
                </a:lnTo>
                <a:lnTo>
                  <a:pt x="53022" y="76606"/>
                </a:lnTo>
                <a:lnTo>
                  <a:pt x="50711" y="77076"/>
                </a:lnTo>
                <a:lnTo>
                  <a:pt x="43294" y="79857"/>
                </a:lnTo>
                <a:lnTo>
                  <a:pt x="37731" y="81699"/>
                </a:lnTo>
                <a:lnTo>
                  <a:pt x="34023" y="82613"/>
                </a:lnTo>
                <a:lnTo>
                  <a:pt x="55562" y="82613"/>
                </a:lnTo>
                <a:lnTo>
                  <a:pt x="55562" y="75679"/>
                </a:lnTo>
                <a:close/>
              </a:path>
              <a:path w="357504" h="166369">
                <a:moveTo>
                  <a:pt x="53492" y="35407"/>
                </a:moveTo>
                <a:lnTo>
                  <a:pt x="2082" y="35407"/>
                </a:lnTo>
                <a:lnTo>
                  <a:pt x="2082" y="44424"/>
                </a:lnTo>
                <a:lnTo>
                  <a:pt x="53492" y="44424"/>
                </a:lnTo>
                <a:lnTo>
                  <a:pt x="53492" y="35407"/>
                </a:lnTo>
                <a:close/>
              </a:path>
              <a:path w="357504" h="166369">
                <a:moveTo>
                  <a:pt x="161124" y="29159"/>
                </a:moveTo>
                <a:lnTo>
                  <a:pt x="58318" y="29159"/>
                </a:lnTo>
                <a:lnTo>
                  <a:pt x="58318" y="37515"/>
                </a:lnTo>
                <a:lnTo>
                  <a:pt x="161124" y="37515"/>
                </a:lnTo>
                <a:lnTo>
                  <a:pt x="161124" y="29159"/>
                </a:lnTo>
                <a:close/>
              </a:path>
              <a:path w="357504" h="166369">
                <a:moveTo>
                  <a:pt x="34023" y="1371"/>
                </a:moveTo>
                <a:lnTo>
                  <a:pt x="25018" y="1371"/>
                </a:lnTo>
                <a:lnTo>
                  <a:pt x="25018" y="35407"/>
                </a:lnTo>
                <a:lnTo>
                  <a:pt x="34023" y="35407"/>
                </a:lnTo>
                <a:lnTo>
                  <a:pt x="34023" y="1371"/>
                </a:lnTo>
                <a:close/>
              </a:path>
              <a:path w="357504" h="166369">
                <a:moveTo>
                  <a:pt x="106273" y="0"/>
                </a:moveTo>
                <a:lnTo>
                  <a:pt x="97231" y="3467"/>
                </a:lnTo>
                <a:lnTo>
                  <a:pt x="100139" y="8722"/>
                </a:lnTo>
                <a:lnTo>
                  <a:pt x="103303" y="14755"/>
                </a:lnTo>
                <a:lnTo>
                  <a:pt x="106727" y="21567"/>
                </a:lnTo>
                <a:lnTo>
                  <a:pt x="110413" y="29159"/>
                </a:lnTo>
                <a:lnTo>
                  <a:pt x="111125" y="29159"/>
                </a:lnTo>
                <a:lnTo>
                  <a:pt x="119456" y="25006"/>
                </a:lnTo>
                <a:lnTo>
                  <a:pt x="115242" y="16664"/>
                </a:lnTo>
                <a:lnTo>
                  <a:pt x="111636" y="9717"/>
                </a:lnTo>
                <a:lnTo>
                  <a:pt x="108644" y="4162"/>
                </a:lnTo>
                <a:lnTo>
                  <a:pt x="106273" y="0"/>
                </a:lnTo>
                <a:close/>
              </a:path>
              <a:path w="357504" h="166369">
                <a:moveTo>
                  <a:pt x="252323" y="153441"/>
                </a:moveTo>
                <a:lnTo>
                  <a:pt x="231495" y="153441"/>
                </a:lnTo>
                <a:lnTo>
                  <a:pt x="232409" y="156222"/>
                </a:lnTo>
                <a:lnTo>
                  <a:pt x="233095" y="159461"/>
                </a:lnTo>
                <a:lnTo>
                  <a:pt x="233565" y="163169"/>
                </a:lnTo>
                <a:lnTo>
                  <a:pt x="255104" y="163169"/>
                </a:lnTo>
                <a:lnTo>
                  <a:pt x="264786" y="161509"/>
                </a:lnTo>
                <a:lnTo>
                  <a:pt x="271600" y="157252"/>
                </a:lnTo>
                <a:lnTo>
                  <a:pt x="273538" y="153885"/>
                </a:lnTo>
                <a:lnTo>
                  <a:pt x="262521" y="153885"/>
                </a:lnTo>
                <a:lnTo>
                  <a:pt x="252323" y="153441"/>
                </a:lnTo>
                <a:close/>
              </a:path>
              <a:path w="357504" h="166369">
                <a:moveTo>
                  <a:pt x="276618" y="647"/>
                </a:moveTo>
                <a:lnTo>
                  <a:pt x="266903" y="647"/>
                </a:lnTo>
                <a:lnTo>
                  <a:pt x="267011" y="142354"/>
                </a:lnTo>
                <a:lnTo>
                  <a:pt x="267373" y="149504"/>
                </a:lnTo>
                <a:lnTo>
                  <a:pt x="262521" y="153885"/>
                </a:lnTo>
                <a:lnTo>
                  <a:pt x="273538" y="153885"/>
                </a:lnTo>
                <a:lnTo>
                  <a:pt x="275544" y="150398"/>
                </a:lnTo>
                <a:lnTo>
                  <a:pt x="276618" y="140944"/>
                </a:lnTo>
                <a:lnTo>
                  <a:pt x="276618" y="48564"/>
                </a:lnTo>
                <a:lnTo>
                  <a:pt x="285870" y="48564"/>
                </a:lnTo>
                <a:lnTo>
                  <a:pt x="281962" y="39749"/>
                </a:lnTo>
                <a:lnTo>
                  <a:pt x="276618" y="27025"/>
                </a:lnTo>
                <a:lnTo>
                  <a:pt x="276618" y="647"/>
                </a:lnTo>
                <a:close/>
              </a:path>
              <a:path w="357504" h="166369">
                <a:moveTo>
                  <a:pt x="248767" y="43052"/>
                </a:moveTo>
                <a:lnTo>
                  <a:pt x="193205" y="43052"/>
                </a:lnTo>
                <a:lnTo>
                  <a:pt x="193205" y="52070"/>
                </a:lnTo>
                <a:lnTo>
                  <a:pt x="238366" y="52070"/>
                </a:lnTo>
                <a:lnTo>
                  <a:pt x="231284" y="76465"/>
                </a:lnTo>
                <a:lnTo>
                  <a:pt x="220475" y="99645"/>
                </a:lnTo>
                <a:lnTo>
                  <a:pt x="205937" y="121609"/>
                </a:lnTo>
                <a:lnTo>
                  <a:pt x="187667" y="142354"/>
                </a:lnTo>
                <a:lnTo>
                  <a:pt x="188112" y="142836"/>
                </a:lnTo>
                <a:lnTo>
                  <a:pt x="190423" y="144462"/>
                </a:lnTo>
                <a:lnTo>
                  <a:pt x="193205" y="145821"/>
                </a:lnTo>
                <a:lnTo>
                  <a:pt x="195071" y="146977"/>
                </a:lnTo>
                <a:lnTo>
                  <a:pt x="228977" y="104166"/>
                </a:lnTo>
                <a:lnTo>
                  <a:pt x="248671" y="52384"/>
                </a:lnTo>
                <a:lnTo>
                  <a:pt x="248767" y="43052"/>
                </a:lnTo>
                <a:close/>
              </a:path>
              <a:path w="357504" h="166369">
                <a:moveTo>
                  <a:pt x="285870" y="48564"/>
                </a:moveTo>
                <a:lnTo>
                  <a:pt x="276618" y="48564"/>
                </a:lnTo>
                <a:lnTo>
                  <a:pt x="289472" y="77032"/>
                </a:lnTo>
                <a:lnTo>
                  <a:pt x="305800" y="102728"/>
                </a:lnTo>
                <a:lnTo>
                  <a:pt x="325599" y="125651"/>
                </a:lnTo>
                <a:lnTo>
                  <a:pt x="348868" y="145796"/>
                </a:lnTo>
                <a:lnTo>
                  <a:pt x="351624" y="143484"/>
                </a:lnTo>
                <a:lnTo>
                  <a:pt x="354406" y="140944"/>
                </a:lnTo>
                <a:lnTo>
                  <a:pt x="357200" y="138150"/>
                </a:lnTo>
                <a:lnTo>
                  <a:pt x="339792" y="124652"/>
                </a:lnTo>
                <a:lnTo>
                  <a:pt x="324377" y="109854"/>
                </a:lnTo>
                <a:lnTo>
                  <a:pt x="310962" y="93752"/>
                </a:lnTo>
                <a:lnTo>
                  <a:pt x="299554" y="76339"/>
                </a:lnTo>
                <a:lnTo>
                  <a:pt x="309837" y="68008"/>
                </a:lnTo>
                <a:lnTo>
                  <a:pt x="295376" y="68008"/>
                </a:lnTo>
                <a:lnTo>
                  <a:pt x="291340" y="60235"/>
                </a:lnTo>
                <a:lnTo>
                  <a:pt x="286869" y="50817"/>
                </a:lnTo>
                <a:lnTo>
                  <a:pt x="285870" y="48564"/>
                </a:lnTo>
                <a:close/>
              </a:path>
              <a:path w="357504" h="166369">
                <a:moveTo>
                  <a:pt x="334975" y="30492"/>
                </a:moveTo>
                <a:lnTo>
                  <a:pt x="323646" y="42223"/>
                </a:lnTo>
                <a:lnTo>
                  <a:pt x="313266" y="52384"/>
                </a:lnTo>
                <a:lnTo>
                  <a:pt x="303840" y="60978"/>
                </a:lnTo>
                <a:lnTo>
                  <a:pt x="295376" y="68008"/>
                </a:lnTo>
                <a:lnTo>
                  <a:pt x="309837" y="68008"/>
                </a:lnTo>
                <a:lnTo>
                  <a:pt x="310580" y="67406"/>
                </a:lnTo>
                <a:lnTo>
                  <a:pt x="321430" y="57945"/>
                </a:lnTo>
                <a:lnTo>
                  <a:pt x="332108" y="47962"/>
                </a:lnTo>
                <a:lnTo>
                  <a:pt x="342620" y="37465"/>
                </a:lnTo>
                <a:lnTo>
                  <a:pt x="334975" y="30492"/>
                </a:lnTo>
                <a:close/>
              </a:path>
            </a:pathLst>
          </a:custGeom>
          <a:solidFill>
            <a:srgbClr val="5F5D5D"/>
          </a:solidFill>
        </p:spPr>
        <p:txBody>
          <a:bodyPr wrap="square" lIns="0" tIns="0" rIns="0" bIns="0" rtlCol="0"/>
          <a:lstStyle/>
          <a:p>
            <a:endParaRPr/>
          </a:p>
        </p:txBody>
      </p:sp>
      <p:sp>
        <p:nvSpPr>
          <p:cNvPr id="14" name="object 14"/>
          <p:cNvSpPr/>
          <p:nvPr/>
        </p:nvSpPr>
        <p:spPr>
          <a:xfrm>
            <a:off x="5948857" y="2772423"/>
            <a:ext cx="347980" cy="165100"/>
          </a:xfrm>
          <a:custGeom>
            <a:avLst/>
            <a:gdLst/>
            <a:ahLst/>
            <a:cxnLst/>
            <a:rect l="l" t="t" r="r" b="b"/>
            <a:pathLst>
              <a:path w="347979" h="165100">
                <a:moveTo>
                  <a:pt x="46520" y="8991"/>
                </a:moveTo>
                <a:lnTo>
                  <a:pt x="0" y="8991"/>
                </a:lnTo>
                <a:lnTo>
                  <a:pt x="0" y="164566"/>
                </a:lnTo>
                <a:lnTo>
                  <a:pt x="9004" y="164566"/>
                </a:lnTo>
                <a:lnTo>
                  <a:pt x="9004" y="17348"/>
                </a:lnTo>
                <a:lnTo>
                  <a:pt x="46520" y="17348"/>
                </a:lnTo>
                <a:lnTo>
                  <a:pt x="46520" y="8991"/>
                </a:lnTo>
                <a:close/>
              </a:path>
              <a:path w="347979" h="165100">
                <a:moveTo>
                  <a:pt x="159753" y="149275"/>
                </a:moveTo>
                <a:lnTo>
                  <a:pt x="41605" y="149275"/>
                </a:lnTo>
                <a:lnTo>
                  <a:pt x="41605" y="157632"/>
                </a:lnTo>
                <a:lnTo>
                  <a:pt x="159753" y="157632"/>
                </a:lnTo>
                <a:lnTo>
                  <a:pt x="159753" y="149275"/>
                </a:lnTo>
                <a:close/>
              </a:path>
              <a:path w="347979" h="165100">
                <a:moveTo>
                  <a:pt x="143065" y="9702"/>
                </a:moveTo>
                <a:lnTo>
                  <a:pt x="63830" y="9702"/>
                </a:lnTo>
                <a:lnTo>
                  <a:pt x="63830" y="149275"/>
                </a:lnTo>
                <a:lnTo>
                  <a:pt x="72834" y="149275"/>
                </a:lnTo>
                <a:lnTo>
                  <a:pt x="72834" y="111747"/>
                </a:lnTo>
                <a:lnTo>
                  <a:pt x="143065" y="111747"/>
                </a:lnTo>
                <a:lnTo>
                  <a:pt x="143065" y="103390"/>
                </a:lnTo>
                <a:lnTo>
                  <a:pt x="72834" y="103390"/>
                </a:lnTo>
                <a:lnTo>
                  <a:pt x="72834" y="64630"/>
                </a:lnTo>
                <a:lnTo>
                  <a:pt x="143065" y="64630"/>
                </a:lnTo>
                <a:lnTo>
                  <a:pt x="143065" y="56997"/>
                </a:lnTo>
                <a:lnTo>
                  <a:pt x="72834" y="56997"/>
                </a:lnTo>
                <a:lnTo>
                  <a:pt x="72834" y="18046"/>
                </a:lnTo>
                <a:lnTo>
                  <a:pt x="143065" y="18046"/>
                </a:lnTo>
                <a:lnTo>
                  <a:pt x="143065" y="9702"/>
                </a:lnTo>
                <a:close/>
              </a:path>
              <a:path w="347979" h="165100">
                <a:moveTo>
                  <a:pt x="143065" y="111747"/>
                </a:moveTo>
                <a:lnTo>
                  <a:pt x="133350" y="111747"/>
                </a:lnTo>
                <a:lnTo>
                  <a:pt x="133350" y="149275"/>
                </a:lnTo>
                <a:lnTo>
                  <a:pt x="143065" y="149275"/>
                </a:lnTo>
                <a:lnTo>
                  <a:pt x="143065" y="111747"/>
                </a:lnTo>
                <a:close/>
              </a:path>
              <a:path w="347979" h="165100">
                <a:moveTo>
                  <a:pt x="27762" y="126364"/>
                </a:moveTo>
                <a:lnTo>
                  <a:pt x="14579" y="126364"/>
                </a:lnTo>
                <a:lnTo>
                  <a:pt x="15494" y="129146"/>
                </a:lnTo>
                <a:lnTo>
                  <a:pt x="16205" y="132384"/>
                </a:lnTo>
                <a:lnTo>
                  <a:pt x="16649" y="136080"/>
                </a:lnTo>
                <a:lnTo>
                  <a:pt x="18516" y="136080"/>
                </a:lnTo>
                <a:lnTo>
                  <a:pt x="21272" y="135877"/>
                </a:lnTo>
                <a:lnTo>
                  <a:pt x="24980" y="135394"/>
                </a:lnTo>
                <a:lnTo>
                  <a:pt x="31229" y="135394"/>
                </a:lnTo>
                <a:lnTo>
                  <a:pt x="38835" y="133525"/>
                </a:lnTo>
                <a:lnTo>
                  <a:pt x="44264" y="128620"/>
                </a:lnTo>
                <a:lnTo>
                  <a:pt x="44996" y="126834"/>
                </a:lnTo>
                <a:lnTo>
                  <a:pt x="36093" y="126834"/>
                </a:lnTo>
                <a:lnTo>
                  <a:pt x="27762" y="126364"/>
                </a:lnTo>
                <a:close/>
              </a:path>
              <a:path w="347979" h="165100">
                <a:moveTo>
                  <a:pt x="46520" y="17348"/>
                </a:moveTo>
                <a:lnTo>
                  <a:pt x="37490" y="17348"/>
                </a:lnTo>
                <a:lnTo>
                  <a:pt x="22225" y="68046"/>
                </a:lnTo>
                <a:lnTo>
                  <a:pt x="30073" y="78452"/>
                </a:lnTo>
                <a:lnTo>
                  <a:pt x="35582" y="88865"/>
                </a:lnTo>
                <a:lnTo>
                  <a:pt x="38752" y="99282"/>
                </a:lnTo>
                <a:lnTo>
                  <a:pt x="39585" y="109702"/>
                </a:lnTo>
                <a:lnTo>
                  <a:pt x="40030" y="121272"/>
                </a:lnTo>
                <a:lnTo>
                  <a:pt x="36093" y="126834"/>
                </a:lnTo>
                <a:lnTo>
                  <a:pt x="44996" y="126834"/>
                </a:lnTo>
                <a:lnTo>
                  <a:pt x="47518" y="120680"/>
                </a:lnTo>
                <a:lnTo>
                  <a:pt x="48602" y="109702"/>
                </a:lnTo>
                <a:lnTo>
                  <a:pt x="47562" y="98678"/>
                </a:lnTo>
                <a:lnTo>
                  <a:pt x="44438" y="87823"/>
                </a:lnTo>
                <a:lnTo>
                  <a:pt x="39232" y="77144"/>
                </a:lnTo>
                <a:lnTo>
                  <a:pt x="31940" y="66649"/>
                </a:lnTo>
                <a:lnTo>
                  <a:pt x="46512" y="18046"/>
                </a:lnTo>
                <a:lnTo>
                  <a:pt x="46520" y="17348"/>
                </a:lnTo>
                <a:close/>
              </a:path>
              <a:path w="347979" h="165100">
                <a:moveTo>
                  <a:pt x="143065" y="64630"/>
                </a:moveTo>
                <a:lnTo>
                  <a:pt x="133350" y="64630"/>
                </a:lnTo>
                <a:lnTo>
                  <a:pt x="133350" y="103390"/>
                </a:lnTo>
                <a:lnTo>
                  <a:pt x="143065" y="103390"/>
                </a:lnTo>
                <a:lnTo>
                  <a:pt x="143065" y="64630"/>
                </a:lnTo>
                <a:close/>
              </a:path>
              <a:path w="347979" h="165100">
                <a:moveTo>
                  <a:pt x="143065" y="18046"/>
                </a:moveTo>
                <a:lnTo>
                  <a:pt x="133350" y="18046"/>
                </a:lnTo>
                <a:lnTo>
                  <a:pt x="133350" y="56997"/>
                </a:lnTo>
                <a:lnTo>
                  <a:pt x="143065" y="56997"/>
                </a:lnTo>
                <a:lnTo>
                  <a:pt x="143065" y="18046"/>
                </a:lnTo>
                <a:close/>
              </a:path>
              <a:path w="347979" h="165100">
                <a:moveTo>
                  <a:pt x="209880" y="0"/>
                </a:moveTo>
                <a:lnTo>
                  <a:pt x="201561" y="0"/>
                </a:lnTo>
                <a:lnTo>
                  <a:pt x="201492" y="8178"/>
                </a:lnTo>
                <a:lnTo>
                  <a:pt x="201387" y="14643"/>
                </a:lnTo>
                <a:lnTo>
                  <a:pt x="200956" y="32388"/>
                </a:lnTo>
                <a:lnTo>
                  <a:pt x="200843" y="63042"/>
                </a:lnTo>
                <a:lnTo>
                  <a:pt x="199133" y="91552"/>
                </a:lnTo>
                <a:lnTo>
                  <a:pt x="194630" y="116763"/>
                </a:lnTo>
                <a:lnTo>
                  <a:pt x="194569" y="116992"/>
                </a:lnTo>
                <a:lnTo>
                  <a:pt x="187318" y="138433"/>
                </a:lnTo>
                <a:lnTo>
                  <a:pt x="177253" y="156260"/>
                </a:lnTo>
                <a:lnTo>
                  <a:pt x="180047" y="158597"/>
                </a:lnTo>
                <a:lnTo>
                  <a:pt x="181648" y="160210"/>
                </a:lnTo>
                <a:lnTo>
                  <a:pt x="182118" y="161150"/>
                </a:lnTo>
                <a:lnTo>
                  <a:pt x="183032" y="162077"/>
                </a:lnTo>
                <a:lnTo>
                  <a:pt x="183743" y="162750"/>
                </a:lnTo>
                <a:lnTo>
                  <a:pt x="184188" y="163233"/>
                </a:lnTo>
                <a:lnTo>
                  <a:pt x="191744" y="150208"/>
                </a:lnTo>
                <a:lnTo>
                  <a:pt x="197742" y="136834"/>
                </a:lnTo>
                <a:lnTo>
                  <a:pt x="202172" y="123115"/>
                </a:lnTo>
                <a:lnTo>
                  <a:pt x="205028" y="109054"/>
                </a:lnTo>
                <a:lnTo>
                  <a:pt x="215482" y="109054"/>
                </a:lnTo>
                <a:lnTo>
                  <a:pt x="212620" y="105403"/>
                </a:lnTo>
                <a:lnTo>
                  <a:pt x="206413" y="97942"/>
                </a:lnTo>
                <a:lnTo>
                  <a:pt x="207371" y="89640"/>
                </a:lnTo>
                <a:lnTo>
                  <a:pt x="209542" y="45669"/>
                </a:lnTo>
                <a:lnTo>
                  <a:pt x="209791" y="23863"/>
                </a:lnTo>
                <a:lnTo>
                  <a:pt x="209880" y="0"/>
                </a:lnTo>
                <a:close/>
              </a:path>
              <a:path w="347979" h="165100">
                <a:moveTo>
                  <a:pt x="241833" y="125031"/>
                </a:moveTo>
                <a:lnTo>
                  <a:pt x="237894" y="133924"/>
                </a:lnTo>
                <a:lnTo>
                  <a:pt x="233684" y="142562"/>
                </a:lnTo>
                <a:lnTo>
                  <a:pt x="229215" y="150940"/>
                </a:lnTo>
                <a:lnTo>
                  <a:pt x="224497" y="159054"/>
                </a:lnTo>
                <a:lnTo>
                  <a:pt x="232816" y="163233"/>
                </a:lnTo>
                <a:lnTo>
                  <a:pt x="238163" y="153708"/>
                </a:lnTo>
                <a:lnTo>
                  <a:pt x="242538" y="144986"/>
                </a:lnTo>
                <a:lnTo>
                  <a:pt x="246394" y="136144"/>
                </a:lnTo>
                <a:lnTo>
                  <a:pt x="249478" y="127787"/>
                </a:lnTo>
                <a:lnTo>
                  <a:pt x="241833" y="125031"/>
                </a:lnTo>
                <a:close/>
              </a:path>
              <a:path w="347979" h="165100">
                <a:moveTo>
                  <a:pt x="327977" y="123634"/>
                </a:moveTo>
                <a:lnTo>
                  <a:pt x="320332" y="126428"/>
                </a:lnTo>
                <a:lnTo>
                  <a:pt x="325496" y="136395"/>
                </a:lnTo>
                <a:lnTo>
                  <a:pt x="329880" y="145508"/>
                </a:lnTo>
                <a:lnTo>
                  <a:pt x="333737" y="154431"/>
                </a:lnTo>
                <a:lnTo>
                  <a:pt x="336296" y="161150"/>
                </a:lnTo>
                <a:lnTo>
                  <a:pt x="345338" y="157657"/>
                </a:lnTo>
                <a:lnTo>
                  <a:pt x="342785" y="152793"/>
                </a:lnTo>
                <a:lnTo>
                  <a:pt x="340474" y="148653"/>
                </a:lnTo>
                <a:lnTo>
                  <a:pt x="336552" y="140284"/>
                </a:lnTo>
                <a:lnTo>
                  <a:pt x="333125" y="133260"/>
                </a:lnTo>
                <a:lnTo>
                  <a:pt x="330304" y="127787"/>
                </a:lnTo>
                <a:lnTo>
                  <a:pt x="327977" y="123634"/>
                </a:lnTo>
                <a:close/>
              </a:path>
              <a:path w="347979" h="165100">
                <a:moveTo>
                  <a:pt x="270306" y="127787"/>
                </a:moveTo>
                <a:lnTo>
                  <a:pt x="261975" y="130568"/>
                </a:lnTo>
                <a:lnTo>
                  <a:pt x="269862" y="158597"/>
                </a:lnTo>
                <a:lnTo>
                  <a:pt x="270306" y="160439"/>
                </a:lnTo>
                <a:lnTo>
                  <a:pt x="279349" y="158369"/>
                </a:lnTo>
                <a:lnTo>
                  <a:pt x="278808" y="156260"/>
                </a:lnTo>
                <a:lnTo>
                  <a:pt x="278193" y="153708"/>
                </a:lnTo>
                <a:lnTo>
                  <a:pt x="277266" y="150037"/>
                </a:lnTo>
                <a:lnTo>
                  <a:pt x="274379" y="139946"/>
                </a:lnTo>
                <a:lnTo>
                  <a:pt x="272173" y="132880"/>
                </a:lnTo>
                <a:lnTo>
                  <a:pt x="270306" y="127787"/>
                </a:lnTo>
                <a:close/>
              </a:path>
              <a:path w="347979" h="165100">
                <a:moveTo>
                  <a:pt x="297395" y="125704"/>
                </a:moveTo>
                <a:lnTo>
                  <a:pt x="289775" y="127787"/>
                </a:lnTo>
                <a:lnTo>
                  <a:pt x="291850" y="133353"/>
                </a:lnTo>
                <a:lnTo>
                  <a:pt x="294608" y="140304"/>
                </a:lnTo>
                <a:lnTo>
                  <a:pt x="298712" y="150208"/>
                </a:lnTo>
                <a:lnTo>
                  <a:pt x="301574" y="156972"/>
                </a:lnTo>
                <a:lnTo>
                  <a:pt x="309892" y="154190"/>
                </a:lnTo>
                <a:lnTo>
                  <a:pt x="307769" y="148653"/>
                </a:lnTo>
                <a:lnTo>
                  <a:pt x="305044" y="142205"/>
                </a:lnTo>
                <a:lnTo>
                  <a:pt x="301573" y="134520"/>
                </a:lnTo>
                <a:lnTo>
                  <a:pt x="297395" y="125704"/>
                </a:lnTo>
                <a:close/>
              </a:path>
              <a:path w="347979" h="165100">
                <a:moveTo>
                  <a:pt x="215482" y="109054"/>
                </a:moveTo>
                <a:lnTo>
                  <a:pt x="205028" y="109054"/>
                </a:lnTo>
                <a:lnTo>
                  <a:pt x="209043" y="114680"/>
                </a:lnTo>
                <a:lnTo>
                  <a:pt x="213364" y="121032"/>
                </a:lnTo>
                <a:lnTo>
                  <a:pt x="218057" y="128198"/>
                </a:lnTo>
                <a:lnTo>
                  <a:pt x="223100" y="136144"/>
                </a:lnTo>
                <a:lnTo>
                  <a:pt x="230708" y="129895"/>
                </a:lnTo>
                <a:lnTo>
                  <a:pt x="224772" y="121377"/>
                </a:lnTo>
                <a:lnTo>
                  <a:pt x="218741" y="113214"/>
                </a:lnTo>
                <a:lnTo>
                  <a:pt x="215482" y="109054"/>
                </a:lnTo>
                <a:close/>
              </a:path>
              <a:path w="347979" h="165100">
                <a:moveTo>
                  <a:pt x="310616" y="52184"/>
                </a:moveTo>
                <a:lnTo>
                  <a:pt x="300888" y="52184"/>
                </a:lnTo>
                <a:lnTo>
                  <a:pt x="296884" y="70325"/>
                </a:lnTo>
                <a:lnTo>
                  <a:pt x="289764" y="86555"/>
                </a:lnTo>
                <a:lnTo>
                  <a:pt x="279523" y="100877"/>
                </a:lnTo>
                <a:lnTo>
                  <a:pt x="266153" y="113296"/>
                </a:lnTo>
                <a:lnTo>
                  <a:pt x="267995" y="114680"/>
                </a:lnTo>
                <a:lnTo>
                  <a:pt x="270548" y="116992"/>
                </a:lnTo>
                <a:lnTo>
                  <a:pt x="273799" y="120230"/>
                </a:lnTo>
                <a:lnTo>
                  <a:pt x="285990" y="108564"/>
                </a:lnTo>
                <a:lnTo>
                  <a:pt x="295494" y="95070"/>
                </a:lnTo>
                <a:lnTo>
                  <a:pt x="302306" y="79745"/>
                </a:lnTo>
                <a:lnTo>
                  <a:pt x="306425" y="62585"/>
                </a:lnTo>
                <a:lnTo>
                  <a:pt x="313804" y="62585"/>
                </a:lnTo>
                <a:lnTo>
                  <a:pt x="310616" y="52184"/>
                </a:lnTo>
                <a:close/>
              </a:path>
              <a:path w="347979" h="165100">
                <a:moveTo>
                  <a:pt x="313804" y="62585"/>
                </a:moveTo>
                <a:lnTo>
                  <a:pt x="306425" y="62585"/>
                </a:lnTo>
                <a:lnTo>
                  <a:pt x="310683" y="79125"/>
                </a:lnTo>
                <a:lnTo>
                  <a:pt x="317892" y="94019"/>
                </a:lnTo>
                <a:lnTo>
                  <a:pt x="328051" y="107267"/>
                </a:lnTo>
                <a:lnTo>
                  <a:pt x="341160" y="118872"/>
                </a:lnTo>
                <a:lnTo>
                  <a:pt x="343941" y="115163"/>
                </a:lnTo>
                <a:lnTo>
                  <a:pt x="346024" y="112610"/>
                </a:lnTo>
                <a:lnTo>
                  <a:pt x="347408" y="111213"/>
                </a:lnTo>
                <a:lnTo>
                  <a:pt x="334692" y="100229"/>
                </a:lnTo>
                <a:lnTo>
                  <a:pt x="324321" y="86728"/>
                </a:lnTo>
                <a:lnTo>
                  <a:pt x="316295" y="70712"/>
                </a:lnTo>
                <a:lnTo>
                  <a:pt x="313804" y="62585"/>
                </a:lnTo>
                <a:close/>
              </a:path>
              <a:path w="347979" h="165100">
                <a:moveTo>
                  <a:pt x="284200" y="28536"/>
                </a:moveTo>
                <a:lnTo>
                  <a:pt x="275882" y="28536"/>
                </a:lnTo>
                <a:lnTo>
                  <a:pt x="270797" y="52638"/>
                </a:lnTo>
                <a:lnTo>
                  <a:pt x="261808" y="74217"/>
                </a:lnTo>
                <a:lnTo>
                  <a:pt x="248912" y="93278"/>
                </a:lnTo>
                <a:lnTo>
                  <a:pt x="232105" y="109829"/>
                </a:lnTo>
                <a:lnTo>
                  <a:pt x="239077" y="116763"/>
                </a:lnTo>
                <a:lnTo>
                  <a:pt x="253563" y="101527"/>
                </a:lnTo>
                <a:lnTo>
                  <a:pt x="265109" y="85688"/>
                </a:lnTo>
                <a:lnTo>
                  <a:pt x="273706" y="69241"/>
                </a:lnTo>
                <a:lnTo>
                  <a:pt x="279349" y="52184"/>
                </a:lnTo>
                <a:lnTo>
                  <a:pt x="344627" y="52184"/>
                </a:lnTo>
                <a:lnTo>
                  <a:pt x="344627" y="43840"/>
                </a:lnTo>
                <a:lnTo>
                  <a:pt x="281419" y="43840"/>
                </a:lnTo>
                <a:lnTo>
                  <a:pt x="281419" y="42443"/>
                </a:lnTo>
                <a:lnTo>
                  <a:pt x="281889" y="40131"/>
                </a:lnTo>
                <a:lnTo>
                  <a:pt x="282816" y="36906"/>
                </a:lnTo>
                <a:lnTo>
                  <a:pt x="283286" y="33159"/>
                </a:lnTo>
                <a:lnTo>
                  <a:pt x="283756" y="30416"/>
                </a:lnTo>
                <a:lnTo>
                  <a:pt x="284200" y="28536"/>
                </a:lnTo>
                <a:close/>
              </a:path>
              <a:path w="347979" h="165100">
                <a:moveTo>
                  <a:pt x="254330" y="749"/>
                </a:moveTo>
                <a:lnTo>
                  <a:pt x="248701" y="20454"/>
                </a:lnTo>
                <a:lnTo>
                  <a:pt x="241498" y="38596"/>
                </a:lnTo>
                <a:lnTo>
                  <a:pt x="232725" y="55179"/>
                </a:lnTo>
                <a:lnTo>
                  <a:pt x="222389" y="70205"/>
                </a:lnTo>
                <a:lnTo>
                  <a:pt x="222935" y="70712"/>
                </a:lnTo>
                <a:lnTo>
                  <a:pt x="224015" y="71602"/>
                </a:lnTo>
                <a:lnTo>
                  <a:pt x="225856" y="72999"/>
                </a:lnTo>
                <a:lnTo>
                  <a:pt x="227723" y="74358"/>
                </a:lnTo>
                <a:lnTo>
                  <a:pt x="228879" y="75310"/>
                </a:lnTo>
                <a:lnTo>
                  <a:pt x="229349" y="75755"/>
                </a:lnTo>
                <a:lnTo>
                  <a:pt x="232105" y="72047"/>
                </a:lnTo>
                <a:lnTo>
                  <a:pt x="234899" y="68135"/>
                </a:lnTo>
                <a:lnTo>
                  <a:pt x="237680" y="63957"/>
                </a:lnTo>
                <a:lnTo>
                  <a:pt x="251100" y="63957"/>
                </a:lnTo>
                <a:lnTo>
                  <a:pt x="244614" y="59778"/>
                </a:lnTo>
                <a:lnTo>
                  <a:pt x="243217" y="58851"/>
                </a:lnTo>
                <a:lnTo>
                  <a:pt x="242062" y="58178"/>
                </a:lnTo>
                <a:lnTo>
                  <a:pt x="241147" y="57696"/>
                </a:lnTo>
                <a:lnTo>
                  <a:pt x="243459" y="53530"/>
                </a:lnTo>
                <a:lnTo>
                  <a:pt x="245529" y="49377"/>
                </a:lnTo>
                <a:lnTo>
                  <a:pt x="247396" y="45199"/>
                </a:lnTo>
                <a:lnTo>
                  <a:pt x="261275" y="45199"/>
                </a:lnTo>
                <a:lnTo>
                  <a:pt x="259194" y="43802"/>
                </a:lnTo>
                <a:lnTo>
                  <a:pt x="255485" y="41490"/>
                </a:lnTo>
                <a:lnTo>
                  <a:pt x="252730" y="39865"/>
                </a:lnTo>
                <a:lnTo>
                  <a:pt x="250863" y="38950"/>
                </a:lnTo>
                <a:lnTo>
                  <a:pt x="252260" y="35242"/>
                </a:lnTo>
                <a:lnTo>
                  <a:pt x="253657" y="31775"/>
                </a:lnTo>
                <a:lnTo>
                  <a:pt x="255041" y="28536"/>
                </a:lnTo>
                <a:lnTo>
                  <a:pt x="284200" y="28536"/>
                </a:lnTo>
                <a:lnTo>
                  <a:pt x="284200" y="20180"/>
                </a:lnTo>
                <a:lnTo>
                  <a:pt x="257835" y="20180"/>
                </a:lnTo>
                <a:lnTo>
                  <a:pt x="259664" y="14643"/>
                </a:lnTo>
                <a:lnTo>
                  <a:pt x="261302" y="8635"/>
                </a:lnTo>
                <a:lnTo>
                  <a:pt x="262686" y="2133"/>
                </a:lnTo>
                <a:lnTo>
                  <a:pt x="254330" y="749"/>
                </a:lnTo>
                <a:close/>
              </a:path>
              <a:path w="347979" h="165100">
                <a:moveTo>
                  <a:pt x="251100" y="63957"/>
                </a:moveTo>
                <a:lnTo>
                  <a:pt x="237680" y="63957"/>
                </a:lnTo>
                <a:lnTo>
                  <a:pt x="239522" y="64871"/>
                </a:lnTo>
                <a:lnTo>
                  <a:pt x="242062" y="66738"/>
                </a:lnTo>
                <a:lnTo>
                  <a:pt x="245325" y="69494"/>
                </a:lnTo>
                <a:lnTo>
                  <a:pt x="248551" y="71843"/>
                </a:lnTo>
                <a:lnTo>
                  <a:pt x="250863" y="73672"/>
                </a:lnTo>
                <a:lnTo>
                  <a:pt x="252260" y="75069"/>
                </a:lnTo>
                <a:lnTo>
                  <a:pt x="257124" y="68135"/>
                </a:lnTo>
                <a:lnTo>
                  <a:pt x="253885" y="65785"/>
                </a:lnTo>
                <a:lnTo>
                  <a:pt x="251100" y="63957"/>
                </a:lnTo>
                <a:close/>
              </a:path>
              <a:path w="347979" h="165100">
                <a:moveTo>
                  <a:pt x="185585" y="27774"/>
                </a:moveTo>
                <a:lnTo>
                  <a:pt x="177939" y="29883"/>
                </a:lnTo>
                <a:lnTo>
                  <a:pt x="180750" y="40131"/>
                </a:lnTo>
                <a:lnTo>
                  <a:pt x="183079" y="49377"/>
                </a:lnTo>
                <a:lnTo>
                  <a:pt x="185115" y="58250"/>
                </a:lnTo>
                <a:lnTo>
                  <a:pt x="186982" y="67360"/>
                </a:lnTo>
                <a:lnTo>
                  <a:pt x="194627" y="66001"/>
                </a:lnTo>
                <a:lnTo>
                  <a:pt x="192760" y="56830"/>
                </a:lnTo>
                <a:lnTo>
                  <a:pt x="190545" y="47066"/>
                </a:lnTo>
                <a:lnTo>
                  <a:pt x="188237" y="37725"/>
                </a:lnTo>
                <a:lnTo>
                  <a:pt x="185585" y="27774"/>
                </a:lnTo>
                <a:close/>
              </a:path>
              <a:path w="347979" h="165100">
                <a:moveTo>
                  <a:pt x="223786" y="24307"/>
                </a:moveTo>
                <a:lnTo>
                  <a:pt x="218579" y="41506"/>
                </a:lnTo>
                <a:lnTo>
                  <a:pt x="216223" y="48964"/>
                </a:lnTo>
                <a:lnTo>
                  <a:pt x="214058" y="55562"/>
                </a:lnTo>
                <a:lnTo>
                  <a:pt x="221703" y="58356"/>
                </a:lnTo>
                <a:lnTo>
                  <a:pt x="225462" y="45669"/>
                </a:lnTo>
                <a:lnTo>
                  <a:pt x="227725" y="37725"/>
                </a:lnTo>
                <a:lnTo>
                  <a:pt x="228638" y="34023"/>
                </a:lnTo>
                <a:lnTo>
                  <a:pt x="230035" y="30797"/>
                </a:lnTo>
                <a:lnTo>
                  <a:pt x="230949" y="28244"/>
                </a:lnTo>
                <a:lnTo>
                  <a:pt x="231432" y="26403"/>
                </a:lnTo>
                <a:lnTo>
                  <a:pt x="223786" y="24307"/>
                </a:lnTo>
                <a:close/>
              </a:path>
              <a:path w="347979" h="165100">
                <a:moveTo>
                  <a:pt x="261275" y="45199"/>
                </a:moveTo>
                <a:lnTo>
                  <a:pt x="247396" y="45199"/>
                </a:lnTo>
                <a:lnTo>
                  <a:pt x="249237" y="46113"/>
                </a:lnTo>
                <a:lnTo>
                  <a:pt x="251574" y="47739"/>
                </a:lnTo>
                <a:lnTo>
                  <a:pt x="254330" y="50050"/>
                </a:lnTo>
                <a:lnTo>
                  <a:pt x="257594" y="51917"/>
                </a:lnTo>
                <a:lnTo>
                  <a:pt x="259905" y="53530"/>
                </a:lnTo>
                <a:lnTo>
                  <a:pt x="261302" y="54914"/>
                </a:lnTo>
                <a:lnTo>
                  <a:pt x="266153" y="47980"/>
                </a:lnTo>
                <a:lnTo>
                  <a:pt x="264287" y="47066"/>
                </a:lnTo>
                <a:lnTo>
                  <a:pt x="261975" y="45669"/>
                </a:lnTo>
                <a:lnTo>
                  <a:pt x="261275" y="45199"/>
                </a:lnTo>
                <a:close/>
              </a:path>
              <a:path w="347979" h="165100">
                <a:moveTo>
                  <a:pt x="312686" y="88"/>
                </a:moveTo>
                <a:lnTo>
                  <a:pt x="304355" y="88"/>
                </a:lnTo>
                <a:lnTo>
                  <a:pt x="304355" y="3327"/>
                </a:lnTo>
                <a:lnTo>
                  <a:pt x="304081" y="8635"/>
                </a:lnTo>
                <a:lnTo>
                  <a:pt x="303646" y="14643"/>
                </a:lnTo>
                <a:lnTo>
                  <a:pt x="302964" y="32388"/>
                </a:lnTo>
                <a:lnTo>
                  <a:pt x="302556" y="39865"/>
                </a:lnTo>
                <a:lnTo>
                  <a:pt x="302285" y="43840"/>
                </a:lnTo>
                <a:lnTo>
                  <a:pt x="310616" y="43840"/>
                </a:lnTo>
                <a:lnTo>
                  <a:pt x="311543" y="34023"/>
                </a:lnTo>
                <a:lnTo>
                  <a:pt x="312140" y="24356"/>
                </a:lnTo>
                <a:lnTo>
                  <a:pt x="312483" y="14643"/>
                </a:lnTo>
                <a:lnTo>
                  <a:pt x="312602" y="8178"/>
                </a:lnTo>
                <a:lnTo>
                  <a:pt x="312686" y="88"/>
                </a:lnTo>
                <a:close/>
              </a:path>
              <a:path w="347979" h="165100">
                <a:moveTo>
                  <a:pt x="325869" y="10439"/>
                </a:moveTo>
                <a:lnTo>
                  <a:pt x="318935" y="15303"/>
                </a:lnTo>
                <a:lnTo>
                  <a:pt x="324954" y="22707"/>
                </a:lnTo>
                <a:lnTo>
                  <a:pt x="329577" y="29159"/>
                </a:lnTo>
                <a:lnTo>
                  <a:pt x="332828" y="34734"/>
                </a:lnTo>
                <a:lnTo>
                  <a:pt x="340474" y="29883"/>
                </a:lnTo>
                <a:lnTo>
                  <a:pt x="336296" y="23863"/>
                </a:lnTo>
                <a:lnTo>
                  <a:pt x="331434" y="17360"/>
                </a:lnTo>
                <a:lnTo>
                  <a:pt x="325869" y="10439"/>
                </a:lnTo>
                <a:close/>
              </a:path>
            </a:pathLst>
          </a:custGeom>
          <a:solidFill>
            <a:srgbClr val="5F5D5D"/>
          </a:solidFill>
        </p:spPr>
        <p:txBody>
          <a:bodyPr wrap="square" lIns="0" tIns="0" rIns="0" bIns="0" rtlCol="0"/>
          <a:lstStyle/>
          <a:p>
            <a:endParaRPr/>
          </a:p>
        </p:txBody>
      </p:sp>
      <p:grpSp>
        <p:nvGrpSpPr>
          <p:cNvPr id="15" name="object 15"/>
          <p:cNvGrpSpPr/>
          <p:nvPr/>
        </p:nvGrpSpPr>
        <p:grpSpPr>
          <a:xfrm>
            <a:off x="6372301" y="615861"/>
            <a:ext cx="7632700" cy="3749675"/>
            <a:chOff x="6372301" y="615861"/>
            <a:chExt cx="7632700" cy="3749675"/>
          </a:xfrm>
        </p:grpSpPr>
        <p:sp>
          <p:nvSpPr>
            <p:cNvPr id="16" name="object 16"/>
            <p:cNvSpPr/>
            <p:nvPr/>
          </p:nvSpPr>
          <p:spPr>
            <a:xfrm>
              <a:off x="12408979" y="784276"/>
              <a:ext cx="1284605" cy="1633855"/>
            </a:xfrm>
            <a:custGeom>
              <a:avLst/>
              <a:gdLst/>
              <a:ahLst/>
              <a:cxnLst/>
              <a:rect l="l" t="t" r="r" b="b"/>
              <a:pathLst>
                <a:path w="1284605" h="1633855">
                  <a:moveTo>
                    <a:pt x="0" y="0"/>
                  </a:moveTo>
                  <a:lnTo>
                    <a:pt x="1284287" y="1633651"/>
                  </a:lnTo>
                </a:path>
              </a:pathLst>
            </a:custGeom>
            <a:ln w="7199">
              <a:solidFill>
                <a:srgbClr val="B6B6B7"/>
              </a:solidFill>
            </a:ln>
          </p:spPr>
          <p:txBody>
            <a:bodyPr wrap="square" lIns="0" tIns="0" rIns="0" bIns="0" rtlCol="0"/>
            <a:lstStyle/>
            <a:p>
              <a:endParaRPr/>
            </a:p>
          </p:txBody>
        </p:sp>
        <p:pic>
          <p:nvPicPr>
            <p:cNvPr id="17" name="object 17"/>
            <p:cNvPicPr/>
            <p:nvPr/>
          </p:nvPicPr>
          <p:blipFill>
            <a:blip r:embed="rId9" cstate="print"/>
            <a:stretch>
              <a:fillRect/>
            </a:stretch>
          </p:blipFill>
          <p:spPr>
            <a:xfrm>
              <a:off x="12351829" y="727126"/>
              <a:ext cx="114300" cy="114300"/>
            </a:xfrm>
            <a:prstGeom prst="rect">
              <a:avLst/>
            </a:prstGeom>
          </p:spPr>
        </p:pic>
        <p:sp>
          <p:nvSpPr>
            <p:cNvPr id="18" name="object 18"/>
            <p:cNvSpPr/>
            <p:nvPr/>
          </p:nvSpPr>
          <p:spPr>
            <a:xfrm>
              <a:off x="10055720" y="673011"/>
              <a:ext cx="3637915" cy="1744980"/>
            </a:xfrm>
            <a:custGeom>
              <a:avLst/>
              <a:gdLst/>
              <a:ahLst/>
              <a:cxnLst/>
              <a:rect l="l" t="t" r="r" b="b"/>
              <a:pathLst>
                <a:path w="3637915" h="1744980">
                  <a:moveTo>
                    <a:pt x="3637546" y="1744916"/>
                  </a:moveTo>
                  <a:lnTo>
                    <a:pt x="0" y="0"/>
                  </a:lnTo>
                </a:path>
              </a:pathLst>
            </a:custGeom>
            <a:ln w="7199">
              <a:solidFill>
                <a:srgbClr val="B6B6B7"/>
              </a:solidFill>
            </a:ln>
          </p:spPr>
          <p:txBody>
            <a:bodyPr wrap="square" lIns="0" tIns="0" rIns="0" bIns="0" rtlCol="0"/>
            <a:lstStyle/>
            <a:p>
              <a:endParaRPr/>
            </a:p>
          </p:txBody>
        </p:sp>
        <p:pic>
          <p:nvPicPr>
            <p:cNvPr id="19" name="object 19"/>
            <p:cNvPicPr/>
            <p:nvPr/>
          </p:nvPicPr>
          <p:blipFill>
            <a:blip r:embed="rId9" cstate="print"/>
            <a:stretch>
              <a:fillRect/>
            </a:stretch>
          </p:blipFill>
          <p:spPr>
            <a:xfrm>
              <a:off x="9998570" y="615861"/>
              <a:ext cx="114300" cy="114300"/>
            </a:xfrm>
            <a:prstGeom prst="rect">
              <a:avLst/>
            </a:prstGeom>
          </p:spPr>
        </p:pic>
        <p:sp>
          <p:nvSpPr>
            <p:cNvPr id="20" name="object 20"/>
            <p:cNvSpPr/>
            <p:nvPr/>
          </p:nvSpPr>
          <p:spPr>
            <a:xfrm>
              <a:off x="6429451" y="1505686"/>
              <a:ext cx="7264400" cy="1428115"/>
            </a:xfrm>
            <a:custGeom>
              <a:avLst/>
              <a:gdLst/>
              <a:ahLst/>
              <a:cxnLst/>
              <a:rect l="l" t="t" r="r" b="b"/>
              <a:pathLst>
                <a:path w="7264400" h="1428114">
                  <a:moveTo>
                    <a:pt x="2463177" y="0"/>
                  </a:moveTo>
                  <a:lnTo>
                    <a:pt x="7263815" y="912241"/>
                  </a:lnTo>
                </a:path>
                <a:path w="7264400" h="1428114">
                  <a:moveTo>
                    <a:pt x="0" y="1427822"/>
                  </a:moveTo>
                  <a:lnTo>
                    <a:pt x="7263815" y="912241"/>
                  </a:lnTo>
                </a:path>
              </a:pathLst>
            </a:custGeom>
            <a:ln w="7199">
              <a:solidFill>
                <a:srgbClr val="B6B6B7"/>
              </a:solidFill>
            </a:ln>
          </p:spPr>
          <p:txBody>
            <a:bodyPr wrap="square" lIns="0" tIns="0" rIns="0" bIns="0" rtlCol="0"/>
            <a:lstStyle/>
            <a:p>
              <a:endParaRPr/>
            </a:p>
          </p:txBody>
        </p:sp>
        <p:pic>
          <p:nvPicPr>
            <p:cNvPr id="21" name="object 21"/>
            <p:cNvPicPr/>
            <p:nvPr/>
          </p:nvPicPr>
          <p:blipFill>
            <a:blip r:embed="rId9" cstate="print"/>
            <a:stretch>
              <a:fillRect/>
            </a:stretch>
          </p:blipFill>
          <p:spPr>
            <a:xfrm>
              <a:off x="6372301" y="2876359"/>
              <a:ext cx="114300" cy="114300"/>
            </a:xfrm>
            <a:prstGeom prst="rect">
              <a:avLst/>
            </a:prstGeom>
          </p:spPr>
        </p:pic>
        <p:sp>
          <p:nvSpPr>
            <p:cNvPr id="22" name="object 22"/>
            <p:cNvSpPr/>
            <p:nvPr/>
          </p:nvSpPr>
          <p:spPr>
            <a:xfrm>
              <a:off x="9071394" y="2417927"/>
              <a:ext cx="4622165" cy="1890395"/>
            </a:xfrm>
            <a:custGeom>
              <a:avLst/>
              <a:gdLst/>
              <a:ahLst/>
              <a:cxnLst/>
              <a:rect l="l" t="t" r="r" b="b"/>
              <a:pathLst>
                <a:path w="4622165" h="1890395">
                  <a:moveTo>
                    <a:pt x="0" y="1890153"/>
                  </a:moveTo>
                  <a:lnTo>
                    <a:pt x="4621872" y="0"/>
                  </a:lnTo>
                </a:path>
              </a:pathLst>
            </a:custGeom>
            <a:ln w="7199">
              <a:solidFill>
                <a:srgbClr val="B6B6B7"/>
              </a:solidFill>
            </a:ln>
          </p:spPr>
          <p:txBody>
            <a:bodyPr wrap="square" lIns="0" tIns="0" rIns="0" bIns="0" rtlCol="0"/>
            <a:lstStyle/>
            <a:p>
              <a:endParaRPr/>
            </a:p>
          </p:txBody>
        </p:sp>
        <p:sp>
          <p:nvSpPr>
            <p:cNvPr id="23" name="object 23"/>
            <p:cNvSpPr/>
            <p:nvPr/>
          </p:nvSpPr>
          <p:spPr>
            <a:xfrm>
              <a:off x="8603957" y="4145343"/>
              <a:ext cx="356870" cy="165100"/>
            </a:xfrm>
            <a:custGeom>
              <a:avLst/>
              <a:gdLst/>
              <a:ahLst/>
              <a:cxnLst/>
              <a:rect l="l" t="t" r="r" b="b"/>
              <a:pathLst>
                <a:path w="356870" h="165100">
                  <a:moveTo>
                    <a:pt x="153568" y="8267"/>
                  </a:moveTo>
                  <a:lnTo>
                    <a:pt x="60451" y="8267"/>
                  </a:lnTo>
                  <a:lnTo>
                    <a:pt x="60451" y="63182"/>
                  </a:lnTo>
                  <a:lnTo>
                    <a:pt x="153568" y="63182"/>
                  </a:lnTo>
                  <a:lnTo>
                    <a:pt x="153568" y="54165"/>
                  </a:lnTo>
                  <a:lnTo>
                    <a:pt x="70180" y="54165"/>
                  </a:lnTo>
                  <a:lnTo>
                    <a:pt x="70180" y="16624"/>
                  </a:lnTo>
                  <a:lnTo>
                    <a:pt x="153568" y="16624"/>
                  </a:lnTo>
                  <a:lnTo>
                    <a:pt x="153568" y="8267"/>
                  </a:lnTo>
                  <a:close/>
                </a:path>
                <a:path w="356870" h="165100">
                  <a:moveTo>
                    <a:pt x="153568" y="16624"/>
                  </a:moveTo>
                  <a:lnTo>
                    <a:pt x="143840" y="16624"/>
                  </a:lnTo>
                  <a:lnTo>
                    <a:pt x="143840" y="54165"/>
                  </a:lnTo>
                  <a:lnTo>
                    <a:pt x="153568" y="54165"/>
                  </a:lnTo>
                  <a:lnTo>
                    <a:pt x="153568" y="16624"/>
                  </a:lnTo>
                  <a:close/>
                </a:path>
                <a:path w="356870" h="165100">
                  <a:moveTo>
                    <a:pt x="31953" y="61810"/>
                  </a:moveTo>
                  <a:lnTo>
                    <a:pt x="22936" y="61810"/>
                  </a:lnTo>
                  <a:lnTo>
                    <a:pt x="22936" y="164617"/>
                  </a:lnTo>
                  <a:lnTo>
                    <a:pt x="31953" y="164617"/>
                  </a:lnTo>
                  <a:lnTo>
                    <a:pt x="31953" y="61810"/>
                  </a:lnTo>
                  <a:close/>
                </a:path>
                <a:path w="356870" h="165100">
                  <a:moveTo>
                    <a:pt x="111251" y="100634"/>
                  </a:moveTo>
                  <a:lnTo>
                    <a:pt x="102235" y="100634"/>
                  </a:lnTo>
                  <a:lnTo>
                    <a:pt x="102235" y="164528"/>
                  </a:lnTo>
                  <a:lnTo>
                    <a:pt x="111251" y="164528"/>
                  </a:lnTo>
                  <a:lnTo>
                    <a:pt x="111251" y="100634"/>
                  </a:lnTo>
                  <a:close/>
                </a:path>
                <a:path w="356870" h="165100">
                  <a:moveTo>
                    <a:pt x="118897" y="97853"/>
                  </a:moveTo>
                  <a:lnTo>
                    <a:pt x="95275" y="97853"/>
                  </a:lnTo>
                  <a:lnTo>
                    <a:pt x="85126" y="112568"/>
                  </a:lnTo>
                  <a:lnTo>
                    <a:pt x="72717" y="125468"/>
                  </a:lnTo>
                  <a:lnTo>
                    <a:pt x="58045" y="136545"/>
                  </a:lnTo>
                  <a:lnTo>
                    <a:pt x="41109" y="145796"/>
                  </a:lnTo>
                  <a:lnTo>
                    <a:pt x="42494" y="146710"/>
                  </a:lnTo>
                  <a:lnTo>
                    <a:pt x="44132" y="148551"/>
                  </a:lnTo>
                  <a:lnTo>
                    <a:pt x="45961" y="151333"/>
                  </a:lnTo>
                  <a:lnTo>
                    <a:pt x="46875" y="152260"/>
                  </a:lnTo>
                  <a:lnTo>
                    <a:pt x="79657" y="132235"/>
                  </a:lnTo>
                  <a:lnTo>
                    <a:pt x="102235" y="100634"/>
                  </a:lnTo>
                  <a:lnTo>
                    <a:pt x="111251" y="100634"/>
                  </a:lnTo>
                  <a:lnTo>
                    <a:pt x="111251" y="99949"/>
                  </a:lnTo>
                  <a:lnTo>
                    <a:pt x="120230" y="99949"/>
                  </a:lnTo>
                  <a:lnTo>
                    <a:pt x="118897" y="97853"/>
                  </a:lnTo>
                  <a:close/>
                </a:path>
                <a:path w="356870" h="165100">
                  <a:moveTo>
                    <a:pt x="120230" y="99949"/>
                  </a:moveTo>
                  <a:lnTo>
                    <a:pt x="111251" y="99949"/>
                  </a:lnTo>
                  <a:lnTo>
                    <a:pt x="119933" y="115662"/>
                  </a:lnTo>
                  <a:lnTo>
                    <a:pt x="131398" y="129465"/>
                  </a:lnTo>
                  <a:lnTo>
                    <a:pt x="145643" y="141355"/>
                  </a:lnTo>
                  <a:lnTo>
                    <a:pt x="162661" y="151333"/>
                  </a:lnTo>
                  <a:lnTo>
                    <a:pt x="164503" y="148107"/>
                  </a:lnTo>
                  <a:lnTo>
                    <a:pt x="166598" y="145567"/>
                  </a:lnTo>
                  <a:lnTo>
                    <a:pt x="168910" y="143687"/>
                  </a:lnTo>
                  <a:lnTo>
                    <a:pt x="153019" y="135095"/>
                  </a:lnTo>
                  <a:lnTo>
                    <a:pt x="139388" y="124594"/>
                  </a:lnTo>
                  <a:lnTo>
                    <a:pt x="128015" y="112182"/>
                  </a:lnTo>
                  <a:lnTo>
                    <a:pt x="120230" y="99949"/>
                  </a:lnTo>
                  <a:close/>
                </a:path>
                <a:path w="356870" h="165100">
                  <a:moveTo>
                    <a:pt x="168910" y="88836"/>
                  </a:moveTo>
                  <a:lnTo>
                    <a:pt x="44576" y="88836"/>
                  </a:lnTo>
                  <a:lnTo>
                    <a:pt x="44576" y="97853"/>
                  </a:lnTo>
                  <a:lnTo>
                    <a:pt x="168910" y="97853"/>
                  </a:lnTo>
                  <a:lnTo>
                    <a:pt x="168910" y="88836"/>
                  </a:lnTo>
                  <a:close/>
                </a:path>
                <a:path w="356870" h="165100">
                  <a:moveTo>
                    <a:pt x="37515" y="0"/>
                  </a:moveTo>
                  <a:lnTo>
                    <a:pt x="30221" y="23090"/>
                  </a:lnTo>
                  <a:lnTo>
                    <a:pt x="21539" y="44449"/>
                  </a:lnTo>
                  <a:lnTo>
                    <a:pt x="11466" y="64075"/>
                  </a:lnTo>
                  <a:lnTo>
                    <a:pt x="0" y="81965"/>
                  </a:lnTo>
                  <a:lnTo>
                    <a:pt x="482" y="82410"/>
                  </a:lnTo>
                  <a:lnTo>
                    <a:pt x="1397" y="83807"/>
                  </a:lnTo>
                  <a:lnTo>
                    <a:pt x="4178" y="88430"/>
                  </a:lnTo>
                  <a:lnTo>
                    <a:pt x="4864" y="90055"/>
                  </a:lnTo>
                  <a:lnTo>
                    <a:pt x="4864" y="90970"/>
                  </a:lnTo>
                  <a:lnTo>
                    <a:pt x="9907" y="83683"/>
                  </a:lnTo>
                  <a:lnTo>
                    <a:pt x="14600" y="76395"/>
                  </a:lnTo>
                  <a:lnTo>
                    <a:pt x="18942" y="69104"/>
                  </a:lnTo>
                  <a:lnTo>
                    <a:pt x="22936" y="61810"/>
                  </a:lnTo>
                  <a:lnTo>
                    <a:pt x="31953" y="61810"/>
                  </a:lnTo>
                  <a:lnTo>
                    <a:pt x="31953" y="43052"/>
                  </a:lnTo>
                  <a:lnTo>
                    <a:pt x="34944" y="35812"/>
                  </a:lnTo>
                  <a:lnTo>
                    <a:pt x="38374" y="26568"/>
                  </a:lnTo>
                  <a:lnTo>
                    <a:pt x="42245" y="15324"/>
                  </a:lnTo>
                  <a:lnTo>
                    <a:pt x="46558" y="2082"/>
                  </a:lnTo>
                  <a:lnTo>
                    <a:pt x="37515" y="0"/>
                  </a:lnTo>
                  <a:close/>
                </a:path>
                <a:path w="356870" h="165100">
                  <a:moveTo>
                    <a:pt x="111251" y="69367"/>
                  </a:moveTo>
                  <a:lnTo>
                    <a:pt x="102235" y="69367"/>
                  </a:lnTo>
                  <a:lnTo>
                    <a:pt x="102235" y="88836"/>
                  </a:lnTo>
                  <a:lnTo>
                    <a:pt x="111251" y="88836"/>
                  </a:lnTo>
                  <a:lnTo>
                    <a:pt x="111251" y="69367"/>
                  </a:lnTo>
                  <a:close/>
                </a:path>
                <a:path w="356870" h="165100">
                  <a:moveTo>
                    <a:pt x="356400" y="149263"/>
                  </a:moveTo>
                  <a:lnTo>
                    <a:pt x="222364" y="149263"/>
                  </a:lnTo>
                  <a:lnTo>
                    <a:pt x="222364" y="157619"/>
                  </a:lnTo>
                  <a:lnTo>
                    <a:pt x="356400" y="157619"/>
                  </a:lnTo>
                  <a:lnTo>
                    <a:pt x="356400" y="149263"/>
                  </a:lnTo>
                  <a:close/>
                </a:path>
                <a:path w="356870" h="165100">
                  <a:moveTo>
                    <a:pt x="343890" y="93078"/>
                  </a:moveTo>
                  <a:lnTo>
                    <a:pt x="239052" y="93078"/>
                  </a:lnTo>
                  <a:lnTo>
                    <a:pt x="239052" y="149263"/>
                  </a:lnTo>
                  <a:lnTo>
                    <a:pt x="248056" y="149263"/>
                  </a:lnTo>
                  <a:lnTo>
                    <a:pt x="248056" y="101434"/>
                  </a:lnTo>
                  <a:lnTo>
                    <a:pt x="343890" y="101434"/>
                  </a:lnTo>
                  <a:lnTo>
                    <a:pt x="343890" y="93078"/>
                  </a:lnTo>
                  <a:close/>
                </a:path>
                <a:path w="356870" h="165100">
                  <a:moveTo>
                    <a:pt x="280060" y="101434"/>
                  </a:moveTo>
                  <a:lnTo>
                    <a:pt x="271056" y="101434"/>
                  </a:lnTo>
                  <a:lnTo>
                    <a:pt x="271056" y="149263"/>
                  </a:lnTo>
                  <a:lnTo>
                    <a:pt x="280060" y="149263"/>
                  </a:lnTo>
                  <a:lnTo>
                    <a:pt x="280060" y="101434"/>
                  </a:lnTo>
                  <a:close/>
                </a:path>
                <a:path w="356870" h="165100">
                  <a:moveTo>
                    <a:pt x="312064" y="101434"/>
                  </a:moveTo>
                  <a:lnTo>
                    <a:pt x="303060" y="101434"/>
                  </a:lnTo>
                  <a:lnTo>
                    <a:pt x="303060" y="149263"/>
                  </a:lnTo>
                  <a:lnTo>
                    <a:pt x="312064" y="149263"/>
                  </a:lnTo>
                  <a:lnTo>
                    <a:pt x="312064" y="101434"/>
                  </a:lnTo>
                  <a:close/>
                </a:path>
                <a:path w="356870" h="165100">
                  <a:moveTo>
                    <a:pt x="343890" y="101434"/>
                  </a:moveTo>
                  <a:lnTo>
                    <a:pt x="334886" y="101434"/>
                  </a:lnTo>
                  <a:lnTo>
                    <a:pt x="334886" y="149263"/>
                  </a:lnTo>
                  <a:lnTo>
                    <a:pt x="343890" y="149263"/>
                  </a:lnTo>
                  <a:lnTo>
                    <a:pt x="343890" y="101434"/>
                  </a:lnTo>
                  <a:close/>
                </a:path>
                <a:path w="356870" h="165100">
                  <a:moveTo>
                    <a:pt x="336956" y="7556"/>
                  </a:moveTo>
                  <a:lnTo>
                    <a:pt x="245986" y="7556"/>
                  </a:lnTo>
                  <a:lnTo>
                    <a:pt x="245986" y="73698"/>
                  </a:lnTo>
                  <a:lnTo>
                    <a:pt x="336956" y="73698"/>
                  </a:lnTo>
                  <a:lnTo>
                    <a:pt x="336956" y="66052"/>
                  </a:lnTo>
                  <a:lnTo>
                    <a:pt x="254990" y="66052"/>
                  </a:lnTo>
                  <a:lnTo>
                    <a:pt x="254990" y="45072"/>
                  </a:lnTo>
                  <a:lnTo>
                    <a:pt x="336956" y="45072"/>
                  </a:lnTo>
                  <a:lnTo>
                    <a:pt x="336956" y="36715"/>
                  </a:lnTo>
                  <a:lnTo>
                    <a:pt x="254990" y="36715"/>
                  </a:lnTo>
                  <a:lnTo>
                    <a:pt x="254990" y="15913"/>
                  </a:lnTo>
                  <a:lnTo>
                    <a:pt x="336956" y="15913"/>
                  </a:lnTo>
                  <a:lnTo>
                    <a:pt x="336956" y="7556"/>
                  </a:lnTo>
                  <a:close/>
                </a:path>
                <a:path w="356870" h="165100">
                  <a:moveTo>
                    <a:pt x="336956" y="45072"/>
                  </a:moveTo>
                  <a:lnTo>
                    <a:pt x="327952" y="45072"/>
                  </a:lnTo>
                  <a:lnTo>
                    <a:pt x="327952" y="66052"/>
                  </a:lnTo>
                  <a:lnTo>
                    <a:pt x="336956" y="66052"/>
                  </a:lnTo>
                  <a:lnTo>
                    <a:pt x="336956" y="45072"/>
                  </a:lnTo>
                  <a:close/>
                </a:path>
                <a:path w="356870" h="165100">
                  <a:moveTo>
                    <a:pt x="336956" y="15913"/>
                  </a:moveTo>
                  <a:lnTo>
                    <a:pt x="327952" y="15913"/>
                  </a:lnTo>
                  <a:lnTo>
                    <a:pt x="327952" y="36715"/>
                  </a:lnTo>
                  <a:lnTo>
                    <a:pt x="336956" y="36715"/>
                  </a:lnTo>
                  <a:lnTo>
                    <a:pt x="336956" y="15913"/>
                  </a:lnTo>
                  <a:close/>
                </a:path>
                <a:path w="356870" h="165100">
                  <a:moveTo>
                    <a:pt x="210629" y="93764"/>
                  </a:moveTo>
                  <a:lnTo>
                    <a:pt x="207240" y="111211"/>
                  </a:lnTo>
                  <a:lnTo>
                    <a:pt x="203338" y="128139"/>
                  </a:lnTo>
                  <a:lnTo>
                    <a:pt x="198919" y="144549"/>
                  </a:lnTo>
                  <a:lnTo>
                    <a:pt x="193979" y="160439"/>
                  </a:lnTo>
                  <a:lnTo>
                    <a:pt x="204381" y="163906"/>
                  </a:lnTo>
                  <a:lnTo>
                    <a:pt x="207161" y="151152"/>
                  </a:lnTo>
                  <a:lnTo>
                    <a:pt x="210631" y="135788"/>
                  </a:lnTo>
                  <a:lnTo>
                    <a:pt x="214798" y="117814"/>
                  </a:lnTo>
                  <a:lnTo>
                    <a:pt x="219671" y="97231"/>
                  </a:lnTo>
                  <a:lnTo>
                    <a:pt x="216877" y="96304"/>
                  </a:lnTo>
                  <a:lnTo>
                    <a:pt x="213855" y="95148"/>
                  </a:lnTo>
                  <a:lnTo>
                    <a:pt x="210629" y="93764"/>
                  </a:lnTo>
                  <a:close/>
                </a:path>
                <a:path w="356870" h="165100">
                  <a:moveTo>
                    <a:pt x="200914" y="1397"/>
                  </a:moveTo>
                  <a:lnTo>
                    <a:pt x="194652" y="8331"/>
                  </a:lnTo>
                  <a:lnTo>
                    <a:pt x="196964" y="10198"/>
                  </a:lnTo>
                  <a:lnTo>
                    <a:pt x="200431" y="13423"/>
                  </a:lnTo>
                  <a:lnTo>
                    <a:pt x="205092" y="18046"/>
                  </a:lnTo>
                  <a:lnTo>
                    <a:pt x="212496" y="24066"/>
                  </a:lnTo>
                  <a:lnTo>
                    <a:pt x="217804" y="28714"/>
                  </a:lnTo>
                  <a:lnTo>
                    <a:pt x="221056" y="31940"/>
                  </a:lnTo>
                  <a:lnTo>
                    <a:pt x="227990" y="24295"/>
                  </a:lnTo>
                  <a:lnTo>
                    <a:pt x="222130" y="19233"/>
                  </a:lnTo>
                  <a:lnTo>
                    <a:pt x="215661" y="13727"/>
                  </a:lnTo>
                  <a:lnTo>
                    <a:pt x="200914" y="1397"/>
                  </a:lnTo>
                  <a:close/>
                </a:path>
                <a:path w="356870" h="165100">
                  <a:moveTo>
                    <a:pt x="193979" y="46520"/>
                  </a:moveTo>
                  <a:lnTo>
                    <a:pt x="188404" y="53492"/>
                  </a:lnTo>
                  <a:lnTo>
                    <a:pt x="195834" y="59340"/>
                  </a:lnTo>
                  <a:lnTo>
                    <a:pt x="202825" y="65108"/>
                  </a:lnTo>
                  <a:lnTo>
                    <a:pt x="209378" y="70792"/>
                  </a:lnTo>
                  <a:lnTo>
                    <a:pt x="215493" y="76390"/>
                  </a:lnTo>
                  <a:lnTo>
                    <a:pt x="222453" y="68757"/>
                  </a:lnTo>
                  <a:lnTo>
                    <a:pt x="213182" y="61340"/>
                  </a:lnTo>
                  <a:lnTo>
                    <a:pt x="207162" y="56718"/>
                  </a:lnTo>
                  <a:lnTo>
                    <a:pt x="204381" y="54876"/>
                  </a:lnTo>
                  <a:lnTo>
                    <a:pt x="193979" y="46520"/>
                  </a:lnTo>
                  <a:close/>
                </a:path>
              </a:pathLst>
            </a:custGeom>
            <a:solidFill>
              <a:srgbClr val="5F5D5D"/>
            </a:solidFill>
          </p:spPr>
          <p:txBody>
            <a:bodyPr wrap="square" lIns="0" tIns="0" rIns="0" bIns="0" rtlCol="0"/>
            <a:lstStyle/>
            <a:p>
              <a:endParaRPr/>
            </a:p>
          </p:txBody>
        </p:sp>
        <p:pic>
          <p:nvPicPr>
            <p:cNvPr id="24" name="object 24"/>
            <p:cNvPicPr/>
            <p:nvPr/>
          </p:nvPicPr>
          <p:blipFill>
            <a:blip r:embed="rId9" cstate="print"/>
            <a:stretch>
              <a:fillRect/>
            </a:stretch>
          </p:blipFill>
          <p:spPr>
            <a:xfrm>
              <a:off x="9014244" y="4250931"/>
              <a:ext cx="114300" cy="114300"/>
            </a:xfrm>
            <a:prstGeom prst="rect">
              <a:avLst/>
            </a:prstGeom>
          </p:spPr>
        </p:pic>
        <p:sp>
          <p:nvSpPr>
            <p:cNvPr id="25" name="object 25"/>
            <p:cNvSpPr/>
            <p:nvPr/>
          </p:nvSpPr>
          <p:spPr>
            <a:xfrm>
              <a:off x="13562964" y="2287676"/>
              <a:ext cx="260985" cy="260985"/>
            </a:xfrm>
            <a:custGeom>
              <a:avLst/>
              <a:gdLst/>
              <a:ahLst/>
              <a:cxnLst/>
              <a:rect l="l" t="t" r="r" b="b"/>
              <a:pathLst>
                <a:path w="260984" h="260985">
                  <a:moveTo>
                    <a:pt x="130301" y="0"/>
                  </a:moveTo>
                  <a:lnTo>
                    <a:pt x="79563" y="10236"/>
                  </a:lnTo>
                  <a:lnTo>
                    <a:pt x="38147" y="38150"/>
                  </a:lnTo>
                  <a:lnTo>
                    <a:pt x="10233" y="79552"/>
                  </a:lnTo>
                  <a:lnTo>
                    <a:pt x="0" y="130251"/>
                  </a:lnTo>
                  <a:lnTo>
                    <a:pt x="10233" y="180954"/>
                  </a:lnTo>
                  <a:lnTo>
                    <a:pt x="38147" y="222356"/>
                  </a:lnTo>
                  <a:lnTo>
                    <a:pt x="79563" y="250267"/>
                  </a:lnTo>
                  <a:lnTo>
                    <a:pt x="130301" y="260502"/>
                  </a:lnTo>
                  <a:lnTo>
                    <a:pt x="180986" y="250267"/>
                  </a:lnTo>
                  <a:lnTo>
                    <a:pt x="222408" y="222356"/>
                  </a:lnTo>
                  <a:lnTo>
                    <a:pt x="250352" y="180954"/>
                  </a:lnTo>
                  <a:lnTo>
                    <a:pt x="260603" y="130251"/>
                  </a:lnTo>
                  <a:lnTo>
                    <a:pt x="250352" y="79552"/>
                  </a:lnTo>
                  <a:lnTo>
                    <a:pt x="222408" y="38150"/>
                  </a:lnTo>
                  <a:lnTo>
                    <a:pt x="180986" y="10236"/>
                  </a:lnTo>
                  <a:lnTo>
                    <a:pt x="130301" y="0"/>
                  </a:lnTo>
                  <a:close/>
                </a:path>
              </a:pathLst>
            </a:custGeom>
            <a:solidFill>
              <a:srgbClr val="0099E0"/>
            </a:solidFill>
          </p:spPr>
          <p:txBody>
            <a:bodyPr wrap="square" lIns="0" tIns="0" rIns="0" bIns="0" rtlCol="0"/>
            <a:lstStyle/>
            <a:p>
              <a:endParaRPr/>
            </a:p>
          </p:txBody>
        </p:sp>
        <p:pic>
          <p:nvPicPr>
            <p:cNvPr id="26" name="object 26"/>
            <p:cNvPicPr/>
            <p:nvPr/>
          </p:nvPicPr>
          <p:blipFill>
            <a:blip r:embed="rId9" cstate="print"/>
            <a:stretch>
              <a:fillRect/>
            </a:stretch>
          </p:blipFill>
          <p:spPr>
            <a:xfrm>
              <a:off x="8835479" y="1448536"/>
              <a:ext cx="114300" cy="114300"/>
            </a:xfrm>
            <a:prstGeom prst="rect">
              <a:avLst/>
            </a:prstGeom>
          </p:spPr>
        </p:pic>
        <p:sp>
          <p:nvSpPr>
            <p:cNvPr id="27" name="object 27"/>
            <p:cNvSpPr/>
            <p:nvPr/>
          </p:nvSpPr>
          <p:spPr>
            <a:xfrm>
              <a:off x="13380592" y="2701849"/>
              <a:ext cx="624840" cy="142240"/>
            </a:xfrm>
            <a:custGeom>
              <a:avLst/>
              <a:gdLst/>
              <a:ahLst/>
              <a:cxnLst/>
              <a:rect l="l" t="t" r="r" b="b"/>
              <a:pathLst>
                <a:path w="624840" h="142239">
                  <a:moveTo>
                    <a:pt x="138811" y="58420"/>
                  </a:moveTo>
                  <a:lnTo>
                    <a:pt x="15494" y="58420"/>
                  </a:lnTo>
                  <a:lnTo>
                    <a:pt x="15494" y="78663"/>
                  </a:lnTo>
                  <a:lnTo>
                    <a:pt x="15019" y="96513"/>
                  </a:lnTo>
                  <a:lnTo>
                    <a:pt x="12271" y="111391"/>
                  </a:lnTo>
                  <a:lnTo>
                    <a:pt x="7260" y="123297"/>
                  </a:lnTo>
                  <a:lnTo>
                    <a:pt x="0" y="132232"/>
                  </a:lnTo>
                  <a:lnTo>
                    <a:pt x="2794" y="135813"/>
                  </a:lnTo>
                  <a:lnTo>
                    <a:pt x="5461" y="138988"/>
                  </a:lnTo>
                  <a:lnTo>
                    <a:pt x="7747" y="141757"/>
                  </a:lnTo>
                  <a:lnTo>
                    <a:pt x="16581" y="129555"/>
                  </a:lnTo>
                  <a:lnTo>
                    <a:pt x="22701" y="114973"/>
                  </a:lnTo>
                  <a:lnTo>
                    <a:pt x="26106" y="98009"/>
                  </a:lnTo>
                  <a:lnTo>
                    <a:pt x="26797" y="78663"/>
                  </a:lnTo>
                  <a:lnTo>
                    <a:pt x="26797" y="68529"/>
                  </a:lnTo>
                  <a:lnTo>
                    <a:pt x="138811" y="68529"/>
                  </a:lnTo>
                  <a:lnTo>
                    <a:pt x="138811" y="58420"/>
                  </a:lnTo>
                  <a:close/>
                </a:path>
                <a:path w="624840" h="142239">
                  <a:moveTo>
                    <a:pt x="101219" y="29845"/>
                  </a:moveTo>
                  <a:lnTo>
                    <a:pt x="96762" y="38103"/>
                  </a:lnTo>
                  <a:lnTo>
                    <a:pt x="92329" y="45618"/>
                  </a:lnTo>
                  <a:lnTo>
                    <a:pt x="87895" y="52390"/>
                  </a:lnTo>
                  <a:lnTo>
                    <a:pt x="83439" y="58420"/>
                  </a:lnTo>
                  <a:lnTo>
                    <a:pt x="95885" y="58420"/>
                  </a:lnTo>
                  <a:lnTo>
                    <a:pt x="99333" y="53952"/>
                  </a:lnTo>
                  <a:lnTo>
                    <a:pt x="103187" y="48891"/>
                  </a:lnTo>
                  <a:lnTo>
                    <a:pt x="107422" y="43235"/>
                  </a:lnTo>
                  <a:lnTo>
                    <a:pt x="112014" y="36982"/>
                  </a:lnTo>
                  <a:lnTo>
                    <a:pt x="101219" y="29845"/>
                  </a:lnTo>
                  <a:close/>
                </a:path>
                <a:path w="624840" h="142239">
                  <a:moveTo>
                    <a:pt x="43561" y="29184"/>
                  </a:moveTo>
                  <a:lnTo>
                    <a:pt x="33401" y="35737"/>
                  </a:lnTo>
                  <a:lnTo>
                    <a:pt x="37018" y="40243"/>
                  </a:lnTo>
                  <a:lnTo>
                    <a:pt x="40814" y="45415"/>
                  </a:lnTo>
                  <a:lnTo>
                    <a:pt x="44777" y="51254"/>
                  </a:lnTo>
                  <a:lnTo>
                    <a:pt x="48895" y="57759"/>
                  </a:lnTo>
                  <a:lnTo>
                    <a:pt x="58928" y="50622"/>
                  </a:lnTo>
                  <a:lnTo>
                    <a:pt x="57403" y="47828"/>
                  </a:lnTo>
                  <a:lnTo>
                    <a:pt x="53467" y="42468"/>
                  </a:lnTo>
                  <a:lnTo>
                    <a:pt x="47117" y="34544"/>
                  </a:lnTo>
                  <a:lnTo>
                    <a:pt x="45466" y="32156"/>
                  </a:lnTo>
                  <a:lnTo>
                    <a:pt x="43561" y="29184"/>
                  </a:lnTo>
                  <a:close/>
                </a:path>
                <a:path w="624840" h="142239">
                  <a:moveTo>
                    <a:pt x="142875" y="17272"/>
                  </a:moveTo>
                  <a:lnTo>
                    <a:pt x="3683" y="17272"/>
                  </a:lnTo>
                  <a:lnTo>
                    <a:pt x="3683" y="27381"/>
                  </a:lnTo>
                  <a:lnTo>
                    <a:pt x="142875" y="27381"/>
                  </a:lnTo>
                  <a:lnTo>
                    <a:pt x="142875" y="17272"/>
                  </a:lnTo>
                  <a:close/>
                </a:path>
                <a:path w="624840" h="142239">
                  <a:moveTo>
                    <a:pt x="75057" y="0"/>
                  </a:moveTo>
                  <a:lnTo>
                    <a:pt x="63753" y="3581"/>
                  </a:lnTo>
                  <a:lnTo>
                    <a:pt x="65786" y="8331"/>
                  </a:lnTo>
                  <a:lnTo>
                    <a:pt x="67564" y="12903"/>
                  </a:lnTo>
                  <a:lnTo>
                    <a:pt x="69088" y="17272"/>
                  </a:lnTo>
                  <a:lnTo>
                    <a:pt x="81026" y="17272"/>
                  </a:lnTo>
                  <a:lnTo>
                    <a:pt x="80264" y="14477"/>
                  </a:lnTo>
                  <a:lnTo>
                    <a:pt x="78867" y="10312"/>
                  </a:lnTo>
                  <a:lnTo>
                    <a:pt x="76835" y="4775"/>
                  </a:lnTo>
                  <a:lnTo>
                    <a:pt x="76073" y="2387"/>
                  </a:lnTo>
                  <a:lnTo>
                    <a:pt x="75438" y="787"/>
                  </a:lnTo>
                  <a:lnTo>
                    <a:pt x="75057" y="0"/>
                  </a:lnTo>
                  <a:close/>
                </a:path>
                <a:path w="624840" h="142239">
                  <a:moveTo>
                    <a:pt x="282321" y="7213"/>
                  </a:moveTo>
                  <a:lnTo>
                    <a:pt x="183515" y="7213"/>
                  </a:lnTo>
                  <a:lnTo>
                    <a:pt x="183515" y="59537"/>
                  </a:lnTo>
                  <a:lnTo>
                    <a:pt x="282321" y="59537"/>
                  </a:lnTo>
                  <a:lnTo>
                    <a:pt x="282321" y="49428"/>
                  </a:lnTo>
                  <a:lnTo>
                    <a:pt x="194818" y="49428"/>
                  </a:lnTo>
                  <a:lnTo>
                    <a:pt x="194818" y="17322"/>
                  </a:lnTo>
                  <a:lnTo>
                    <a:pt x="282321" y="17322"/>
                  </a:lnTo>
                  <a:lnTo>
                    <a:pt x="282321" y="7213"/>
                  </a:lnTo>
                  <a:close/>
                </a:path>
                <a:path w="624840" h="142239">
                  <a:moveTo>
                    <a:pt x="282321" y="17322"/>
                  </a:moveTo>
                  <a:lnTo>
                    <a:pt x="271018" y="17322"/>
                  </a:lnTo>
                  <a:lnTo>
                    <a:pt x="271018" y="49428"/>
                  </a:lnTo>
                  <a:lnTo>
                    <a:pt x="282321" y="49428"/>
                  </a:lnTo>
                  <a:lnTo>
                    <a:pt x="282321" y="17322"/>
                  </a:lnTo>
                  <a:close/>
                </a:path>
                <a:path w="624840" h="142239">
                  <a:moveTo>
                    <a:pt x="224028" y="75641"/>
                  </a:moveTo>
                  <a:lnTo>
                    <a:pt x="169164" y="75641"/>
                  </a:lnTo>
                  <a:lnTo>
                    <a:pt x="169164" y="141097"/>
                  </a:lnTo>
                  <a:lnTo>
                    <a:pt x="179959" y="141097"/>
                  </a:lnTo>
                  <a:lnTo>
                    <a:pt x="179959" y="131572"/>
                  </a:lnTo>
                  <a:lnTo>
                    <a:pt x="224028" y="131572"/>
                  </a:lnTo>
                  <a:lnTo>
                    <a:pt x="224028" y="122631"/>
                  </a:lnTo>
                  <a:lnTo>
                    <a:pt x="179959" y="122631"/>
                  </a:lnTo>
                  <a:lnTo>
                    <a:pt x="179959" y="85750"/>
                  </a:lnTo>
                  <a:lnTo>
                    <a:pt x="224028" y="85750"/>
                  </a:lnTo>
                  <a:lnTo>
                    <a:pt x="224028" y="75641"/>
                  </a:lnTo>
                  <a:close/>
                </a:path>
                <a:path w="624840" h="142239">
                  <a:moveTo>
                    <a:pt x="224028" y="131572"/>
                  </a:moveTo>
                  <a:lnTo>
                    <a:pt x="212598" y="131572"/>
                  </a:lnTo>
                  <a:lnTo>
                    <a:pt x="212598" y="141097"/>
                  </a:lnTo>
                  <a:lnTo>
                    <a:pt x="224028" y="141097"/>
                  </a:lnTo>
                  <a:lnTo>
                    <a:pt x="224028" y="131572"/>
                  </a:lnTo>
                  <a:close/>
                </a:path>
                <a:path w="624840" h="142239">
                  <a:moveTo>
                    <a:pt x="224028" y="85750"/>
                  </a:moveTo>
                  <a:lnTo>
                    <a:pt x="212598" y="85750"/>
                  </a:lnTo>
                  <a:lnTo>
                    <a:pt x="212598" y="122631"/>
                  </a:lnTo>
                  <a:lnTo>
                    <a:pt x="224028" y="122631"/>
                  </a:lnTo>
                  <a:lnTo>
                    <a:pt x="224028" y="85750"/>
                  </a:lnTo>
                  <a:close/>
                </a:path>
                <a:path w="624840" h="142239">
                  <a:moveTo>
                    <a:pt x="296672" y="75641"/>
                  </a:moveTo>
                  <a:lnTo>
                    <a:pt x="241935" y="75641"/>
                  </a:lnTo>
                  <a:lnTo>
                    <a:pt x="241935" y="141097"/>
                  </a:lnTo>
                  <a:lnTo>
                    <a:pt x="253238" y="141097"/>
                  </a:lnTo>
                  <a:lnTo>
                    <a:pt x="253238" y="131572"/>
                  </a:lnTo>
                  <a:lnTo>
                    <a:pt x="296672" y="131572"/>
                  </a:lnTo>
                  <a:lnTo>
                    <a:pt x="296672" y="123240"/>
                  </a:lnTo>
                  <a:lnTo>
                    <a:pt x="253238" y="123240"/>
                  </a:lnTo>
                  <a:lnTo>
                    <a:pt x="253238" y="85750"/>
                  </a:lnTo>
                  <a:lnTo>
                    <a:pt x="296672" y="85750"/>
                  </a:lnTo>
                  <a:lnTo>
                    <a:pt x="296672" y="75641"/>
                  </a:lnTo>
                  <a:close/>
                </a:path>
                <a:path w="624840" h="142239">
                  <a:moveTo>
                    <a:pt x="296672" y="131572"/>
                  </a:moveTo>
                  <a:lnTo>
                    <a:pt x="285876" y="131572"/>
                  </a:lnTo>
                  <a:lnTo>
                    <a:pt x="285876" y="141097"/>
                  </a:lnTo>
                  <a:lnTo>
                    <a:pt x="296672" y="141097"/>
                  </a:lnTo>
                  <a:lnTo>
                    <a:pt x="296672" y="131572"/>
                  </a:lnTo>
                  <a:close/>
                </a:path>
                <a:path w="624840" h="142239">
                  <a:moveTo>
                    <a:pt x="296672" y="85750"/>
                  </a:moveTo>
                  <a:lnTo>
                    <a:pt x="285876" y="85750"/>
                  </a:lnTo>
                  <a:lnTo>
                    <a:pt x="285876" y="123240"/>
                  </a:lnTo>
                  <a:lnTo>
                    <a:pt x="296672" y="123240"/>
                  </a:lnTo>
                  <a:lnTo>
                    <a:pt x="296672" y="85750"/>
                  </a:lnTo>
                  <a:close/>
                </a:path>
                <a:path w="624840" h="142239">
                  <a:moveTo>
                    <a:pt x="359155" y="89306"/>
                  </a:moveTo>
                  <a:lnTo>
                    <a:pt x="348488" y="89306"/>
                  </a:lnTo>
                  <a:lnTo>
                    <a:pt x="348488" y="141097"/>
                  </a:lnTo>
                  <a:lnTo>
                    <a:pt x="359155" y="141097"/>
                  </a:lnTo>
                  <a:lnTo>
                    <a:pt x="359155" y="89306"/>
                  </a:lnTo>
                  <a:close/>
                </a:path>
                <a:path w="624840" h="142239">
                  <a:moveTo>
                    <a:pt x="407543" y="127406"/>
                  </a:moveTo>
                  <a:lnTo>
                    <a:pt x="404495" y="127406"/>
                  </a:lnTo>
                  <a:lnTo>
                    <a:pt x="404876" y="129387"/>
                  </a:lnTo>
                  <a:lnTo>
                    <a:pt x="405511" y="132359"/>
                  </a:lnTo>
                  <a:lnTo>
                    <a:pt x="406273" y="136321"/>
                  </a:lnTo>
                  <a:lnTo>
                    <a:pt x="406653" y="137922"/>
                  </a:lnTo>
                  <a:lnTo>
                    <a:pt x="406908" y="139115"/>
                  </a:lnTo>
                  <a:lnTo>
                    <a:pt x="406908" y="139903"/>
                  </a:lnTo>
                  <a:lnTo>
                    <a:pt x="438785" y="139903"/>
                  </a:lnTo>
                  <a:lnTo>
                    <a:pt x="444753" y="134162"/>
                  </a:lnTo>
                  <a:lnTo>
                    <a:pt x="444582" y="128981"/>
                  </a:lnTo>
                  <a:lnTo>
                    <a:pt x="430657" y="128981"/>
                  </a:lnTo>
                  <a:lnTo>
                    <a:pt x="423545" y="128600"/>
                  </a:lnTo>
                  <a:lnTo>
                    <a:pt x="417957" y="128600"/>
                  </a:lnTo>
                  <a:lnTo>
                    <a:pt x="412623" y="128193"/>
                  </a:lnTo>
                  <a:lnTo>
                    <a:pt x="407543" y="127406"/>
                  </a:lnTo>
                  <a:close/>
                </a:path>
                <a:path w="624840" h="142239">
                  <a:moveTo>
                    <a:pt x="444373" y="91084"/>
                  </a:moveTo>
                  <a:lnTo>
                    <a:pt x="433705" y="91084"/>
                  </a:lnTo>
                  <a:lnTo>
                    <a:pt x="433826" y="122631"/>
                  </a:lnTo>
                  <a:lnTo>
                    <a:pt x="434086" y="126415"/>
                  </a:lnTo>
                  <a:lnTo>
                    <a:pt x="430657" y="128981"/>
                  </a:lnTo>
                  <a:lnTo>
                    <a:pt x="444582" y="128981"/>
                  </a:lnTo>
                  <a:lnTo>
                    <a:pt x="444498" y="126415"/>
                  </a:lnTo>
                  <a:lnTo>
                    <a:pt x="444373" y="91084"/>
                  </a:lnTo>
                  <a:close/>
                </a:path>
                <a:path w="624840" h="142239">
                  <a:moveTo>
                    <a:pt x="391414" y="94665"/>
                  </a:moveTo>
                  <a:lnTo>
                    <a:pt x="383032" y="101219"/>
                  </a:lnTo>
                  <a:lnTo>
                    <a:pt x="387463" y="106320"/>
                  </a:lnTo>
                  <a:lnTo>
                    <a:pt x="391810" y="111490"/>
                  </a:lnTo>
                  <a:lnTo>
                    <a:pt x="396087" y="116731"/>
                  </a:lnTo>
                  <a:lnTo>
                    <a:pt x="400303" y="122047"/>
                  </a:lnTo>
                  <a:lnTo>
                    <a:pt x="409194" y="114909"/>
                  </a:lnTo>
                  <a:lnTo>
                    <a:pt x="404790" y="109628"/>
                  </a:lnTo>
                  <a:lnTo>
                    <a:pt x="400351" y="104492"/>
                  </a:lnTo>
                  <a:lnTo>
                    <a:pt x="395888" y="99504"/>
                  </a:lnTo>
                  <a:lnTo>
                    <a:pt x="391414" y="94665"/>
                  </a:lnTo>
                  <a:close/>
                </a:path>
                <a:path w="624840" h="142239">
                  <a:moveTo>
                    <a:pt x="359155" y="43459"/>
                  </a:moveTo>
                  <a:lnTo>
                    <a:pt x="348488" y="43459"/>
                  </a:lnTo>
                  <a:lnTo>
                    <a:pt x="348488" y="78003"/>
                  </a:lnTo>
                  <a:lnTo>
                    <a:pt x="346455" y="78790"/>
                  </a:lnTo>
                  <a:lnTo>
                    <a:pt x="343535" y="79781"/>
                  </a:lnTo>
                  <a:lnTo>
                    <a:pt x="321691" y="86334"/>
                  </a:lnTo>
                  <a:lnTo>
                    <a:pt x="324103" y="98247"/>
                  </a:lnTo>
                  <a:lnTo>
                    <a:pt x="336438" y="93633"/>
                  </a:lnTo>
                  <a:lnTo>
                    <a:pt x="348488" y="89306"/>
                  </a:lnTo>
                  <a:lnTo>
                    <a:pt x="359155" y="89306"/>
                  </a:lnTo>
                  <a:lnTo>
                    <a:pt x="359155" y="85140"/>
                  </a:lnTo>
                  <a:lnTo>
                    <a:pt x="360807" y="84734"/>
                  </a:lnTo>
                  <a:lnTo>
                    <a:pt x="362839" y="83947"/>
                  </a:lnTo>
                  <a:lnTo>
                    <a:pt x="365125" y="82753"/>
                  </a:lnTo>
                  <a:lnTo>
                    <a:pt x="370713" y="81178"/>
                  </a:lnTo>
                  <a:lnTo>
                    <a:pt x="374650" y="79781"/>
                  </a:lnTo>
                  <a:lnTo>
                    <a:pt x="377063" y="78587"/>
                  </a:lnTo>
                  <a:lnTo>
                    <a:pt x="376682" y="77393"/>
                  </a:lnTo>
                  <a:lnTo>
                    <a:pt x="376301" y="75031"/>
                  </a:lnTo>
                  <a:lnTo>
                    <a:pt x="376236" y="74422"/>
                  </a:lnTo>
                  <a:lnTo>
                    <a:pt x="359155" y="74422"/>
                  </a:lnTo>
                  <a:lnTo>
                    <a:pt x="359155" y="43459"/>
                  </a:lnTo>
                  <a:close/>
                </a:path>
                <a:path w="624840" h="142239">
                  <a:moveTo>
                    <a:pt x="465201" y="80975"/>
                  </a:moveTo>
                  <a:lnTo>
                    <a:pt x="375285" y="80975"/>
                  </a:lnTo>
                  <a:lnTo>
                    <a:pt x="375285" y="91084"/>
                  </a:lnTo>
                  <a:lnTo>
                    <a:pt x="465201" y="91084"/>
                  </a:lnTo>
                  <a:lnTo>
                    <a:pt x="465201" y="80975"/>
                  </a:lnTo>
                  <a:close/>
                </a:path>
                <a:path w="624840" h="142239">
                  <a:moveTo>
                    <a:pt x="444373" y="65481"/>
                  </a:moveTo>
                  <a:lnTo>
                    <a:pt x="433705" y="65481"/>
                  </a:lnTo>
                  <a:lnTo>
                    <a:pt x="433705" y="80975"/>
                  </a:lnTo>
                  <a:lnTo>
                    <a:pt x="444373" y="80975"/>
                  </a:lnTo>
                  <a:lnTo>
                    <a:pt x="444373" y="65481"/>
                  </a:lnTo>
                  <a:close/>
                </a:path>
                <a:path w="624840" h="142239">
                  <a:moveTo>
                    <a:pt x="375285" y="68478"/>
                  </a:moveTo>
                  <a:lnTo>
                    <a:pt x="370078" y="70053"/>
                  </a:lnTo>
                  <a:lnTo>
                    <a:pt x="364744" y="72034"/>
                  </a:lnTo>
                  <a:lnTo>
                    <a:pt x="359155" y="74422"/>
                  </a:lnTo>
                  <a:lnTo>
                    <a:pt x="376236" y="74422"/>
                  </a:lnTo>
                  <a:lnTo>
                    <a:pt x="375920" y="71450"/>
                  </a:lnTo>
                  <a:lnTo>
                    <a:pt x="375285" y="68859"/>
                  </a:lnTo>
                  <a:lnTo>
                    <a:pt x="375285" y="68478"/>
                  </a:lnTo>
                  <a:close/>
                </a:path>
                <a:path w="624840" h="142239">
                  <a:moveTo>
                    <a:pt x="330580" y="14300"/>
                  </a:moveTo>
                  <a:lnTo>
                    <a:pt x="329084" y="27140"/>
                  </a:lnTo>
                  <a:lnTo>
                    <a:pt x="326898" y="39452"/>
                  </a:lnTo>
                  <a:lnTo>
                    <a:pt x="324044" y="51240"/>
                  </a:lnTo>
                  <a:lnTo>
                    <a:pt x="320548" y="62509"/>
                  </a:lnTo>
                  <a:lnTo>
                    <a:pt x="323723" y="64109"/>
                  </a:lnTo>
                  <a:lnTo>
                    <a:pt x="326644" y="65887"/>
                  </a:lnTo>
                  <a:lnTo>
                    <a:pt x="329438" y="67868"/>
                  </a:lnTo>
                  <a:lnTo>
                    <a:pt x="331674" y="61886"/>
                  </a:lnTo>
                  <a:lnTo>
                    <a:pt x="333613" y="55826"/>
                  </a:lnTo>
                  <a:lnTo>
                    <a:pt x="335242" y="49684"/>
                  </a:lnTo>
                  <a:lnTo>
                    <a:pt x="336550" y="43459"/>
                  </a:lnTo>
                  <a:lnTo>
                    <a:pt x="377698" y="43459"/>
                  </a:lnTo>
                  <a:lnTo>
                    <a:pt x="377698" y="33934"/>
                  </a:lnTo>
                  <a:lnTo>
                    <a:pt x="338328" y="33934"/>
                  </a:lnTo>
                  <a:lnTo>
                    <a:pt x="339598" y="27990"/>
                  </a:lnTo>
                  <a:lnTo>
                    <a:pt x="340360" y="22047"/>
                  </a:lnTo>
                  <a:lnTo>
                    <a:pt x="340741" y="16078"/>
                  </a:lnTo>
                  <a:lnTo>
                    <a:pt x="330580" y="14300"/>
                  </a:lnTo>
                  <a:close/>
                </a:path>
                <a:path w="624840" h="142239">
                  <a:moveTo>
                    <a:pt x="464566" y="51866"/>
                  </a:moveTo>
                  <a:lnTo>
                    <a:pt x="372364" y="51866"/>
                  </a:lnTo>
                  <a:lnTo>
                    <a:pt x="372364" y="61975"/>
                  </a:lnTo>
                  <a:lnTo>
                    <a:pt x="464566" y="61975"/>
                  </a:lnTo>
                  <a:lnTo>
                    <a:pt x="464566" y="51866"/>
                  </a:lnTo>
                  <a:close/>
                </a:path>
                <a:path w="624840" h="142239">
                  <a:moveTo>
                    <a:pt x="422910" y="30352"/>
                  </a:moveTo>
                  <a:lnTo>
                    <a:pt x="412242" y="30352"/>
                  </a:lnTo>
                  <a:lnTo>
                    <a:pt x="412242" y="51866"/>
                  </a:lnTo>
                  <a:lnTo>
                    <a:pt x="422910" y="51866"/>
                  </a:lnTo>
                  <a:lnTo>
                    <a:pt x="422910" y="30352"/>
                  </a:lnTo>
                  <a:close/>
                </a:path>
                <a:path w="624840" h="142239">
                  <a:moveTo>
                    <a:pt x="359155" y="1193"/>
                  </a:moveTo>
                  <a:lnTo>
                    <a:pt x="348488" y="1193"/>
                  </a:lnTo>
                  <a:lnTo>
                    <a:pt x="348488" y="33934"/>
                  </a:lnTo>
                  <a:lnTo>
                    <a:pt x="359155" y="33934"/>
                  </a:lnTo>
                  <a:lnTo>
                    <a:pt x="359155" y="1193"/>
                  </a:lnTo>
                  <a:close/>
                </a:path>
                <a:path w="624840" h="142239">
                  <a:moveTo>
                    <a:pt x="458089" y="20827"/>
                  </a:moveTo>
                  <a:lnTo>
                    <a:pt x="378205" y="20827"/>
                  </a:lnTo>
                  <a:lnTo>
                    <a:pt x="378205" y="30352"/>
                  </a:lnTo>
                  <a:lnTo>
                    <a:pt x="458089" y="30352"/>
                  </a:lnTo>
                  <a:lnTo>
                    <a:pt x="458089" y="20827"/>
                  </a:lnTo>
                  <a:close/>
                </a:path>
                <a:path w="624840" h="142239">
                  <a:moveTo>
                    <a:pt x="422910" y="609"/>
                  </a:moveTo>
                  <a:lnTo>
                    <a:pt x="412242" y="609"/>
                  </a:lnTo>
                  <a:lnTo>
                    <a:pt x="412242" y="20827"/>
                  </a:lnTo>
                  <a:lnTo>
                    <a:pt x="422910" y="20827"/>
                  </a:lnTo>
                  <a:lnTo>
                    <a:pt x="422910" y="609"/>
                  </a:lnTo>
                  <a:close/>
                </a:path>
                <a:path w="624840" h="142239">
                  <a:moveTo>
                    <a:pt x="609980" y="46380"/>
                  </a:moveTo>
                  <a:lnTo>
                    <a:pt x="501523" y="46380"/>
                  </a:lnTo>
                  <a:lnTo>
                    <a:pt x="501523" y="95808"/>
                  </a:lnTo>
                  <a:lnTo>
                    <a:pt x="609980" y="95808"/>
                  </a:lnTo>
                  <a:lnTo>
                    <a:pt x="609980" y="85699"/>
                  </a:lnTo>
                  <a:lnTo>
                    <a:pt x="512953" y="85699"/>
                  </a:lnTo>
                  <a:lnTo>
                    <a:pt x="512953" y="57099"/>
                  </a:lnTo>
                  <a:lnTo>
                    <a:pt x="609980" y="57099"/>
                  </a:lnTo>
                  <a:lnTo>
                    <a:pt x="609980" y="46380"/>
                  </a:lnTo>
                  <a:close/>
                </a:path>
                <a:path w="624840" h="142239">
                  <a:moveTo>
                    <a:pt x="609980" y="57099"/>
                  </a:moveTo>
                  <a:lnTo>
                    <a:pt x="598043" y="57099"/>
                  </a:lnTo>
                  <a:lnTo>
                    <a:pt x="598043" y="85699"/>
                  </a:lnTo>
                  <a:lnTo>
                    <a:pt x="609980" y="85699"/>
                  </a:lnTo>
                  <a:lnTo>
                    <a:pt x="609980" y="57099"/>
                  </a:lnTo>
                  <a:close/>
                </a:path>
                <a:path w="624840" h="142239">
                  <a:moveTo>
                    <a:pt x="558800" y="50"/>
                  </a:moveTo>
                  <a:lnTo>
                    <a:pt x="546862" y="50"/>
                  </a:lnTo>
                  <a:lnTo>
                    <a:pt x="546862" y="46380"/>
                  </a:lnTo>
                  <a:lnTo>
                    <a:pt x="558800" y="46380"/>
                  </a:lnTo>
                  <a:lnTo>
                    <a:pt x="558800" y="29209"/>
                  </a:lnTo>
                  <a:lnTo>
                    <a:pt x="623062" y="29209"/>
                  </a:lnTo>
                  <a:lnTo>
                    <a:pt x="623062" y="19100"/>
                  </a:lnTo>
                  <a:lnTo>
                    <a:pt x="558800" y="19100"/>
                  </a:lnTo>
                  <a:lnTo>
                    <a:pt x="558800" y="50"/>
                  </a:lnTo>
                  <a:close/>
                </a:path>
                <a:path w="624840" h="142239">
                  <a:moveTo>
                    <a:pt x="502285" y="102997"/>
                  </a:moveTo>
                  <a:lnTo>
                    <a:pt x="497308" y="111860"/>
                  </a:lnTo>
                  <a:lnTo>
                    <a:pt x="492474" y="119973"/>
                  </a:lnTo>
                  <a:lnTo>
                    <a:pt x="487783" y="127339"/>
                  </a:lnTo>
                  <a:lnTo>
                    <a:pt x="483235" y="133959"/>
                  </a:lnTo>
                  <a:lnTo>
                    <a:pt x="492760" y="140512"/>
                  </a:lnTo>
                  <a:lnTo>
                    <a:pt x="500761" y="127711"/>
                  </a:lnTo>
                  <a:lnTo>
                    <a:pt x="512953" y="108356"/>
                  </a:lnTo>
                  <a:lnTo>
                    <a:pt x="502285" y="102997"/>
                  </a:lnTo>
                  <a:close/>
                </a:path>
                <a:path w="624840" h="142239">
                  <a:moveTo>
                    <a:pt x="605790" y="102997"/>
                  </a:moveTo>
                  <a:lnTo>
                    <a:pt x="595757" y="108356"/>
                  </a:lnTo>
                  <a:lnTo>
                    <a:pt x="598425" y="112491"/>
                  </a:lnTo>
                  <a:lnTo>
                    <a:pt x="601678" y="117735"/>
                  </a:lnTo>
                  <a:lnTo>
                    <a:pt x="605526" y="124094"/>
                  </a:lnTo>
                  <a:lnTo>
                    <a:pt x="609980" y="131572"/>
                  </a:lnTo>
                  <a:lnTo>
                    <a:pt x="612775" y="136931"/>
                  </a:lnTo>
                  <a:lnTo>
                    <a:pt x="613537" y="138125"/>
                  </a:lnTo>
                  <a:lnTo>
                    <a:pt x="624332" y="132181"/>
                  </a:lnTo>
                  <a:lnTo>
                    <a:pt x="623062" y="129794"/>
                  </a:lnTo>
                  <a:lnTo>
                    <a:pt x="620522" y="125831"/>
                  </a:lnTo>
                  <a:lnTo>
                    <a:pt x="616585" y="120269"/>
                  </a:lnTo>
                  <a:lnTo>
                    <a:pt x="611378" y="112318"/>
                  </a:lnTo>
                  <a:lnTo>
                    <a:pt x="607822" y="106578"/>
                  </a:lnTo>
                  <a:lnTo>
                    <a:pt x="605790" y="102997"/>
                  </a:lnTo>
                  <a:close/>
                </a:path>
                <a:path w="624840" h="142239">
                  <a:moveTo>
                    <a:pt x="535051" y="104190"/>
                  </a:moveTo>
                  <a:lnTo>
                    <a:pt x="524891" y="107772"/>
                  </a:lnTo>
                  <a:lnTo>
                    <a:pt x="525272" y="109347"/>
                  </a:lnTo>
                  <a:lnTo>
                    <a:pt x="526288" y="111937"/>
                  </a:lnTo>
                  <a:lnTo>
                    <a:pt x="527812" y="115493"/>
                  </a:lnTo>
                  <a:lnTo>
                    <a:pt x="531368" y="126212"/>
                  </a:lnTo>
                  <a:lnTo>
                    <a:pt x="533840" y="133959"/>
                  </a:lnTo>
                  <a:lnTo>
                    <a:pt x="535051" y="138125"/>
                  </a:lnTo>
                  <a:lnTo>
                    <a:pt x="546353" y="133959"/>
                  </a:lnTo>
                  <a:lnTo>
                    <a:pt x="546353" y="133553"/>
                  </a:lnTo>
                  <a:lnTo>
                    <a:pt x="545084" y="131572"/>
                  </a:lnTo>
                  <a:lnTo>
                    <a:pt x="541801" y="122500"/>
                  </a:lnTo>
                  <a:lnTo>
                    <a:pt x="539019" y="114909"/>
                  </a:lnTo>
                  <a:lnTo>
                    <a:pt x="535051" y="104190"/>
                  </a:lnTo>
                  <a:close/>
                </a:path>
                <a:path w="624840" h="142239">
                  <a:moveTo>
                    <a:pt x="570103" y="103606"/>
                  </a:moveTo>
                  <a:lnTo>
                    <a:pt x="559943" y="107162"/>
                  </a:lnTo>
                  <a:lnTo>
                    <a:pt x="560832" y="108762"/>
                  </a:lnTo>
                  <a:lnTo>
                    <a:pt x="563626" y="115493"/>
                  </a:lnTo>
                  <a:lnTo>
                    <a:pt x="567944" y="126212"/>
                  </a:lnTo>
                  <a:lnTo>
                    <a:pt x="570738" y="133375"/>
                  </a:lnTo>
                  <a:lnTo>
                    <a:pt x="571880" y="136931"/>
                  </a:lnTo>
                  <a:lnTo>
                    <a:pt x="582676" y="132181"/>
                  </a:lnTo>
                  <a:lnTo>
                    <a:pt x="580532" y="127038"/>
                  </a:lnTo>
                  <a:lnTo>
                    <a:pt x="577723" y="120561"/>
                  </a:lnTo>
                  <a:lnTo>
                    <a:pt x="574246" y="112750"/>
                  </a:lnTo>
                  <a:lnTo>
                    <a:pt x="570103" y="103606"/>
                  </a:lnTo>
                  <a:close/>
                </a:path>
              </a:pathLst>
            </a:custGeom>
            <a:solidFill>
              <a:srgbClr val="5F5D5D"/>
            </a:solidFill>
          </p:spPr>
          <p:txBody>
            <a:bodyPr wrap="square" lIns="0" tIns="0" rIns="0" bIns="0" rtlCol="0"/>
            <a:lstStyle/>
            <a:p>
              <a:endParaRPr/>
            </a:p>
          </p:txBody>
        </p:sp>
      </p:grpSp>
      <p:pic>
        <p:nvPicPr>
          <p:cNvPr id="28" name="object 28"/>
          <p:cNvPicPr/>
          <p:nvPr/>
        </p:nvPicPr>
        <p:blipFill>
          <a:blip r:embed="rId10" cstate="print"/>
          <a:stretch>
            <a:fillRect/>
          </a:stretch>
        </p:blipFill>
        <p:spPr>
          <a:xfrm>
            <a:off x="0" y="6444005"/>
            <a:ext cx="7560005" cy="3276003"/>
          </a:xfrm>
          <a:prstGeom prst="rect">
            <a:avLst/>
          </a:prstGeom>
        </p:spPr>
      </p:pic>
      <p:sp>
        <p:nvSpPr>
          <p:cNvPr id="29" name="object 29"/>
          <p:cNvSpPr/>
          <p:nvPr/>
        </p:nvSpPr>
        <p:spPr>
          <a:xfrm>
            <a:off x="9544646" y="6897446"/>
            <a:ext cx="1273175" cy="241935"/>
          </a:xfrm>
          <a:custGeom>
            <a:avLst/>
            <a:gdLst/>
            <a:ahLst/>
            <a:cxnLst/>
            <a:rect l="l" t="t" r="r" b="b"/>
            <a:pathLst>
              <a:path w="1273175" h="241934">
                <a:moveTo>
                  <a:pt x="83997" y="0"/>
                </a:moveTo>
                <a:lnTo>
                  <a:pt x="62877" y="0"/>
                </a:lnTo>
                <a:lnTo>
                  <a:pt x="0" y="186093"/>
                </a:lnTo>
                <a:lnTo>
                  <a:pt x="21628" y="186093"/>
                </a:lnTo>
                <a:lnTo>
                  <a:pt x="41503" y="124714"/>
                </a:lnTo>
                <a:lnTo>
                  <a:pt x="126136" y="124714"/>
                </a:lnTo>
                <a:lnTo>
                  <a:pt x="121047" y="109651"/>
                </a:lnTo>
                <a:lnTo>
                  <a:pt x="45758" y="109651"/>
                </a:lnTo>
                <a:lnTo>
                  <a:pt x="45837" y="108877"/>
                </a:lnTo>
                <a:lnTo>
                  <a:pt x="66865" y="42011"/>
                </a:lnTo>
                <a:lnTo>
                  <a:pt x="69405" y="32613"/>
                </a:lnTo>
                <a:lnTo>
                  <a:pt x="71158" y="25577"/>
                </a:lnTo>
                <a:lnTo>
                  <a:pt x="72186" y="20853"/>
                </a:lnTo>
                <a:lnTo>
                  <a:pt x="91043" y="20853"/>
                </a:lnTo>
                <a:lnTo>
                  <a:pt x="83997" y="0"/>
                </a:lnTo>
                <a:close/>
              </a:path>
              <a:path w="1273175" h="241934">
                <a:moveTo>
                  <a:pt x="126136" y="124714"/>
                </a:moveTo>
                <a:lnTo>
                  <a:pt x="102831" y="124714"/>
                </a:lnTo>
                <a:lnTo>
                  <a:pt x="122453" y="186093"/>
                </a:lnTo>
                <a:lnTo>
                  <a:pt x="146875" y="186093"/>
                </a:lnTo>
                <a:lnTo>
                  <a:pt x="126136" y="124714"/>
                </a:lnTo>
                <a:close/>
              </a:path>
              <a:path w="1273175" h="241934">
                <a:moveTo>
                  <a:pt x="91043" y="20853"/>
                </a:moveTo>
                <a:lnTo>
                  <a:pt x="72669" y="20853"/>
                </a:lnTo>
                <a:lnTo>
                  <a:pt x="73177" y="25920"/>
                </a:lnTo>
                <a:lnTo>
                  <a:pt x="74942" y="33083"/>
                </a:lnTo>
                <a:lnTo>
                  <a:pt x="77939" y="42481"/>
                </a:lnTo>
                <a:lnTo>
                  <a:pt x="98590" y="109651"/>
                </a:lnTo>
                <a:lnTo>
                  <a:pt x="121047" y="109651"/>
                </a:lnTo>
                <a:lnTo>
                  <a:pt x="91043" y="20853"/>
                </a:lnTo>
                <a:close/>
              </a:path>
              <a:path w="1273175" h="241934">
                <a:moveTo>
                  <a:pt x="45837" y="108877"/>
                </a:moveTo>
                <a:lnTo>
                  <a:pt x="45758" y="109131"/>
                </a:lnTo>
                <a:lnTo>
                  <a:pt x="45837" y="108877"/>
                </a:lnTo>
                <a:close/>
              </a:path>
              <a:path w="1273175" h="241934">
                <a:moveTo>
                  <a:pt x="208508" y="51282"/>
                </a:moveTo>
                <a:lnTo>
                  <a:pt x="196070" y="51869"/>
                </a:lnTo>
                <a:lnTo>
                  <a:pt x="184965" y="53624"/>
                </a:lnTo>
                <a:lnTo>
                  <a:pt x="175190" y="56538"/>
                </a:lnTo>
                <a:lnTo>
                  <a:pt x="166738" y="60604"/>
                </a:lnTo>
                <a:lnTo>
                  <a:pt x="166738" y="241414"/>
                </a:lnTo>
                <a:lnTo>
                  <a:pt x="189877" y="241414"/>
                </a:lnTo>
                <a:lnTo>
                  <a:pt x="189877" y="186093"/>
                </a:lnTo>
                <a:lnTo>
                  <a:pt x="224921" y="186093"/>
                </a:lnTo>
                <a:lnTo>
                  <a:pt x="233505" y="183318"/>
                </a:lnTo>
                <a:lnTo>
                  <a:pt x="243275" y="177351"/>
                </a:lnTo>
                <a:lnTo>
                  <a:pt x="247685" y="172999"/>
                </a:lnTo>
                <a:lnTo>
                  <a:pt x="201206" y="172999"/>
                </a:lnTo>
                <a:lnTo>
                  <a:pt x="195414" y="171932"/>
                </a:lnTo>
                <a:lnTo>
                  <a:pt x="189877" y="169735"/>
                </a:lnTo>
                <a:lnTo>
                  <a:pt x="189877" y="69913"/>
                </a:lnTo>
                <a:lnTo>
                  <a:pt x="194551" y="67551"/>
                </a:lnTo>
                <a:lnTo>
                  <a:pt x="200520" y="66395"/>
                </a:lnTo>
                <a:lnTo>
                  <a:pt x="248504" y="66395"/>
                </a:lnTo>
                <a:lnTo>
                  <a:pt x="242957" y="61333"/>
                </a:lnTo>
                <a:lnTo>
                  <a:pt x="232938" y="55752"/>
                </a:lnTo>
                <a:lnTo>
                  <a:pt x="221455" y="52400"/>
                </a:lnTo>
                <a:lnTo>
                  <a:pt x="208508" y="51282"/>
                </a:lnTo>
                <a:close/>
              </a:path>
              <a:path w="1273175" h="241934">
                <a:moveTo>
                  <a:pt x="224921" y="186093"/>
                </a:moveTo>
                <a:lnTo>
                  <a:pt x="189877" y="186093"/>
                </a:lnTo>
                <a:lnTo>
                  <a:pt x="195922" y="187426"/>
                </a:lnTo>
                <a:lnTo>
                  <a:pt x="202628" y="188099"/>
                </a:lnTo>
                <a:lnTo>
                  <a:pt x="210007" y="188099"/>
                </a:lnTo>
                <a:lnTo>
                  <a:pt x="222415" y="186903"/>
                </a:lnTo>
                <a:lnTo>
                  <a:pt x="224921" y="186093"/>
                </a:lnTo>
                <a:close/>
              </a:path>
              <a:path w="1273175" h="241934">
                <a:moveTo>
                  <a:pt x="267298" y="118452"/>
                </a:moveTo>
                <a:lnTo>
                  <a:pt x="244208" y="118452"/>
                </a:lnTo>
                <a:lnTo>
                  <a:pt x="243654" y="130350"/>
                </a:lnTo>
                <a:lnTo>
                  <a:pt x="241998" y="140685"/>
                </a:lnTo>
                <a:lnTo>
                  <a:pt x="215954" y="172025"/>
                </a:lnTo>
                <a:lnTo>
                  <a:pt x="207213" y="172999"/>
                </a:lnTo>
                <a:lnTo>
                  <a:pt x="247685" y="172999"/>
                </a:lnTo>
                <a:lnTo>
                  <a:pt x="251726" y="169011"/>
                </a:lnTo>
                <a:lnTo>
                  <a:pt x="258566" y="158629"/>
                </a:lnTo>
                <a:lnTo>
                  <a:pt x="263447" y="146611"/>
                </a:lnTo>
                <a:lnTo>
                  <a:pt x="266373" y="132960"/>
                </a:lnTo>
                <a:lnTo>
                  <a:pt x="267298" y="118452"/>
                </a:lnTo>
                <a:close/>
              </a:path>
              <a:path w="1273175" h="241934">
                <a:moveTo>
                  <a:pt x="248504" y="66395"/>
                </a:moveTo>
                <a:lnTo>
                  <a:pt x="207733" y="66395"/>
                </a:lnTo>
                <a:lnTo>
                  <a:pt x="223677" y="69663"/>
                </a:lnTo>
                <a:lnTo>
                  <a:pt x="235076" y="79468"/>
                </a:lnTo>
                <a:lnTo>
                  <a:pt x="241923" y="95815"/>
                </a:lnTo>
                <a:lnTo>
                  <a:pt x="244208" y="118706"/>
                </a:lnTo>
                <a:lnTo>
                  <a:pt x="244208" y="118452"/>
                </a:lnTo>
                <a:lnTo>
                  <a:pt x="267298" y="118452"/>
                </a:lnTo>
                <a:lnTo>
                  <a:pt x="267347" y="117678"/>
                </a:lnTo>
                <a:lnTo>
                  <a:pt x="267080" y="117678"/>
                </a:lnTo>
                <a:lnTo>
                  <a:pt x="266107" y="103150"/>
                </a:lnTo>
                <a:lnTo>
                  <a:pt x="263186" y="90217"/>
                </a:lnTo>
                <a:lnTo>
                  <a:pt x="258320" y="78880"/>
                </a:lnTo>
                <a:lnTo>
                  <a:pt x="251510" y="69138"/>
                </a:lnTo>
                <a:lnTo>
                  <a:pt x="248504" y="66395"/>
                </a:lnTo>
                <a:close/>
              </a:path>
              <a:path w="1273175" h="241934">
                <a:moveTo>
                  <a:pt x="340525" y="51282"/>
                </a:moveTo>
                <a:lnTo>
                  <a:pt x="328087" y="51869"/>
                </a:lnTo>
                <a:lnTo>
                  <a:pt x="316984" y="53624"/>
                </a:lnTo>
                <a:lnTo>
                  <a:pt x="307212" y="56538"/>
                </a:lnTo>
                <a:lnTo>
                  <a:pt x="298767" y="60604"/>
                </a:lnTo>
                <a:lnTo>
                  <a:pt x="298767" y="241414"/>
                </a:lnTo>
                <a:lnTo>
                  <a:pt x="321894" y="241414"/>
                </a:lnTo>
                <a:lnTo>
                  <a:pt x="321894" y="186093"/>
                </a:lnTo>
                <a:lnTo>
                  <a:pt x="356938" y="186093"/>
                </a:lnTo>
                <a:lnTo>
                  <a:pt x="365521" y="183318"/>
                </a:lnTo>
                <a:lnTo>
                  <a:pt x="375292" y="177351"/>
                </a:lnTo>
                <a:lnTo>
                  <a:pt x="379702" y="172999"/>
                </a:lnTo>
                <a:lnTo>
                  <a:pt x="333222" y="172999"/>
                </a:lnTo>
                <a:lnTo>
                  <a:pt x="327431" y="171932"/>
                </a:lnTo>
                <a:lnTo>
                  <a:pt x="321894" y="169735"/>
                </a:lnTo>
                <a:lnTo>
                  <a:pt x="321894" y="69913"/>
                </a:lnTo>
                <a:lnTo>
                  <a:pt x="326567" y="67551"/>
                </a:lnTo>
                <a:lnTo>
                  <a:pt x="332536" y="66395"/>
                </a:lnTo>
                <a:lnTo>
                  <a:pt x="380521" y="66395"/>
                </a:lnTo>
                <a:lnTo>
                  <a:pt x="374974" y="61333"/>
                </a:lnTo>
                <a:lnTo>
                  <a:pt x="364955" y="55752"/>
                </a:lnTo>
                <a:lnTo>
                  <a:pt x="353471" y="52400"/>
                </a:lnTo>
                <a:lnTo>
                  <a:pt x="340525" y="51282"/>
                </a:lnTo>
                <a:close/>
              </a:path>
              <a:path w="1273175" h="241934">
                <a:moveTo>
                  <a:pt x="356938" y="186093"/>
                </a:moveTo>
                <a:lnTo>
                  <a:pt x="321894" y="186093"/>
                </a:lnTo>
                <a:lnTo>
                  <a:pt x="327939" y="187426"/>
                </a:lnTo>
                <a:lnTo>
                  <a:pt x="334645" y="188099"/>
                </a:lnTo>
                <a:lnTo>
                  <a:pt x="342023" y="188099"/>
                </a:lnTo>
                <a:lnTo>
                  <a:pt x="354432" y="186903"/>
                </a:lnTo>
                <a:lnTo>
                  <a:pt x="356938" y="186093"/>
                </a:lnTo>
                <a:close/>
              </a:path>
              <a:path w="1273175" h="241934">
                <a:moveTo>
                  <a:pt x="399314" y="118452"/>
                </a:moveTo>
                <a:lnTo>
                  <a:pt x="376224" y="118452"/>
                </a:lnTo>
                <a:lnTo>
                  <a:pt x="375671" y="130350"/>
                </a:lnTo>
                <a:lnTo>
                  <a:pt x="374016" y="140685"/>
                </a:lnTo>
                <a:lnTo>
                  <a:pt x="347971" y="172025"/>
                </a:lnTo>
                <a:lnTo>
                  <a:pt x="339229" y="172999"/>
                </a:lnTo>
                <a:lnTo>
                  <a:pt x="379702" y="172999"/>
                </a:lnTo>
                <a:lnTo>
                  <a:pt x="383743" y="169011"/>
                </a:lnTo>
                <a:lnTo>
                  <a:pt x="390582" y="158629"/>
                </a:lnTo>
                <a:lnTo>
                  <a:pt x="395463" y="146611"/>
                </a:lnTo>
                <a:lnTo>
                  <a:pt x="398389" y="132960"/>
                </a:lnTo>
                <a:lnTo>
                  <a:pt x="399314" y="118452"/>
                </a:lnTo>
                <a:close/>
              </a:path>
              <a:path w="1273175" h="241934">
                <a:moveTo>
                  <a:pt x="380521" y="66395"/>
                </a:moveTo>
                <a:lnTo>
                  <a:pt x="339750" y="66395"/>
                </a:lnTo>
                <a:lnTo>
                  <a:pt x="355699" y="69663"/>
                </a:lnTo>
                <a:lnTo>
                  <a:pt x="367098" y="79468"/>
                </a:lnTo>
                <a:lnTo>
                  <a:pt x="373942" y="95815"/>
                </a:lnTo>
                <a:lnTo>
                  <a:pt x="376224" y="118706"/>
                </a:lnTo>
                <a:lnTo>
                  <a:pt x="376224" y="118452"/>
                </a:lnTo>
                <a:lnTo>
                  <a:pt x="399314" y="118452"/>
                </a:lnTo>
                <a:lnTo>
                  <a:pt x="399364" y="117678"/>
                </a:lnTo>
                <a:lnTo>
                  <a:pt x="399110" y="117678"/>
                </a:lnTo>
                <a:lnTo>
                  <a:pt x="398136" y="103150"/>
                </a:lnTo>
                <a:lnTo>
                  <a:pt x="395214" y="90217"/>
                </a:lnTo>
                <a:lnTo>
                  <a:pt x="390344" y="78880"/>
                </a:lnTo>
                <a:lnTo>
                  <a:pt x="383527" y="69138"/>
                </a:lnTo>
                <a:lnTo>
                  <a:pt x="380521" y="66395"/>
                </a:lnTo>
                <a:close/>
              </a:path>
              <a:path w="1273175" h="241934">
                <a:moveTo>
                  <a:pt x="454901" y="0"/>
                </a:moveTo>
                <a:lnTo>
                  <a:pt x="431761" y="0"/>
                </a:lnTo>
                <a:lnTo>
                  <a:pt x="431761" y="186093"/>
                </a:lnTo>
                <a:lnTo>
                  <a:pt x="454901" y="186093"/>
                </a:lnTo>
                <a:lnTo>
                  <a:pt x="454901" y="0"/>
                </a:lnTo>
                <a:close/>
              </a:path>
              <a:path w="1273175" h="241934">
                <a:moveTo>
                  <a:pt x="509485" y="774"/>
                </a:moveTo>
                <a:lnTo>
                  <a:pt x="502450" y="774"/>
                </a:lnTo>
                <a:lnTo>
                  <a:pt x="499325" y="2095"/>
                </a:lnTo>
                <a:lnTo>
                  <a:pt x="494131" y="7289"/>
                </a:lnTo>
                <a:lnTo>
                  <a:pt x="492874" y="10375"/>
                </a:lnTo>
                <a:lnTo>
                  <a:pt x="492874" y="17767"/>
                </a:lnTo>
                <a:lnTo>
                  <a:pt x="494131" y="20853"/>
                </a:lnTo>
                <a:lnTo>
                  <a:pt x="499325" y="26047"/>
                </a:lnTo>
                <a:lnTo>
                  <a:pt x="502450" y="27419"/>
                </a:lnTo>
                <a:lnTo>
                  <a:pt x="509485" y="27419"/>
                </a:lnTo>
                <a:lnTo>
                  <a:pt x="512584" y="26047"/>
                </a:lnTo>
                <a:lnTo>
                  <a:pt x="515289" y="23380"/>
                </a:lnTo>
                <a:lnTo>
                  <a:pt x="517944" y="20853"/>
                </a:lnTo>
                <a:lnTo>
                  <a:pt x="519277" y="17767"/>
                </a:lnTo>
                <a:lnTo>
                  <a:pt x="519277" y="10375"/>
                </a:lnTo>
                <a:lnTo>
                  <a:pt x="517944" y="7289"/>
                </a:lnTo>
                <a:lnTo>
                  <a:pt x="515289" y="4762"/>
                </a:lnTo>
                <a:lnTo>
                  <a:pt x="512584" y="2095"/>
                </a:lnTo>
                <a:lnTo>
                  <a:pt x="509485" y="774"/>
                </a:lnTo>
                <a:close/>
              </a:path>
              <a:path w="1273175" h="241934">
                <a:moveTo>
                  <a:pt x="518286" y="54546"/>
                </a:moveTo>
                <a:lnTo>
                  <a:pt x="495160" y="54546"/>
                </a:lnTo>
                <a:lnTo>
                  <a:pt x="495160" y="186093"/>
                </a:lnTo>
                <a:lnTo>
                  <a:pt x="518286" y="186093"/>
                </a:lnTo>
                <a:lnTo>
                  <a:pt x="518286" y="54546"/>
                </a:lnTo>
                <a:close/>
              </a:path>
              <a:path w="1273175" h="241934">
                <a:moveTo>
                  <a:pt x="606056" y="51803"/>
                </a:moveTo>
                <a:lnTo>
                  <a:pt x="567562" y="69392"/>
                </a:lnTo>
                <a:lnTo>
                  <a:pt x="552466" y="104672"/>
                </a:lnTo>
                <a:lnTo>
                  <a:pt x="551459" y="119697"/>
                </a:lnTo>
                <a:lnTo>
                  <a:pt x="552433" y="134524"/>
                </a:lnTo>
                <a:lnTo>
                  <a:pt x="567042" y="169989"/>
                </a:lnTo>
                <a:lnTo>
                  <a:pt x="604774" y="188099"/>
                </a:lnTo>
                <a:lnTo>
                  <a:pt x="617013" y="187595"/>
                </a:lnTo>
                <a:lnTo>
                  <a:pt x="627543" y="186081"/>
                </a:lnTo>
                <a:lnTo>
                  <a:pt x="636376" y="183561"/>
                </a:lnTo>
                <a:lnTo>
                  <a:pt x="643521" y="180035"/>
                </a:lnTo>
                <a:lnTo>
                  <a:pt x="643521" y="172745"/>
                </a:lnTo>
                <a:lnTo>
                  <a:pt x="611073" y="172745"/>
                </a:lnTo>
                <a:lnTo>
                  <a:pt x="603628" y="171835"/>
                </a:lnTo>
                <a:lnTo>
                  <a:pt x="577881" y="141324"/>
                </a:lnTo>
                <a:lnTo>
                  <a:pt x="575373" y="119951"/>
                </a:lnTo>
                <a:lnTo>
                  <a:pt x="575985" y="108735"/>
                </a:lnTo>
                <a:lnTo>
                  <a:pt x="596614" y="71661"/>
                </a:lnTo>
                <a:lnTo>
                  <a:pt x="611809" y="68148"/>
                </a:lnTo>
                <a:lnTo>
                  <a:pt x="643788" y="68148"/>
                </a:lnTo>
                <a:lnTo>
                  <a:pt x="643788" y="60858"/>
                </a:lnTo>
                <a:lnTo>
                  <a:pt x="636501" y="56887"/>
                </a:lnTo>
                <a:lnTo>
                  <a:pt x="627784" y="54059"/>
                </a:lnTo>
                <a:lnTo>
                  <a:pt x="617636" y="52366"/>
                </a:lnTo>
                <a:lnTo>
                  <a:pt x="606056" y="51803"/>
                </a:lnTo>
                <a:close/>
              </a:path>
              <a:path w="1273175" h="241934">
                <a:moveTo>
                  <a:pt x="643521" y="163954"/>
                </a:moveTo>
                <a:lnTo>
                  <a:pt x="636772" y="167655"/>
                </a:lnTo>
                <a:lnTo>
                  <a:pt x="628872" y="170484"/>
                </a:lnTo>
                <a:lnTo>
                  <a:pt x="620304" y="172180"/>
                </a:lnTo>
                <a:lnTo>
                  <a:pt x="611073" y="172745"/>
                </a:lnTo>
                <a:lnTo>
                  <a:pt x="643521" y="172745"/>
                </a:lnTo>
                <a:lnTo>
                  <a:pt x="643521" y="163954"/>
                </a:lnTo>
                <a:close/>
              </a:path>
              <a:path w="1273175" h="241934">
                <a:moveTo>
                  <a:pt x="643521" y="162953"/>
                </a:moveTo>
                <a:lnTo>
                  <a:pt x="643521" y="163954"/>
                </a:lnTo>
                <a:lnTo>
                  <a:pt x="644004" y="163690"/>
                </a:lnTo>
                <a:lnTo>
                  <a:pt x="644004" y="163474"/>
                </a:lnTo>
                <a:lnTo>
                  <a:pt x="643521" y="162953"/>
                </a:lnTo>
                <a:close/>
              </a:path>
              <a:path w="1273175" h="241934">
                <a:moveTo>
                  <a:pt x="643788" y="68148"/>
                </a:moveTo>
                <a:lnTo>
                  <a:pt x="611809" y="68148"/>
                </a:lnTo>
                <a:lnTo>
                  <a:pt x="621171" y="68727"/>
                </a:lnTo>
                <a:lnTo>
                  <a:pt x="629618" y="70470"/>
                </a:lnTo>
                <a:lnTo>
                  <a:pt x="637155" y="73382"/>
                </a:lnTo>
                <a:lnTo>
                  <a:pt x="643788" y="77470"/>
                </a:lnTo>
                <a:lnTo>
                  <a:pt x="643788" y="68148"/>
                </a:lnTo>
                <a:close/>
              </a:path>
              <a:path w="1273175" h="241934">
                <a:moveTo>
                  <a:pt x="756851" y="66395"/>
                </a:moveTo>
                <a:lnTo>
                  <a:pt x="715149" y="66395"/>
                </a:lnTo>
                <a:lnTo>
                  <a:pt x="727934" y="68029"/>
                </a:lnTo>
                <a:lnTo>
                  <a:pt x="737052" y="72929"/>
                </a:lnTo>
                <a:lnTo>
                  <a:pt x="742515" y="81097"/>
                </a:lnTo>
                <a:lnTo>
                  <a:pt x="744334" y="92532"/>
                </a:lnTo>
                <a:lnTo>
                  <a:pt x="744334" y="100088"/>
                </a:lnTo>
                <a:lnTo>
                  <a:pt x="727864" y="102225"/>
                </a:lnTo>
                <a:lnTo>
                  <a:pt x="713659" y="105114"/>
                </a:lnTo>
                <a:lnTo>
                  <a:pt x="675992" y="128255"/>
                </a:lnTo>
                <a:lnTo>
                  <a:pt x="670648" y="149390"/>
                </a:lnTo>
                <a:lnTo>
                  <a:pt x="673762" y="166320"/>
                </a:lnTo>
                <a:lnTo>
                  <a:pt x="683101" y="178417"/>
                </a:lnTo>
                <a:lnTo>
                  <a:pt x="698659" y="185678"/>
                </a:lnTo>
                <a:lnTo>
                  <a:pt x="720432" y="188099"/>
                </a:lnTo>
                <a:lnTo>
                  <a:pt x="733612" y="187503"/>
                </a:lnTo>
                <a:lnTo>
                  <a:pt x="745469" y="185713"/>
                </a:lnTo>
                <a:lnTo>
                  <a:pt x="755999" y="182725"/>
                </a:lnTo>
                <a:lnTo>
                  <a:pt x="765200" y="178536"/>
                </a:lnTo>
                <a:lnTo>
                  <a:pt x="765200" y="175018"/>
                </a:lnTo>
                <a:lnTo>
                  <a:pt x="722972" y="175018"/>
                </a:lnTo>
                <a:lnTo>
                  <a:pt x="709875" y="173385"/>
                </a:lnTo>
                <a:lnTo>
                  <a:pt x="700525" y="168484"/>
                </a:lnTo>
                <a:lnTo>
                  <a:pt x="694919" y="160316"/>
                </a:lnTo>
                <a:lnTo>
                  <a:pt x="693051" y="148882"/>
                </a:lnTo>
                <a:lnTo>
                  <a:pt x="693914" y="140890"/>
                </a:lnTo>
                <a:lnTo>
                  <a:pt x="731954" y="115742"/>
                </a:lnTo>
                <a:lnTo>
                  <a:pt x="744080" y="113893"/>
                </a:lnTo>
                <a:lnTo>
                  <a:pt x="765200" y="113893"/>
                </a:lnTo>
                <a:lnTo>
                  <a:pt x="765200" y="94030"/>
                </a:lnTo>
                <a:lnTo>
                  <a:pt x="765433" y="94030"/>
                </a:lnTo>
                <a:lnTo>
                  <a:pt x="764577" y="83814"/>
                </a:lnTo>
                <a:lnTo>
                  <a:pt x="761942" y="74752"/>
                </a:lnTo>
                <a:lnTo>
                  <a:pt x="757546" y="67099"/>
                </a:lnTo>
                <a:lnTo>
                  <a:pt x="756851" y="66395"/>
                </a:lnTo>
                <a:close/>
              </a:path>
              <a:path w="1273175" h="241934">
                <a:moveTo>
                  <a:pt x="765200" y="113893"/>
                </a:moveTo>
                <a:lnTo>
                  <a:pt x="744080" y="113893"/>
                </a:lnTo>
                <a:lnTo>
                  <a:pt x="744080" y="170764"/>
                </a:lnTo>
                <a:lnTo>
                  <a:pt x="739406" y="173596"/>
                </a:lnTo>
                <a:lnTo>
                  <a:pt x="732370" y="175018"/>
                </a:lnTo>
                <a:lnTo>
                  <a:pt x="765200" y="175018"/>
                </a:lnTo>
                <a:lnTo>
                  <a:pt x="765200" y="113893"/>
                </a:lnTo>
                <a:close/>
              </a:path>
              <a:path w="1273175" h="241934">
                <a:moveTo>
                  <a:pt x="765433" y="94030"/>
                </a:moveTo>
                <a:lnTo>
                  <a:pt x="765200" y="94030"/>
                </a:lnTo>
                <a:lnTo>
                  <a:pt x="765454" y="94284"/>
                </a:lnTo>
                <a:lnTo>
                  <a:pt x="765433" y="94030"/>
                </a:lnTo>
                <a:close/>
              </a:path>
              <a:path w="1273175" h="241934">
                <a:moveTo>
                  <a:pt x="718680" y="51536"/>
                </a:moveTo>
                <a:lnTo>
                  <a:pt x="709325" y="51995"/>
                </a:lnTo>
                <a:lnTo>
                  <a:pt x="700336" y="53368"/>
                </a:lnTo>
                <a:lnTo>
                  <a:pt x="691721" y="55651"/>
                </a:lnTo>
                <a:lnTo>
                  <a:pt x="683488" y="58839"/>
                </a:lnTo>
                <a:lnTo>
                  <a:pt x="683488" y="74930"/>
                </a:lnTo>
                <a:lnTo>
                  <a:pt x="691691" y="71190"/>
                </a:lnTo>
                <a:lnTo>
                  <a:pt x="699704" y="68524"/>
                </a:lnTo>
                <a:lnTo>
                  <a:pt x="707525" y="66927"/>
                </a:lnTo>
                <a:lnTo>
                  <a:pt x="715149" y="66395"/>
                </a:lnTo>
                <a:lnTo>
                  <a:pt x="756851" y="66395"/>
                </a:lnTo>
                <a:lnTo>
                  <a:pt x="751382" y="60858"/>
                </a:lnTo>
                <a:lnTo>
                  <a:pt x="744822" y="56776"/>
                </a:lnTo>
                <a:lnTo>
                  <a:pt x="737184" y="53863"/>
                </a:lnTo>
                <a:lnTo>
                  <a:pt x="728469" y="52118"/>
                </a:lnTo>
                <a:lnTo>
                  <a:pt x="718680" y="51536"/>
                </a:lnTo>
                <a:close/>
              </a:path>
              <a:path w="1273175" h="241934">
                <a:moveTo>
                  <a:pt x="829055" y="68148"/>
                </a:moveTo>
                <a:lnTo>
                  <a:pt x="805929" y="68148"/>
                </a:lnTo>
                <a:lnTo>
                  <a:pt x="805929" y="163779"/>
                </a:lnTo>
                <a:lnTo>
                  <a:pt x="838377" y="188099"/>
                </a:lnTo>
                <a:lnTo>
                  <a:pt x="843051" y="188099"/>
                </a:lnTo>
                <a:lnTo>
                  <a:pt x="847775" y="187426"/>
                </a:lnTo>
                <a:lnTo>
                  <a:pt x="852449" y="186093"/>
                </a:lnTo>
                <a:lnTo>
                  <a:pt x="852449" y="172008"/>
                </a:lnTo>
                <a:lnTo>
                  <a:pt x="852195" y="171754"/>
                </a:lnTo>
                <a:lnTo>
                  <a:pt x="834250" y="171754"/>
                </a:lnTo>
                <a:lnTo>
                  <a:pt x="829055" y="165404"/>
                </a:lnTo>
                <a:lnTo>
                  <a:pt x="829055" y="68148"/>
                </a:lnTo>
                <a:close/>
              </a:path>
              <a:path w="1273175" h="241934">
                <a:moveTo>
                  <a:pt x="851941" y="171500"/>
                </a:moveTo>
                <a:lnTo>
                  <a:pt x="851941" y="171754"/>
                </a:lnTo>
                <a:lnTo>
                  <a:pt x="852195" y="171754"/>
                </a:lnTo>
                <a:lnTo>
                  <a:pt x="851941" y="171500"/>
                </a:lnTo>
                <a:close/>
              </a:path>
              <a:path w="1273175" h="241934">
                <a:moveTo>
                  <a:pt x="852195" y="54063"/>
                </a:moveTo>
                <a:lnTo>
                  <a:pt x="790867" y="54063"/>
                </a:lnTo>
                <a:lnTo>
                  <a:pt x="790867" y="68148"/>
                </a:lnTo>
                <a:lnTo>
                  <a:pt x="852195" y="68148"/>
                </a:lnTo>
                <a:lnTo>
                  <a:pt x="852195" y="54063"/>
                </a:lnTo>
                <a:close/>
              </a:path>
              <a:path w="1273175" h="241934">
                <a:moveTo>
                  <a:pt x="829055" y="15836"/>
                </a:moveTo>
                <a:lnTo>
                  <a:pt x="805929" y="22618"/>
                </a:lnTo>
                <a:lnTo>
                  <a:pt x="805929" y="54063"/>
                </a:lnTo>
                <a:lnTo>
                  <a:pt x="829055" y="54063"/>
                </a:lnTo>
                <a:lnTo>
                  <a:pt x="829055" y="15836"/>
                </a:lnTo>
                <a:close/>
              </a:path>
              <a:path w="1273175" h="241934">
                <a:moveTo>
                  <a:pt x="894473" y="774"/>
                </a:moveTo>
                <a:lnTo>
                  <a:pt x="887425" y="774"/>
                </a:lnTo>
                <a:lnTo>
                  <a:pt x="884301" y="2095"/>
                </a:lnTo>
                <a:lnTo>
                  <a:pt x="879106" y="7289"/>
                </a:lnTo>
                <a:lnTo>
                  <a:pt x="877862" y="10375"/>
                </a:lnTo>
                <a:lnTo>
                  <a:pt x="877862" y="17767"/>
                </a:lnTo>
                <a:lnTo>
                  <a:pt x="879106" y="20853"/>
                </a:lnTo>
                <a:lnTo>
                  <a:pt x="884301" y="26047"/>
                </a:lnTo>
                <a:lnTo>
                  <a:pt x="887425" y="27419"/>
                </a:lnTo>
                <a:lnTo>
                  <a:pt x="894473" y="27419"/>
                </a:lnTo>
                <a:lnTo>
                  <a:pt x="897559" y="26047"/>
                </a:lnTo>
                <a:lnTo>
                  <a:pt x="900264" y="23380"/>
                </a:lnTo>
                <a:lnTo>
                  <a:pt x="902919" y="20853"/>
                </a:lnTo>
                <a:lnTo>
                  <a:pt x="904252" y="17767"/>
                </a:lnTo>
                <a:lnTo>
                  <a:pt x="904252" y="10375"/>
                </a:lnTo>
                <a:lnTo>
                  <a:pt x="902919" y="7289"/>
                </a:lnTo>
                <a:lnTo>
                  <a:pt x="900264" y="4762"/>
                </a:lnTo>
                <a:lnTo>
                  <a:pt x="897559" y="2095"/>
                </a:lnTo>
                <a:lnTo>
                  <a:pt x="894473" y="774"/>
                </a:lnTo>
                <a:close/>
              </a:path>
              <a:path w="1273175" h="241934">
                <a:moveTo>
                  <a:pt x="903262" y="54546"/>
                </a:moveTo>
                <a:lnTo>
                  <a:pt x="880135" y="54546"/>
                </a:lnTo>
                <a:lnTo>
                  <a:pt x="880135" y="186093"/>
                </a:lnTo>
                <a:lnTo>
                  <a:pt x="903262" y="186093"/>
                </a:lnTo>
                <a:lnTo>
                  <a:pt x="903262" y="54546"/>
                </a:lnTo>
                <a:close/>
              </a:path>
              <a:path w="1273175" h="241934">
                <a:moveTo>
                  <a:pt x="987259" y="51028"/>
                </a:moveTo>
                <a:lnTo>
                  <a:pt x="948029" y="70637"/>
                </a:lnTo>
                <a:lnTo>
                  <a:pt x="935456" y="119430"/>
                </a:lnTo>
                <a:lnTo>
                  <a:pt x="936222" y="133996"/>
                </a:lnTo>
                <a:lnTo>
                  <a:pt x="955332" y="176824"/>
                </a:lnTo>
                <a:lnTo>
                  <a:pt x="987259" y="187845"/>
                </a:lnTo>
                <a:lnTo>
                  <a:pt x="999530" y="186623"/>
                </a:lnTo>
                <a:lnTo>
                  <a:pt x="1010202" y="182951"/>
                </a:lnTo>
                <a:lnTo>
                  <a:pt x="1019274" y="176824"/>
                </a:lnTo>
                <a:lnTo>
                  <a:pt x="1022601" y="172999"/>
                </a:lnTo>
                <a:lnTo>
                  <a:pt x="987259" y="172999"/>
                </a:lnTo>
                <a:lnTo>
                  <a:pt x="974704" y="169668"/>
                </a:lnTo>
                <a:lnTo>
                  <a:pt x="965744" y="159673"/>
                </a:lnTo>
                <a:lnTo>
                  <a:pt x="960372" y="143017"/>
                </a:lnTo>
                <a:lnTo>
                  <a:pt x="958583" y="119697"/>
                </a:lnTo>
                <a:lnTo>
                  <a:pt x="960372" y="96377"/>
                </a:lnTo>
                <a:lnTo>
                  <a:pt x="965744" y="79721"/>
                </a:lnTo>
                <a:lnTo>
                  <a:pt x="974704" y="69726"/>
                </a:lnTo>
                <a:lnTo>
                  <a:pt x="987259" y="66395"/>
                </a:lnTo>
                <a:lnTo>
                  <a:pt x="1022998" y="66395"/>
                </a:lnTo>
                <a:lnTo>
                  <a:pt x="1019179" y="62071"/>
                </a:lnTo>
                <a:lnTo>
                  <a:pt x="1010073" y="55941"/>
                </a:lnTo>
                <a:lnTo>
                  <a:pt x="999431" y="52258"/>
                </a:lnTo>
                <a:lnTo>
                  <a:pt x="987259" y="51028"/>
                </a:lnTo>
                <a:close/>
              </a:path>
              <a:path w="1273175" h="241934">
                <a:moveTo>
                  <a:pt x="1039049" y="119430"/>
                </a:moveTo>
                <a:lnTo>
                  <a:pt x="1015923" y="119430"/>
                </a:lnTo>
                <a:lnTo>
                  <a:pt x="1015923" y="119697"/>
                </a:lnTo>
                <a:lnTo>
                  <a:pt x="1014131" y="143017"/>
                </a:lnTo>
                <a:lnTo>
                  <a:pt x="1008754" y="159673"/>
                </a:lnTo>
                <a:lnTo>
                  <a:pt x="999796" y="169668"/>
                </a:lnTo>
                <a:lnTo>
                  <a:pt x="987259" y="172999"/>
                </a:lnTo>
                <a:lnTo>
                  <a:pt x="1022601" y="172999"/>
                </a:lnTo>
                <a:lnTo>
                  <a:pt x="1038290" y="134246"/>
                </a:lnTo>
                <a:lnTo>
                  <a:pt x="1039063" y="119697"/>
                </a:lnTo>
                <a:lnTo>
                  <a:pt x="1039049" y="119430"/>
                </a:lnTo>
                <a:close/>
              </a:path>
              <a:path w="1273175" h="241934">
                <a:moveTo>
                  <a:pt x="1022998" y="66395"/>
                </a:moveTo>
                <a:lnTo>
                  <a:pt x="987259" y="66395"/>
                </a:lnTo>
                <a:lnTo>
                  <a:pt x="999796" y="69726"/>
                </a:lnTo>
                <a:lnTo>
                  <a:pt x="1008754" y="79721"/>
                </a:lnTo>
                <a:lnTo>
                  <a:pt x="1014131" y="96377"/>
                </a:lnTo>
                <a:lnTo>
                  <a:pt x="1015923" y="119697"/>
                </a:lnTo>
                <a:lnTo>
                  <a:pt x="1015923" y="119430"/>
                </a:lnTo>
                <a:lnTo>
                  <a:pt x="1039049" y="119430"/>
                </a:lnTo>
                <a:lnTo>
                  <a:pt x="1038281" y="104893"/>
                </a:lnTo>
                <a:lnTo>
                  <a:pt x="1035975" y="91852"/>
                </a:lnTo>
                <a:lnTo>
                  <a:pt x="1032124" y="80417"/>
                </a:lnTo>
                <a:lnTo>
                  <a:pt x="1026744" y="70637"/>
                </a:lnTo>
                <a:lnTo>
                  <a:pt x="1022998" y="66395"/>
                </a:lnTo>
                <a:close/>
              </a:path>
              <a:path w="1273175" h="241934">
                <a:moveTo>
                  <a:pt x="1119276" y="51282"/>
                </a:moveTo>
                <a:lnTo>
                  <a:pt x="1105064" y="51911"/>
                </a:lnTo>
                <a:lnTo>
                  <a:pt x="1092109" y="53800"/>
                </a:lnTo>
                <a:lnTo>
                  <a:pt x="1080409" y="56951"/>
                </a:lnTo>
                <a:lnTo>
                  <a:pt x="1069962" y="61366"/>
                </a:lnTo>
                <a:lnTo>
                  <a:pt x="1069962" y="186093"/>
                </a:lnTo>
                <a:lnTo>
                  <a:pt x="1093088" y="186093"/>
                </a:lnTo>
                <a:lnTo>
                  <a:pt x="1093088" y="71920"/>
                </a:lnTo>
                <a:lnTo>
                  <a:pt x="1099616" y="68922"/>
                </a:lnTo>
                <a:lnTo>
                  <a:pt x="1107605" y="67373"/>
                </a:lnTo>
                <a:lnTo>
                  <a:pt x="1159318" y="67373"/>
                </a:lnTo>
                <a:lnTo>
                  <a:pt x="1156487" y="63855"/>
                </a:lnTo>
                <a:lnTo>
                  <a:pt x="1149624" y="58360"/>
                </a:lnTo>
                <a:lnTo>
                  <a:pt x="1141134" y="54430"/>
                </a:lnTo>
                <a:lnTo>
                  <a:pt x="1131018" y="52070"/>
                </a:lnTo>
                <a:lnTo>
                  <a:pt x="1119276" y="51282"/>
                </a:lnTo>
                <a:close/>
              </a:path>
              <a:path w="1273175" h="241934">
                <a:moveTo>
                  <a:pt x="1159318" y="67373"/>
                </a:moveTo>
                <a:lnTo>
                  <a:pt x="1117003" y="67373"/>
                </a:lnTo>
                <a:lnTo>
                  <a:pt x="1128661" y="68934"/>
                </a:lnTo>
                <a:lnTo>
                  <a:pt x="1136988" y="73609"/>
                </a:lnTo>
                <a:lnTo>
                  <a:pt x="1141983" y="81389"/>
                </a:lnTo>
                <a:lnTo>
                  <a:pt x="1143647" y="92265"/>
                </a:lnTo>
                <a:lnTo>
                  <a:pt x="1143647" y="186093"/>
                </a:lnTo>
                <a:lnTo>
                  <a:pt x="1166787" y="186093"/>
                </a:lnTo>
                <a:lnTo>
                  <a:pt x="1166787" y="90512"/>
                </a:lnTo>
                <a:lnTo>
                  <a:pt x="1166533" y="90512"/>
                </a:lnTo>
                <a:lnTo>
                  <a:pt x="1165904" y="82640"/>
                </a:lnTo>
                <a:lnTo>
                  <a:pt x="1164020" y="75574"/>
                </a:lnTo>
                <a:lnTo>
                  <a:pt x="1160880" y="69313"/>
                </a:lnTo>
                <a:lnTo>
                  <a:pt x="1159318" y="67373"/>
                </a:lnTo>
                <a:close/>
              </a:path>
              <a:path w="1273175" h="241934">
                <a:moveTo>
                  <a:pt x="1166533" y="90297"/>
                </a:moveTo>
                <a:lnTo>
                  <a:pt x="1166533" y="90512"/>
                </a:lnTo>
                <a:lnTo>
                  <a:pt x="1166787" y="90512"/>
                </a:lnTo>
                <a:lnTo>
                  <a:pt x="1166533" y="90297"/>
                </a:lnTo>
                <a:close/>
              </a:path>
              <a:path w="1273175" h="241934">
                <a:moveTo>
                  <a:pt x="1195933" y="162699"/>
                </a:moveTo>
                <a:lnTo>
                  <a:pt x="1195933" y="178790"/>
                </a:lnTo>
                <a:lnTo>
                  <a:pt x="1202835" y="182761"/>
                </a:lnTo>
                <a:lnTo>
                  <a:pt x="1210417" y="185589"/>
                </a:lnTo>
                <a:lnTo>
                  <a:pt x="1218686" y="187282"/>
                </a:lnTo>
                <a:lnTo>
                  <a:pt x="1227645" y="187845"/>
                </a:lnTo>
                <a:lnTo>
                  <a:pt x="1237010" y="187121"/>
                </a:lnTo>
                <a:lnTo>
                  <a:pt x="1245541" y="184950"/>
                </a:lnTo>
                <a:lnTo>
                  <a:pt x="1253236" y="181330"/>
                </a:lnTo>
                <a:lnTo>
                  <a:pt x="1260094" y="176263"/>
                </a:lnTo>
                <a:lnTo>
                  <a:pt x="1264388" y="171754"/>
                </a:lnTo>
                <a:lnTo>
                  <a:pt x="1224597" y="171754"/>
                </a:lnTo>
                <a:lnTo>
                  <a:pt x="1216409" y="171191"/>
                </a:lnTo>
                <a:lnTo>
                  <a:pt x="1208898" y="169498"/>
                </a:lnTo>
                <a:lnTo>
                  <a:pt x="1202071" y="166670"/>
                </a:lnTo>
                <a:lnTo>
                  <a:pt x="1195933" y="162699"/>
                </a:lnTo>
                <a:close/>
              </a:path>
              <a:path w="1273175" h="241934">
                <a:moveTo>
                  <a:pt x="1236446" y="51028"/>
                </a:moveTo>
                <a:lnTo>
                  <a:pt x="1199472" y="73310"/>
                </a:lnTo>
                <a:lnTo>
                  <a:pt x="1196708" y="87249"/>
                </a:lnTo>
                <a:lnTo>
                  <a:pt x="1198640" y="99352"/>
                </a:lnTo>
                <a:lnTo>
                  <a:pt x="1204437" y="109718"/>
                </a:lnTo>
                <a:lnTo>
                  <a:pt x="1214105" y="118345"/>
                </a:lnTo>
                <a:lnTo>
                  <a:pt x="1227645" y="125234"/>
                </a:lnTo>
                <a:lnTo>
                  <a:pt x="1235024" y="128066"/>
                </a:lnTo>
                <a:lnTo>
                  <a:pt x="1240307" y="131191"/>
                </a:lnTo>
                <a:lnTo>
                  <a:pt x="1243482" y="134543"/>
                </a:lnTo>
                <a:lnTo>
                  <a:pt x="1247178" y="138239"/>
                </a:lnTo>
                <a:lnTo>
                  <a:pt x="1249019" y="143256"/>
                </a:lnTo>
                <a:lnTo>
                  <a:pt x="1249019" y="155663"/>
                </a:lnTo>
                <a:lnTo>
                  <a:pt x="1246746" y="160858"/>
                </a:lnTo>
                <a:lnTo>
                  <a:pt x="1242237" y="165227"/>
                </a:lnTo>
                <a:lnTo>
                  <a:pt x="1237513" y="169570"/>
                </a:lnTo>
                <a:lnTo>
                  <a:pt x="1231633" y="171754"/>
                </a:lnTo>
                <a:lnTo>
                  <a:pt x="1264388" y="171754"/>
                </a:lnTo>
                <a:lnTo>
                  <a:pt x="1265589" y="170493"/>
                </a:lnTo>
                <a:lnTo>
                  <a:pt x="1269518" y="164204"/>
                </a:lnTo>
                <a:lnTo>
                  <a:pt x="1271879" y="157410"/>
                </a:lnTo>
                <a:lnTo>
                  <a:pt x="1272666" y="150126"/>
                </a:lnTo>
                <a:lnTo>
                  <a:pt x="1272307" y="149606"/>
                </a:lnTo>
                <a:lnTo>
                  <a:pt x="1272158" y="149606"/>
                </a:lnTo>
                <a:lnTo>
                  <a:pt x="1270146" y="137148"/>
                </a:lnTo>
                <a:lnTo>
                  <a:pt x="1264110" y="126420"/>
                </a:lnTo>
                <a:lnTo>
                  <a:pt x="1254049" y="117414"/>
                </a:lnTo>
                <a:lnTo>
                  <a:pt x="1239964" y="110121"/>
                </a:lnTo>
                <a:lnTo>
                  <a:pt x="1232585" y="107289"/>
                </a:lnTo>
                <a:lnTo>
                  <a:pt x="1227391" y="104546"/>
                </a:lnTo>
                <a:lnTo>
                  <a:pt x="1224381" y="101841"/>
                </a:lnTo>
                <a:lnTo>
                  <a:pt x="1220355" y="98145"/>
                </a:lnTo>
                <a:lnTo>
                  <a:pt x="1218336" y="93306"/>
                </a:lnTo>
                <a:lnTo>
                  <a:pt x="1218336" y="81534"/>
                </a:lnTo>
                <a:lnTo>
                  <a:pt x="1220177" y="76860"/>
                </a:lnTo>
                <a:lnTo>
                  <a:pt x="1223873" y="73177"/>
                </a:lnTo>
                <a:lnTo>
                  <a:pt x="1227556" y="69303"/>
                </a:lnTo>
                <a:lnTo>
                  <a:pt x="1232928" y="67373"/>
                </a:lnTo>
                <a:lnTo>
                  <a:pt x="1268120" y="67373"/>
                </a:lnTo>
                <a:lnTo>
                  <a:pt x="1268120" y="57848"/>
                </a:lnTo>
                <a:lnTo>
                  <a:pt x="1260660" y="54864"/>
                </a:lnTo>
                <a:lnTo>
                  <a:pt x="1252893" y="52733"/>
                </a:lnTo>
                <a:lnTo>
                  <a:pt x="1244821" y="51454"/>
                </a:lnTo>
                <a:lnTo>
                  <a:pt x="1236446" y="51028"/>
                </a:lnTo>
                <a:close/>
              </a:path>
              <a:path w="1273175" h="241934">
                <a:moveTo>
                  <a:pt x="1272158" y="149390"/>
                </a:moveTo>
                <a:lnTo>
                  <a:pt x="1272158" y="149606"/>
                </a:lnTo>
                <a:lnTo>
                  <a:pt x="1272307" y="149606"/>
                </a:lnTo>
                <a:lnTo>
                  <a:pt x="1272158" y="149390"/>
                </a:lnTo>
                <a:close/>
              </a:path>
              <a:path w="1273175" h="241934">
                <a:moveTo>
                  <a:pt x="1268120" y="67373"/>
                </a:moveTo>
                <a:lnTo>
                  <a:pt x="1244815" y="67373"/>
                </a:lnTo>
                <a:lnTo>
                  <a:pt x="1250099" y="68059"/>
                </a:lnTo>
                <a:lnTo>
                  <a:pt x="1261681" y="70726"/>
                </a:lnTo>
                <a:lnTo>
                  <a:pt x="1265758" y="72275"/>
                </a:lnTo>
                <a:lnTo>
                  <a:pt x="1268120" y="73939"/>
                </a:lnTo>
                <a:lnTo>
                  <a:pt x="1268120" y="67373"/>
                </a:lnTo>
                <a:close/>
              </a:path>
            </a:pathLst>
          </a:custGeom>
          <a:solidFill>
            <a:srgbClr val="00A2E9"/>
          </a:solidFill>
        </p:spPr>
        <p:txBody>
          <a:bodyPr wrap="square" lIns="0" tIns="0" rIns="0" bIns="0" rtlCol="0"/>
          <a:lstStyle/>
          <a:p>
            <a:endParaRPr/>
          </a:p>
        </p:txBody>
      </p:sp>
      <p:sp>
        <p:nvSpPr>
          <p:cNvPr id="30" name="object 30"/>
          <p:cNvSpPr/>
          <p:nvPr/>
        </p:nvSpPr>
        <p:spPr>
          <a:xfrm>
            <a:off x="10927600" y="6888315"/>
            <a:ext cx="405130" cy="191770"/>
          </a:xfrm>
          <a:custGeom>
            <a:avLst/>
            <a:gdLst/>
            <a:ahLst/>
            <a:cxnLst/>
            <a:rect l="l" t="t" r="r" b="b"/>
            <a:pathLst>
              <a:path w="405129" h="191770">
                <a:moveTo>
                  <a:pt x="177723" y="12585"/>
                </a:moveTo>
                <a:lnTo>
                  <a:pt x="21399" y="12585"/>
                </a:lnTo>
                <a:lnTo>
                  <a:pt x="21382" y="76060"/>
                </a:lnTo>
                <a:lnTo>
                  <a:pt x="21151" y="96352"/>
                </a:lnTo>
                <a:lnTo>
                  <a:pt x="17437" y="141351"/>
                </a:lnTo>
                <a:lnTo>
                  <a:pt x="0" y="178638"/>
                </a:lnTo>
                <a:lnTo>
                  <a:pt x="2641" y="180771"/>
                </a:lnTo>
                <a:lnTo>
                  <a:pt x="5791" y="184188"/>
                </a:lnTo>
                <a:lnTo>
                  <a:pt x="9512" y="188963"/>
                </a:lnTo>
                <a:lnTo>
                  <a:pt x="11887" y="191338"/>
                </a:lnTo>
                <a:lnTo>
                  <a:pt x="20756" y="177442"/>
                </a:lnTo>
                <a:lnTo>
                  <a:pt x="27547" y="161966"/>
                </a:lnTo>
                <a:lnTo>
                  <a:pt x="32255" y="144903"/>
                </a:lnTo>
                <a:lnTo>
                  <a:pt x="34874" y="126250"/>
                </a:lnTo>
                <a:lnTo>
                  <a:pt x="177723" y="126250"/>
                </a:lnTo>
                <a:lnTo>
                  <a:pt x="177723" y="112763"/>
                </a:lnTo>
                <a:lnTo>
                  <a:pt x="35559" y="112763"/>
                </a:lnTo>
                <a:lnTo>
                  <a:pt x="35895" y="104776"/>
                </a:lnTo>
                <a:lnTo>
                  <a:pt x="36137" y="95997"/>
                </a:lnTo>
                <a:lnTo>
                  <a:pt x="36285" y="86426"/>
                </a:lnTo>
                <a:lnTo>
                  <a:pt x="36334" y="76060"/>
                </a:lnTo>
                <a:lnTo>
                  <a:pt x="177723" y="76060"/>
                </a:lnTo>
                <a:lnTo>
                  <a:pt x="177723" y="62572"/>
                </a:lnTo>
                <a:lnTo>
                  <a:pt x="36499" y="62572"/>
                </a:lnTo>
                <a:lnTo>
                  <a:pt x="36499" y="26885"/>
                </a:lnTo>
                <a:lnTo>
                  <a:pt x="177723" y="26885"/>
                </a:lnTo>
                <a:lnTo>
                  <a:pt x="177723" y="12585"/>
                </a:lnTo>
                <a:close/>
              </a:path>
              <a:path w="405129" h="191770">
                <a:moveTo>
                  <a:pt x="134848" y="171488"/>
                </a:moveTo>
                <a:lnTo>
                  <a:pt x="123748" y="171488"/>
                </a:lnTo>
                <a:lnTo>
                  <a:pt x="124790" y="174675"/>
                </a:lnTo>
                <a:lnTo>
                  <a:pt x="125615" y="179184"/>
                </a:lnTo>
                <a:lnTo>
                  <a:pt x="126149" y="185000"/>
                </a:lnTo>
                <a:lnTo>
                  <a:pt x="126657" y="186563"/>
                </a:lnTo>
                <a:lnTo>
                  <a:pt x="126857" y="187375"/>
                </a:lnTo>
                <a:lnTo>
                  <a:pt x="126923" y="188150"/>
                </a:lnTo>
                <a:lnTo>
                  <a:pt x="134340" y="188150"/>
                </a:lnTo>
                <a:lnTo>
                  <a:pt x="176582" y="173531"/>
                </a:lnTo>
                <a:lnTo>
                  <a:pt x="176659" y="172808"/>
                </a:lnTo>
                <a:lnTo>
                  <a:pt x="159207" y="172808"/>
                </a:lnTo>
                <a:lnTo>
                  <a:pt x="149148" y="172300"/>
                </a:lnTo>
                <a:lnTo>
                  <a:pt x="145961" y="172300"/>
                </a:lnTo>
                <a:lnTo>
                  <a:pt x="141224" y="172034"/>
                </a:lnTo>
                <a:lnTo>
                  <a:pt x="134848" y="171488"/>
                </a:lnTo>
                <a:close/>
              </a:path>
              <a:path w="405129" h="191770">
                <a:moveTo>
                  <a:pt x="106197" y="126250"/>
                </a:moveTo>
                <a:lnTo>
                  <a:pt x="91097" y="126250"/>
                </a:lnTo>
                <a:lnTo>
                  <a:pt x="91097" y="186563"/>
                </a:lnTo>
                <a:lnTo>
                  <a:pt x="106197" y="186563"/>
                </a:lnTo>
                <a:lnTo>
                  <a:pt x="106197" y="126250"/>
                </a:lnTo>
                <a:close/>
              </a:path>
              <a:path w="405129" h="191770">
                <a:moveTo>
                  <a:pt x="177723" y="126250"/>
                </a:moveTo>
                <a:lnTo>
                  <a:pt x="163436" y="126250"/>
                </a:lnTo>
                <a:lnTo>
                  <a:pt x="163520" y="160980"/>
                </a:lnTo>
                <a:lnTo>
                  <a:pt x="163982" y="168579"/>
                </a:lnTo>
                <a:lnTo>
                  <a:pt x="159207" y="172808"/>
                </a:lnTo>
                <a:lnTo>
                  <a:pt x="176659" y="172808"/>
                </a:lnTo>
                <a:lnTo>
                  <a:pt x="177723" y="162750"/>
                </a:lnTo>
                <a:lnTo>
                  <a:pt x="177723" y="126250"/>
                </a:lnTo>
                <a:close/>
              </a:path>
              <a:path w="405129" h="191770">
                <a:moveTo>
                  <a:pt x="106197" y="76060"/>
                </a:moveTo>
                <a:lnTo>
                  <a:pt x="91097" y="76060"/>
                </a:lnTo>
                <a:lnTo>
                  <a:pt x="91097" y="112763"/>
                </a:lnTo>
                <a:lnTo>
                  <a:pt x="106197" y="112763"/>
                </a:lnTo>
                <a:lnTo>
                  <a:pt x="106197" y="76060"/>
                </a:lnTo>
                <a:close/>
              </a:path>
              <a:path w="405129" h="191770">
                <a:moveTo>
                  <a:pt x="177723" y="76060"/>
                </a:moveTo>
                <a:lnTo>
                  <a:pt x="163436" y="76060"/>
                </a:lnTo>
                <a:lnTo>
                  <a:pt x="163436" y="112763"/>
                </a:lnTo>
                <a:lnTo>
                  <a:pt x="177723" y="112763"/>
                </a:lnTo>
                <a:lnTo>
                  <a:pt x="177723" y="76060"/>
                </a:lnTo>
                <a:close/>
              </a:path>
              <a:path w="405129" h="191770">
                <a:moveTo>
                  <a:pt x="106197" y="26885"/>
                </a:moveTo>
                <a:lnTo>
                  <a:pt x="91097" y="26885"/>
                </a:lnTo>
                <a:lnTo>
                  <a:pt x="91097" y="62572"/>
                </a:lnTo>
                <a:lnTo>
                  <a:pt x="106197" y="62572"/>
                </a:lnTo>
                <a:lnTo>
                  <a:pt x="106197" y="26885"/>
                </a:lnTo>
                <a:close/>
              </a:path>
              <a:path w="405129" h="191770">
                <a:moveTo>
                  <a:pt x="177723" y="26885"/>
                </a:moveTo>
                <a:lnTo>
                  <a:pt x="163436" y="26885"/>
                </a:lnTo>
                <a:lnTo>
                  <a:pt x="163436" y="62572"/>
                </a:lnTo>
                <a:lnTo>
                  <a:pt x="177723" y="62572"/>
                </a:lnTo>
                <a:lnTo>
                  <a:pt x="177723" y="26885"/>
                </a:lnTo>
                <a:close/>
              </a:path>
              <a:path w="405129" h="191770">
                <a:moveTo>
                  <a:pt x="252602" y="69888"/>
                </a:moveTo>
                <a:lnTo>
                  <a:pt x="214502" y="69888"/>
                </a:lnTo>
                <a:lnTo>
                  <a:pt x="214502" y="84188"/>
                </a:lnTo>
                <a:lnTo>
                  <a:pt x="237489" y="84188"/>
                </a:lnTo>
                <a:lnTo>
                  <a:pt x="237489" y="149275"/>
                </a:lnTo>
                <a:lnTo>
                  <a:pt x="234353" y="151917"/>
                </a:lnTo>
                <a:lnTo>
                  <a:pt x="228790" y="157200"/>
                </a:lnTo>
                <a:lnTo>
                  <a:pt x="212915" y="173075"/>
                </a:lnTo>
                <a:lnTo>
                  <a:pt x="220827" y="187375"/>
                </a:lnTo>
                <a:lnTo>
                  <a:pt x="228229" y="178388"/>
                </a:lnTo>
                <a:lnTo>
                  <a:pt x="234532" y="171291"/>
                </a:lnTo>
                <a:lnTo>
                  <a:pt x="239742" y="166080"/>
                </a:lnTo>
                <a:lnTo>
                  <a:pt x="243865" y="162750"/>
                </a:lnTo>
                <a:lnTo>
                  <a:pt x="263524" y="162750"/>
                </a:lnTo>
                <a:lnTo>
                  <a:pt x="258898" y="159486"/>
                </a:lnTo>
                <a:lnTo>
                  <a:pt x="252602" y="150863"/>
                </a:lnTo>
                <a:lnTo>
                  <a:pt x="252602" y="69888"/>
                </a:lnTo>
                <a:close/>
              </a:path>
              <a:path w="405129" h="191770">
                <a:moveTo>
                  <a:pt x="263524" y="162750"/>
                </a:moveTo>
                <a:lnTo>
                  <a:pt x="243865" y="162750"/>
                </a:lnTo>
                <a:lnTo>
                  <a:pt x="251790" y="172078"/>
                </a:lnTo>
                <a:lnTo>
                  <a:pt x="289890" y="183413"/>
                </a:lnTo>
                <a:lnTo>
                  <a:pt x="399453" y="184188"/>
                </a:lnTo>
                <a:lnTo>
                  <a:pt x="399503" y="183413"/>
                </a:lnTo>
                <a:lnTo>
                  <a:pt x="399681" y="182600"/>
                </a:lnTo>
                <a:lnTo>
                  <a:pt x="400227" y="181013"/>
                </a:lnTo>
                <a:lnTo>
                  <a:pt x="402361" y="175717"/>
                </a:lnTo>
                <a:lnTo>
                  <a:pt x="403910" y="171767"/>
                </a:lnTo>
                <a:lnTo>
                  <a:pt x="404576" y="170156"/>
                </a:lnTo>
                <a:lnTo>
                  <a:pt x="311964" y="170156"/>
                </a:lnTo>
                <a:lnTo>
                  <a:pt x="291477" y="169900"/>
                </a:lnTo>
                <a:lnTo>
                  <a:pt x="278338" y="169013"/>
                </a:lnTo>
                <a:lnTo>
                  <a:pt x="267477" y="165539"/>
                </a:lnTo>
                <a:lnTo>
                  <a:pt x="263524" y="162750"/>
                </a:lnTo>
                <a:close/>
              </a:path>
              <a:path w="405129" h="191770">
                <a:moveTo>
                  <a:pt x="405002" y="169125"/>
                </a:moveTo>
                <a:lnTo>
                  <a:pt x="368721" y="169763"/>
                </a:lnTo>
                <a:lnTo>
                  <a:pt x="311964" y="170156"/>
                </a:lnTo>
                <a:lnTo>
                  <a:pt x="404576" y="170156"/>
                </a:lnTo>
                <a:lnTo>
                  <a:pt x="405002" y="169125"/>
                </a:lnTo>
                <a:close/>
              </a:path>
              <a:path w="405129" h="191770">
                <a:moveTo>
                  <a:pt x="299275" y="145923"/>
                </a:moveTo>
                <a:lnTo>
                  <a:pt x="296087" y="145923"/>
                </a:lnTo>
                <a:lnTo>
                  <a:pt x="296633" y="147510"/>
                </a:lnTo>
                <a:lnTo>
                  <a:pt x="297167" y="149885"/>
                </a:lnTo>
                <a:lnTo>
                  <a:pt x="297675" y="153073"/>
                </a:lnTo>
                <a:lnTo>
                  <a:pt x="298729" y="156794"/>
                </a:lnTo>
                <a:lnTo>
                  <a:pt x="299275" y="159435"/>
                </a:lnTo>
                <a:lnTo>
                  <a:pt x="299275" y="161023"/>
                </a:lnTo>
                <a:lnTo>
                  <a:pt x="319112" y="161023"/>
                </a:lnTo>
                <a:lnTo>
                  <a:pt x="328390" y="160070"/>
                </a:lnTo>
                <a:lnTo>
                  <a:pt x="334791" y="156448"/>
                </a:lnTo>
                <a:lnTo>
                  <a:pt x="338315" y="150154"/>
                </a:lnTo>
                <a:lnTo>
                  <a:pt x="338562" y="146735"/>
                </a:lnTo>
                <a:lnTo>
                  <a:pt x="308787" y="146735"/>
                </a:lnTo>
                <a:lnTo>
                  <a:pt x="303504" y="146189"/>
                </a:lnTo>
                <a:lnTo>
                  <a:pt x="299275" y="145923"/>
                </a:lnTo>
                <a:close/>
              </a:path>
              <a:path w="405129" h="191770">
                <a:moveTo>
                  <a:pt x="294563" y="108699"/>
                </a:moveTo>
                <a:lnTo>
                  <a:pt x="287627" y="119022"/>
                </a:lnTo>
                <a:lnTo>
                  <a:pt x="280290" y="128546"/>
                </a:lnTo>
                <a:lnTo>
                  <a:pt x="272555" y="137274"/>
                </a:lnTo>
                <a:lnTo>
                  <a:pt x="264426" y="145211"/>
                </a:lnTo>
                <a:lnTo>
                  <a:pt x="268109" y="148386"/>
                </a:lnTo>
                <a:lnTo>
                  <a:pt x="271613" y="151917"/>
                </a:lnTo>
                <a:lnTo>
                  <a:pt x="274713" y="155536"/>
                </a:lnTo>
                <a:lnTo>
                  <a:pt x="283263" y="146189"/>
                </a:lnTo>
                <a:lnTo>
                  <a:pt x="291390" y="136478"/>
                </a:lnTo>
                <a:lnTo>
                  <a:pt x="299129" y="126363"/>
                </a:lnTo>
                <a:lnTo>
                  <a:pt x="306476" y="115849"/>
                </a:lnTo>
                <a:lnTo>
                  <a:pt x="294563" y="108699"/>
                </a:lnTo>
                <a:close/>
              </a:path>
              <a:path w="405129" h="191770">
                <a:moveTo>
                  <a:pt x="362838" y="108699"/>
                </a:moveTo>
                <a:lnTo>
                  <a:pt x="352501" y="117436"/>
                </a:lnTo>
                <a:lnTo>
                  <a:pt x="359101" y="125425"/>
                </a:lnTo>
                <a:lnTo>
                  <a:pt x="366196" y="134304"/>
                </a:lnTo>
                <a:lnTo>
                  <a:pt x="373802" y="144094"/>
                </a:lnTo>
                <a:lnTo>
                  <a:pt x="381863" y="154724"/>
                </a:lnTo>
                <a:lnTo>
                  <a:pt x="393788" y="145211"/>
                </a:lnTo>
                <a:lnTo>
                  <a:pt x="386500" y="136088"/>
                </a:lnTo>
                <a:lnTo>
                  <a:pt x="378909" y="126955"/>
                </a:lnTo>
                <a:lnTo>
                  <a:pt x="371019" y="117822"/>
                </a:lnTo>
                <a:lnTo>
                  <a:pt x="362838" y="108699"/>
                </a:lnTo>
                <a:close/>
              </a:path>
              <a:path w="405129" h="191770">
                <a:moveTo>
                  <a:pt x="338962" y="102273"/>
                </a:moveTo>
                <a:lnTo>
                  <a:pt x="324662" y="102273"/>
                </a:lnTo>
                <a:lnTo>
                  <a:pt x="324662" y="138772"/>
                </a:lnTo>
                <a:lnTo>
                  <a:pt x="325208" y="144094"/>
                </a:lnTo>
                <a:lnTo>
                  <a:pt x="322300" y="146735"/>
                </a:lnTo>
                <a:lnTo>
                  <a:pt x="338562" y="146735"/>
                </a:lnTo>
                <a:lnTo>
                  <a:pt x="338962" y="141185"/>
                </a:lnTo>
                <a:lnTo>
                  <a:pt x="338962" y="102273"/>
                </a:lnTo>
                <a:close/>
              </a:path>
              <a:path w="405129" h="191770">
                <a:moveTo>
                  <a:pt x="391350" y="88785"/>
                </a:moveTo>
                <a:lnTo>
                  <a:pt x="272275" y="88785"/>
                </a:lnTo>
                <a:lnTo>
                  <a:pt x="272275" y="102273"/>
                </a:lnTo>
                <a:lnTo>
                  <a:pt x="391350" y="102273"/>
                </a:lnTo>
                <a:lnTo>
                  <a:pt x="391350" y="88785"/>
                </a:lnTo>
                <a:close/>
              </a:path>
              <a:path w="405129" h="191770">
                <a:moveTo>
                  <a:pt x="338962" y="69049"/>
                </a:moveTo>
                <a:lnTo>
                  <a:pt x="324662" y="69049"/>
                </a:lnTo>
                <a:lnTo>
                  <a:pt x="324662" y="88785"/>
                </a:lnTo>
                <a:lnTo>
                  <a:pt x="338962" y="88785"/>
                </a:lnTo>
                <a:lnTo>
                  <a:pt x="338962" y="69049"/>
                </a:lnTo>
                <a:close/>
              </a:path>
              <a:path w="405129" h="191770">
                <a:moveTo>
                  <a:pt x="331038" y="0"/>
                </a:moveTo>
                <a:lnTo>
                  <a:pt x="317528" y="17716"/>
                </a:lnTo>
                <a:lnTo>
                  <a:pt x="301648" y="33543"/>
                </a:lnTo>
                <a:lnTo>
                  <a:pt x="283394" y="47480"/>
                </a:lnTo>
                <a:lnTo>
                  <a:pt x="262762" y="59524"/>
                </a:lnTo>
                <a:lnTo>
                  <a:pt x="263296" y="60071"/>
                </a:lnTo>
                <a:lnTo>
                  <a:pt x="264083" y="61391"/>
                </a:lnTo>
                <a:lnTo>
                  <a:pt x="265125" y="63487"/>
                </a:lnTo>
                <a:lnTo>
                  <a:pt x="268312" y="67729"/>
                </a:lnTo>
                <a:lnTo>
                  <a:pt x="270179" y="70904"/>
                </a:lnTo>
                <a:lnTo>
                  <a:pt x="270687" y="73037"/>
                </a:lnTo>
                <a:lnTo>
                  <a:pt x="276986" y="69049"/>
                </a:lnTo>
                <a:lnTo>
                  <a:pt x="282800" y="65287"/>
                </a:lnTo>
                <a:lnTo>
                  <a:pt x="288407" y="61564"/>
                </a:lnTo>
                <a:lnTo>
                  <a:pt x="293712" y="57937"/>
                </a:lnTo>
                <a:lnTo>
                  <a:pt x="370687" y="57937"/>
                </a:lnTo>
                <a:lnTo>
                  <a:pt x="370687" y="56349"/>
                </a:lnTo>
                <a:lnTo>
                  <a:pt x="295300" y="56349"/>
                </a:lnTo>
                <a:lnTo>
                  <a:pt x="306464" y="47634"/>
                </a:lnTo>
                <a:lnTo>
                  <a:pt x="316360" y="38666"/>
                </a:lnTo>
                <a:lnTo>
                  <a:pt x="325363" y="29123"/>
                </a:lnTo>
                <a:lnTo>
                  <a:pt x="333400" y="19062"/>
                </a:lnTo>
                <a:lnTo>
                  <a:pt x="351254" y="19062"/>
                </a:lnTo>
                <a:lnTo>
                  <a:pt x="342137" y="8724"/>
                </a:lnTo>
                <a:lnTo>
                  <a:pt x="343192" y="7137"/>
                </a:lnTo>
                <a:lnTo>
                  <a:pt x="344512" y="5041"/>
                </a:lnTo>
                <a:lnTo>
                  <a:pt x="346100" y="2387"/>
                </a:lnTo>
                <a:lnTo>
                  <a:pt x="331038" y="0"/>
                </a:lnTo>
                <a:close/>
              </a:path>
              <a:path w="405129" h="191770">
                <a:moveTo>
                  <a:pt x="351254" y="19062"/>
                </a:moveTo>
                <a:lnTo>
                  <a:pt x="333400" y="19062"/>
                </a:lnTo>
                <a:lnTo>
                  <a:pt x="346256" y="34140"/>
                </a:lnTo>
                <a:lnTo>
                  <a:pt x="360991" y="47634"/>
                </a:lnTo>
                <a:lnTo>
                  <a:pt x="377602" y="59542"/>
                </a:lnTo>
                <a:lnTo>
                  <a:pt x="396087" y="69862"/>
                </a:lnTo>
                <a:lnTo>
                  <a:pt x="398233" y="65087"/>
                </a:lnTo>
                <a:lnTo>
                  <a:pt x="400862" y="60579"/>
                </a:lnTo>
                <a:lnTo>
                  <a:pt x="404050" y="56349"/>
                </a:lnTo>
                <a:lnTo>
                  <a:pt x="386488" y="47729"/>
                </a:lnTo>
                <a:lnTo>
                  <a:pt x="370317" y="36918"/>
                </a:lnTo>
                <a:lnTo>
                  <a:pt x="355535" y="23917"/>
                </a:lnTo>
                <a:lnTo>
                  <a:pt x="351254" y="19062"/>
                </a:lnTo>
                <a:close/>
              </a:path>
              <a:path w="405129" h="191770">
                <a:moveTo>
                  <a:pt x="370687" y="57937"/>
                </a:moveTo>
                <a:lnTo>
                  <a:pt x="293712" y="57937"/>
                </a:lnTo>
                <a:lnTo>
                  <a:pt x="293712" y="69049"/>
                </a:lnTo>
                <a:lnTo>
                  <a:pt x="370687" y="69049"/>
                </a:lnTo>
                <a:lnTo>
                  <a:pt x="370687" y="57937"/>
                </a:lnTo>
                <a:close/>
              </a:path>
              <a:path w="405129" h="191770">
                <a:moveTo>
                  <a:pt x="235838" y="5511"/>
                </a:moveTo>
                <a:lnTo>
                  <a:pt x="223913" y="13474"/>
                </a:lnTo>
                <a:lnTo>
                  <a:pt x="226830" y="17716"/>
                </a:lnTo>
                <a:lnTo>
                  <a:pt x="229463" y="21399"/>
                </a:lnTo>
                <a:lnTo>
                  <a:pt x="241201" y="38692"/>
                </a:lnTo>
                <a:lnTo>
                  <a:pt x="249313" y="50761"/>
                </a:lnTo>
                <a:lnTo>
                  <a:pt x="262826" y="42024"/>
                </a:lnTo>
                <a:lnTo>
                  <a:pt x="256073" y="32309"/>
                </a:lnTo>
                <a:lnTo>
                  <a:pt x="249323" y="22982"/>
                </a:lnTo>
                <a:lnTo>
                  <a:pt x="242577" y="14047"/>
                </a:lnTo>
                <a:lnTo>
                  <a:pt x="235838" y="5511"/>
                </a:lnTo>
                <a:close/>
              </a:path>
            </a:pathLst>
          </a:custGeom>
          <a:solidFill>
            <a:srgbClr val="5F5D5D"/>
          </a:solidFill>
        </p:spPr>
        <p:txBody>
          <a:bodyPr wrap="square" lIns="0" tIns="0" rIns="0" bIns="0" rtlCol="0"/>
          <a:lstStyle/>
          <a:p>
            <a:endParaRPr/>
          </a:p>
        </p:txBody>
      </p:sp>
      <p:grpSp>
        <p:nvGrpSpPr>
          <p:cNvPr id="31" name="object 31"/>
          <p:cNvGrpSpPr/>
          <p:nvPr/>
        </p:nvGrpSpPr>
        <p:grpSpPr>
          <a:xfrm>
            <a:off x="7560005" y="4917173"/>
            <a:ext cx="7560309" cy="4803140"/>
            <a:chOff x="7560005" y="4917173"/>
            <a:chExt cx="7560309" cy="4803140"/>
          </a:xfrm>
        </p:grpSpPr>
        <p:sp>
          <p:nvSpPr>
            <p:cNvPr id="32" name="object 32"/>
            <p:cNvSpPr/>
            <p:nvPr/>
          </p:nvSpPr>
          <p:spPr>
            <a:xfrm>
              <a:off x="7560005" y="6444005"/>
              <a:ext cx="1260475" cy="3276600"/>
            </a:xfrm>
            <a:custGeom>
              <a:avLst/>
              <a:gdLst/>
              <a:ahLst/>
              <a:cxnLst/>
              <a:rect l="l" t="t" r="r" b="b"/>
              <a:pathLst>
                <a:path w="1260475" h="3276600">
                  <a:moveTo>
                    <a:pt x="1260005" y="0"/>
                  </a:moveTo>
                  <a:lnTo>
                    <a:pt x="0" y="0"/>
                  </a:lnTo>
                  <a:lnTo>
                    <a:pt x="0" y="3276003"/>
                  </a:lnTo>
                  <a:lnTo>
                    <a:pt x="1260005" y="3276003"/>
                  </a:lnTo>
                  <a:lnTo>
                    <a:pt x="1260005" y="0"/>
                  </a:lnTo>
                  <a:close/>
                </a:path>
              </a:pathLst>
            </a:custGeom>
            <a:solidFill>
              <a:srgbClr val="C9CACA"/>
            </a:solidFill>
          </p:spPr>
          <p:txBody>
            <a:bodyPr wrap="square" lIns="0" tIns="0" rIns="0" bIns="0" rtlCol="0"/>
            <a:lstStyle/>
            <a:p>
              <a:endParaRPr/>
            </a:p>
          </p:txBody>
        </p:sp>
        <p:pic>
          <p:nvPicPr>
            <p:cNvPr id="33" name="object 33"/>
            <p:cNvPicPr/>
            <p:nvPr/>
          </p:nvPicPr>
          <p:blipFill>
            <a:blip r:embed="rId11" cstate="print"/>
            <a:stretch>
              <a:fillRect/>
            </a:stretch>
          </p:blipFill>
          <p:spPr>
            <a:xfrm>
              <a:off x="7560005" y="4917173"/>
              <a:ext cx="7559980" cy="1526819"/>
            </a:xfrm>
            <a:prstGeom prst="rect">
              <a:avLst/>
            </a:prstGeom>
          </p:spPr>
        </p:pic>
      </p:grpSp>
      <p:sp>
        <p:nvSpPr>
          <p:cNvPr id="34" name="object 34"/>
          <p:cNvSpPr/>
          <p:nvPr/>
        </p:nvSpPr>
        <p:spPr>
          <a:xfrm>
            <a:off x="11907164" y="612000"/>
            <a:ext cx="354965" cy="167640"/>
          </a:xfrm>
          <a:custGeom>
            <a:avLst/>
            <a:gdLst/>
            <a:ahLst/>
            <a:cxnLst/>
            <a:rect l="l" t="t" r="r" b="b"/>
            <a:pathLst>
              <a:path w="354965" h="167640">
                <a:moveTo>
                  <a:pt x="44450" y="126479"/>
                </a:moveTo>
                <a:lnTo>
                  <a:pt x="35445" y="126479"/>
                </a:lnTo>
                <a:lnTo>
                  <a:pt x="35445" y="166776"/>
                </a:lnTo>
                <a:lnTo>
                  <a:pt x="44450" y="166776"/>
                </a:lnTo>
                <a:lnTo>
                  <a:pt x="44450" y="126479"/>
                </a:lnTo>
                <a:close/>
              </a:path>
              <a:path w="354965" h="167640">
                <a:moveTo>
                  <a:pt x="168173" y="149974"/>
                </a:moveTo>
                <a:lnTo>
                  <a:pt x="63982" y="149974"/>
                </a:lnTo>
                <a:lnTo>
                  <a:pt x="63982" y="158330"/>
                </a:lnTo>
                <a:lnTo>
                  <a:pt x="168173" y="158330"/>
                </a:lnTo>
                <a:lnTo>
                  <a:pt x="168173" y="149974"/>
                </a:lnTo>
                <a:close/>
              </a:path>
              <a:path w="354965" h="167640">
                <a:moveTo>
                  <a:pt x="122326" y="104279"/>
                </a:moveTo>
                <a:lnTo>
                  <a:pt x="112610" y="104279"/>
                </a:lnTo>
                <a:lnTo>
                  <a:pt x="112610" y="149974"/>
                </a:lnTo>
                <a:lnTo>
                  <a:pt x="122326" y="149974"/>
                </a:lnTo>
                <a:lnTo>
                  <a:pt x="122326" y="104279"/>
                </a:lnTo>
                <a:close/>
              </a:path>
              <a:path w="354965" h="167640">
                <a:moveTo>
                  <a:pt x="44450" y="88988"/>
                </a:moveTo>
                <a:lnTo>
                  <a:pt x="35445" y="88988"/>
                </a:lnTo>
                <a:lnTo>
                  <a:pt x="35445" y="118148"/>
                </a:lnTo>
                <a:lnTo>
                  <a:pt x="31737" y="118617"/>
                </a:lnTo>
                <a:lnTo>
                  <a:pt x="26644" y="119062"/>
                </a:lnTo>
                <a:lnTo>
                  <a:pt x="20154" y="119545"/>
                </a:lnTo>
                <a:lnTo>
                  <a:pt x="0" y="121615"/>
                </a:lnTo>
                <a:lnTo>
                  <a:pt x="711" y="130644"/>
                </a:lnTo>
                <a:lnTo>
                  <a:pt x="35445" y="126479"/>
                </a:lnTo>
                <a:lnTo>
                  <a:pt x="44450" y="126479"/>
                </a:lnTo>
                <a:lnTo>
                  <a:pt x="44450" y="125793"/>
                </a:lnTo>
                <a:lnTo>
                  <a:pt x="46761" y="125793"/>
                </a:lnTo>
                <a:lnTo>
                  <a:pt x="50469" y="125323"/>
                </a:lnTo>
                <a:lnTo>
                  <a:pt x="55562" y="124396"/>
                </a:lnTo>
                <a:lnTo>
                  <a:pt x="61137" y="123926"/>
                </a:lnTo>
                <a:lnTo>
                  <a:pt x="65277" y="123482"/>
                </a:lnTo>
                <a:lnTo>
                  <a:pt x="68072" y="123012"/>
                </a:lnTo>
                <a:lnTo>
                  <a:pt x="68165" y="116751"/>
                </a:lnTo>
                <a:lnTo>
                  <a:pt x="44450" y="116751"/>
                </a:lnTo>
                <a:lnTo>
                  <a:pt x="44450" y="88988"/>
                </a:lnTo>
                <a:close/>
              </a:path>
              <a:path w="354965" h="167640">
                <a:moveTo>
                  <a:pt x="68783" y="113969"/>
                </a:moveTo>
                <a:lnTo>
                  <a:pt x="60896" y="115366"/>
                </a:lnTo>
                <a:lnTo>
                  <a:pt x="52806" y="116281"/>
                </a:lnTo>
                <a:lnTo>
                  <a:pt x="44450" y="116751"/>
                </a:lnTo>
                <a:lnTo>
                  <a:pt x="68165" y="116751"/>
                </a:lnTo>
                <a:lnTo>
                  <a:pt x="68313" y="114922"/>
                </a:lnTo>
                <a:lnTo>
                  <a:pt x="68783" y="113969"/>
                </a:lnTo>
                <a:close/>
              </a:path>
              <a:path w="354965" h="167640">
                <a:moveTo>
                  <a:pt x="159130" y="95923"/>
                </a:moveTo>
                <a:lnTo>
                  <a:pt x="75095" y="95923"/>
                </a:lnTo>
                <a:lnTo>
                  <a:pt x="75095" y="104279"/>
                </a:lnTo>
                <a:lnTo>
                  <a:pt x="159130" y="104279"/>
                </a:lnTo>
                <a:lnTo>
                  <a:pt x="159130" y="95923"/>
                </a:lnTo>
                <a:close/>
              </a:path>
              <a:path w="354965" h="167640">
                <a:moveTo>
                  <a:pt x="28486" y="34048"/>
                </a:moveTo>
                <a:lnTo>
                  <a:pt x="19469" y="34048"/>
                </a:lnTo>
                <a:lnTo>
                  <a:pt x="15029" y="46252"/>
                </a:lnTo>
                <a:lnTo>
                  <a:pt x="10462" y="58693"/>
                </a:lnTo>
                <a:lnTo>
                  <a:pt x="6694" y="68854"/>
                </a:lnTo>
                <a:lnTo>
                  <a:pt x="2794" y="79235"/>
                </a:lnTo>
                <a:lnTo>
                  <a:pt x="2794" y="88988"/>
                </a:lnTo>
                <a:lnTo>
                  <a:pt x="63207" y="88988"/>
                </a:lnTo>
                <a:lnTo>
                  <a:pt x="63207" y="80632"/>
                </a:lnTo>
                <a:lnTo>
                  <a:pt x="11823" y="80632"/>
                </a:lnTo>
                <a:lnTo>
                  <a:pt x="16514" y="68069"/>
                </a:lnTo>
                <a:lnTo>
                  <a:pt x="20971" y="55786"/>
                </a:lnTo>
                <a:lnTo>
                  <a:pt x="24844" y="44776"/>
                </a:lnTo>
                <a:lnTo>
                  <a:pt x="28486" y="34048"/>
                </a:lnTo>
                <a:close/>
              </a:path>
              <a:path w="354965" h="167640">
                <a:moveTo>
                  <a:pt x="150126" y="12560"/>
                </a:moveTo>
                <a:lnTo>
                  <a:pt x="75806" y="12560"/>
                </a:lnTo>
                <a:lnTo>
                  <a:pt x="75806" y="21564"/>
                </a:lnTo>
                <a:lnTo>
                  <a:pt x="140373" y="21564"/>
                </a:lnTo>
                <a:lnTo>
                  <a:pt x="126712" y="40025"/>
                </a:lnTo>
                <a:lnTo>
                  <a:pt x="110005" y="55786"/>
                </a:lnTo>
                <a:lnTo>
                  <a:pt x="90257" y="68854"/>
                </a:lnTo>
                <a:lnTo>
                  <a:pt x="67475" y="79235"/>
                </a:lnTo>
                <a:lnTo>
                  <a:pt x="69316" y="81076"/>
                </a:lnTo>
                <a:lnTo>
                  <a:pt x="71183" y="83388"/>
                </a:lnTo>
                <a:lnTo>
                  <a:pt x="73025" y="86169"/>
                </a:lnTo>
                <a:lnTo>
                  <a:pt x="73494" y="87083"/>
                </a:lnTo>
                <a:lnTo>
                  <a:pt x="73698" y="87566"/>
                </a:lnTo>
                <a:lnTo>
                  <a:pt x="88681" y="80277"/>
                </a:lnTo>
                <a:lnTo>
                  <a:pt x="101666" y="72986"/>
                </a:lnTo>
                <a:lnTo>
                  <a:pt x="112656" y="65695"/>
                </a:lnTo>
                <a:lnTo>
                  <a:pt x="121653" y="58407"/>
                </a:lnTo>
                <a:lnTo>
                  <a:pt x="137864" y="58407"/>
                </a:lnTo>
                <a:lnTo>
                  <a:pt x="127190" y="52146"/>
                </a:lnTo>
                <a:lnTo>
                  <a:pt x="133310" y="45584"/>
                </a:lnTo>
                <a:lnTo>
                  <a:pt x="139172" y="38415"/>
                </a:lnTo>
                <a:lnTo>
                  <a:pt x="144778" y="30645"/>
                </a:lnTo>
                <a:lnTo>
                  <a:pt x="150126" y="22275"/>
                </a:lnTo>
                <a:lnTo>
                  <a:pt x="150126" y="12560"/>
                </a:lnTo>
                <a:close/>
              </a:path>
              <a:path w="354965" h="167640">
                <a:moveTo>
                  <a:pt x="137864" y="58407"/>
                </a:moveTo>
                <a:lnTo>
                  <a:pt x="121653" y="58407"/>
                </a:lnTo>
                <a:lnTo>
                  <a:pt x="129756" y="63648"/>
                </a:lnTo>
                <a:lnTo>
                  <a:pt x="138823" y="69676"/>
                </a:lnTo>
                <a:lnTo>
                  <a:pt x="148853" y="76493"/>
                </a:lnTo>
                <a:lnTo>
                  <a:pt x="159842" y="84099"/>
                </a:lnTo>
                <a:lnTo>
                  <a:pt x="161239" y="85013"/>
                </a:lnTo>
                <a:lnTo>
                  <a:pt x="162153" y="85699"/>
                </a:lnTo>
                <a:lnTo>
                  <a:pt x="162598" y="86169"/>
                </a:lnTo>
                <a:lnTo>
                  <a:pt x="168173" y="77850"/>
                </a:lnTo>
                <a:lnTo>
                  <a:pt x="158840" y="71553"/>
                </a:lnTo>
                <a:lnTo>
                  <a:pt x="148901" y="65165"/>
                </a:lnTo>
                <a:lnTo>
                  <a:pt x="137864" y="58407"/>
                </a:lnTo>
                <a:close/>
              </a:path>
              <a:path w="354965" h="167640">
                <a:moveTo>
                  <a:pt x="44450" y="48691"/>
                </a:moveTo>
                <a:lnTo>
                  <a:pt x="35445" y="48691"/>
                </a:lnTo>
                <a:lnTo>
                  <a:pt x="35445" y="80632"/>
                </a:lnTo>
                <a:lnTo>
                  <a:pt x="44450" y="80632"/>
                </a:lnTo>
                <a:lnTo>
                  <a:pt x="44450" y="48691"/>
                </a:lnTo>
                <a:close/>
              </a:path>
              <a:path w="354965" h="167640">
                <a:moveTo>
                  <a:pt x="67386" y="25692"/>
                </a:moveTo>
                <a:lnTo>
                  <a:pt x="1397" y="25692"/>
                </a:lnTo>
                <a:lnTo>
                  <a:pt x="1397" y="34048"/>
                </a:lnTo>
                <a:lnTo>
                  <a:pt x="67386" y="34048"/>
                </a:lnTo>
                <a:lnTo>
                  <a:pt x="67386" y="25692"/>
                </a:lnTo>
                <a:close/>
              </a:path>
              <a:path w="354965" h="167640">
                <a:moveTo>
                  <a:pt x="29870" y="0"/>
                </a:moveTo>
                <a:lnTo>
                  <a:pt x="27788" y="6291"/>
                </a:lnTo>
                <a:lnTo>
                  <a:pt x="25711" y="12669"/>
                </a:lnTo>
                <a:lnTo>
                  <a:pt x="21551" y="25692"/>
                </a:lnTo>
                <a:lnTo>
                  <a:pt x="31267" y="25692"/>
                </a:lnTo>
                <a:lnTo>
                  <a:pt x="32651" y="21983"/>
                </a:lnTo>
                <a:lnTo>
                  <a:pt x="38201" y="6730"/>
                </a:lnTo>
                <a:lnTo>
                  <a:pt x="39154" y="3936"/>
                </a:lnTo>
                <a:lnTo>
                  <a:pt x="39598" y="2070"/>
                </a:lnTo>
                <a:lnTo>
                  <a:pt x="29870" y="0"/>
                </a:lnTo>
                <a:close/>
              </a:path>
              <a:path w="354965" h="167640">
                <a:moveTo>
                  <a:pt x="216916" y="159778"/>
                </a:moveTo>
                <a:lnTo>
                  <a:pt x="218782" y="163042"/>
                </a:lnTo>
                <a:lnTo>
                  <a:pt x="220167" y="165595"/>
                </a:lnTo>
                <a:lnTo>
                  <a:pt x="221094" y="167424"/>
                </a:lnTo>
                <a:lnTo>
                  <a:pt x="244886" y="160904"/>
                </a:lnTo>
                <a:lnTo>
                  <a:pt x="246431" y="160261"/>
                </a:lnTo>
                <a:lnTo>
                  <a:pt x="217385" y="160261"/>
                </a:lnTo>
                <a:lnTo>
                  <a:pt x="216916" y="159778"/>
                </a:lnTo>
                <a:close/>
              </a:path>
              <a:path w="354965" h="167640">
                <a:moveTo>
                  <a:pt x="348894" y="4203"/>
                </a:moveTo>
                <a:lnTo>
                  <a:pt x="316947" y="6942"/>
                </a:lnTo>
                <a:lnTo>
                  <a:pt x="282220" y="8894"/>
                </a:lnTo>
                <a:lnTo>
                  <a:pt x="244715" y="10063"/>
                </a:lnTo>
                <a:lnTo>
                  <a:pt x="204431" y="10452"/>
                </a:lnTo>
                <a:lnTo>
                  <a:pt x="204360" y="75120"/>
                </a:lnTo>
                <a:lnTo>
                  <a:pt x="202481" y="113907"/>
                </a:lnTo>
                <a:lnTo>
                  <a:pt x="191467" y="151838"/>
                </a:lnTo>
                <a:lnTo>
                  <a:pt x="186385" y="161175"/>
                </a:lnTo>
                <a:lnTo>
                  <a:pt x="186829" y="161645"/>
                </a:lnTo>
                <a:lnTo>
                  <a:pt x="187540" y="162090"/>
                </a:lnTo>
                <a:lnTo>
                  <a:pt x="188468" y="162572"/>
                </a:lnTo>
                <a:lnTo>
                  <a:pt x="194716" y="166738"/>
                </a:lnTo>
                <a:lnTo>
                  <a:pt x="209981" y="127152"/>
                </a:lnTo>
                <a:lnTo>
                  <a:pt x="213898" y="87822"/>
                </a:lnTo>
                <a:lnTo>
                  <a:pt x="214160" y="19494"/>
                </a:lnTo>
                <a:lnTo>
                  <a:pt x="253224" y="18630"/>
                </a:lnTo>
                <a:lnTo>
                  <a:pt x="289167" y="17413"/>
                </a:lnTo>
                <a:lnTo>
                  <a:pt x="321989" y="15845"/>
                </a:lnTo>
                <a:lnTo>
                  <a:pt x="351688" y="13931"/>
                </a:lnTo>
                <a:lnTo>
                  <a:pt x="348894" y="4203"/>
                </a:lnTo>
                <a:close/>
              </a:path>
              <a:path w="354965" h="167640">
                <a:moveTo>
                  <a:pt x="305611" y="134086"/>
                </a:moveTo>
                <a:lnTo>
                  <a:pt x="284975" y="134086"/>
                </a:lnTo>
                <a:lnTo>
                  <a:pt x="304088" y="142858"/>
                </a:lnTo>
                <a:lnTo>
                  <a:pt x="321106" y="151110"/>
                </a:lnTo>
                <a:lnTo>
                  <a:pt x="336038" y="158839"/>
                </a:lnTo>
                <a:lnTo>
                  <a:pt x="348894" y="166039"/>
                </a:lnTo>
                <a:lnTo>
                  <a:pt x="354444" y="157022"/>
                </a:lnTo>
                <a:lnTo>
                  <a:pt x="338599" y="149381"/>
                </a:lnTo>
                <a:lnTo>
                  <a:pt x="322324" y="141736"/>
                </a:lnTo>
                <a:lnTo>
                  <a:pt x="305611" y="134086"/>
                </a:lnTo>
                <a:close/>
              </a:path>
              <a:path w="354965" h="167640">
                <a:moveTo>
                  <a:pt x="292620" y="96570"/>
                </a:moveTo>
                <a:lnTo>
                  <a:pt x="283591" y="96570"/>
                </a:lnTo>
                <a:lnTo>
                  <a:pt x="282724" y="110377"/>
                </a:lnTo>
                <a:lnTo>
                  <a:pt x="280122" y="121927"/>
                </a:lnTo>
                <a:lnTo>
                  <a:pt x="249742" y="149553"/>
                </a:lnTo>
                <a:lnTo>
                  <a:pt x="216230" y="158394"/>
                </a:lnTo>
                <a:lnTo>
                  <a:pt x="217144" y="159778"/>
                </a:lnTo>
                <a:lnTo>
                  <a:pt x="217385" y="160261"/>
                </a:lnTo>
                <a:lnTo>
                  <a:pt x="246431" y="160261"/>
                </a:lnTo>
                <a:lnTo>
                  <a:pt x="263459" y="153174"/>
                </a:lnTo>
                <a:lnTo>
                  <a:pt x="276839" y="144212"/>
                </a:lnTo>
                <a:lnTo>
                  <a:pt x="284975" y="134086"/>
                </a:lnTo>
                <a:lnTo>
                  <a:pt x="305611" y="134086"/>
                </a:lnTo>
                <a:lnTo>
                  <a:pt x="288480" y="126441"/>
                </a:lnTo>
                <a:lnTo>
                  <a:pt x="290290" y="119623"/>
                </a:lnTo>
                <a:lnTo>
                  <a:pt x="291584" y="112372"/>
                </a:lnTo>
                <a:lnTo>
                  <a:pt x="292361" y="104688"/>
                </a:lnTo>
                <a:lnTo>
                  <a:pt x="292620" y="96570"/>
                </a:lnTo>
                <a:close/>
              </a:path>
              <a:path w="354965" h="167640">
                <a:moveTo>
                  <a:pt x="339153" y="75120"/>
                </a:moveTo>
                <a:lnTo>
                  <a:pt x="235724" y="75120"/>
                </a:lnTo>
                <a:lnTo>
                  <a:pt x="235724" y="132791"/>
                </a:lnTo>
                <a:lnTo>
                  <a:pt x="245452" y="132791"/>
                </a:lnTo>
                <a:lnTo>
                  <a:pt x="245452" y="83477"/>
                </a:lnTo>
                <a:lnTo>
                  <a:pt x="339153" y="83477"/>
                </a:lnTo>
                <a:lnTo>
                  <a:pt x="339153" y="75120"/>
                </a:lnTo>
                <a:close/>
              </a:path>
              <a:path w="354965" h="167640">
                <a:moveTo>
                  <a:pt x="339153" y="83477"/>
                </a:moveTo>
                <a:lnTo>
                  <a:pt x="329425" y="83477"/>
                </a:lnTo>
                <a:lnTo>
                  <a:pt x="329425" y="132791"/>
                </a:lnTo>
                <a:lnTo>
                  <a:pt x="339153" y="132791"/>
                </a:lnTo>
                <a:lnTo>
                  <a:pt x="339153" y="83477"/>
                </a:lnTo>
                <a:close/>
              </a:path>
              <a:path w="354965" h="167640">
                <a:moveTo>
                  <a:pt x="291858" y="51473"/>
                </a:moveTo>
                <a:lnTo>
                  <a:pt x="282130" y="51473"/>
                </a:lnTo>
                <a:lnTo>
                  <a:pt x="282130" y="75120"/>
                </a:lnTo>
                <a:lnTo>
                  <a:pt x="291858" y="75120"/>
                </a:lnTo>
                <a:lnTo>
                  <a:pt x="291858" y="51473"/>
                </a:lnTo>
                <a:close/>
              </a:path>
              <a:path w="354965" h="167640">
                <a:moveTo>
                  <a:pt x="350888" y="43116"/>
                </a:moveTo>
                <a:lnTo>
                  <a:pt x="225183" y="43116"/>
                </a:lnTo>
                <a:lnTo>
                  <a:pt x="225183" y="51473"/>
                </a:lnTo>
                <a:lnTo>
                  <a:pt x="350888" y="51473"/>
                </a:lnTo>
                <a:lnTo>
                  <a:pt x="350888" y="43116"/>
                </a:lnTo>
                <a:close/>
              </a:path>
              <a:path w="354965" h="167640">
                <a:moveTo>
                  <a:pt x="291858" y="22986"/>
                </a:moveTo>
                <a:lnTo>
                  <a:pt x="282130" y="22986"/>
                </a:lnTo>
                <a:lnTo>
                  <a:pt x="282130" y="43116"/>
                </a:lnTo>
                <a:lnTo>
                  <a:pt x="291858" y="43116"/>
                </a:lnTo>
                <a:lnTo>
                  <a:pt x="291858" y="22986"/>
                </a:lnTo>
                <a:close/>
              </a:path>
            </a:pathLst>
          </a:custGeom>
          <a:solidFill>
            <a:srgbClr val="5F5D5D"/>
          </a:solidFill>
        </p:spPr>
        <p:txBody>
          <a:bodyPr wrap="square" lIns="0" tIns="0" rIns="0" bIns="0" rtlCol="0"/>
          <a:lstStyle/>
          <a:p>
            <a:endParaRPr/>
          </a:p>
        </p:txBody>
      </p:sp>
      <p:pic>
        <p:nvPicPr>
          <p:cNvPr id="35" name="object 35"/>
          <p:cNvPicPr/>
          <p:nvPr/>
        </p:nvPicPr>
        <p:blipFill>
          <a:blip r:embed="rId12" cstate="print"/>
          <a:stretch>
            <a:fillRect/>
          </a:stretch>
        </p:blipFill>
        <p:spPr>
          <a:xfrm>
            <a:off x="9551108" y="8246009"/>
            <a:ext cx="4846373" cy="979500"/>
          </a:xfrm>
          <a:prstGeom prst="rect">
            <a:avLst/>
          </a:prstGeom>
        </p:spPr>
      </p:pic>
      <p:sp>
        <p:nvSpPr>
          <p:cNvPr id="36" name="object 36"/>
          <p:cNvSpPr/>
          <p:nvPr/>
        </p:nvSpPr>
        <p:spPr>
          <a:xfrm>
            <a:off x="11617261" y="848398"/>
            <a:ext cx="671830" cy="119380"/>
          </a:xfrm>
          <a:custGeom>
            <a:avLst/>
            <a:gdLst/>
            <a:ahLst/>
            <a:cxnLst/>
            <a:rect l="l" t="t" r="r" b="b"/>
            <a:pathLst>
              <a:path w="671829" h="119380">
                <a:moveTo>
                  <a:pt x="11404" y="126"/>
                </a:moveTo>
                <a:lnTo>
                  <a:pt x="0" y="126"/>
                </a:lnTo>
                <a:lnTo>
                  <a:pt x="0" y="91909"/>
                </a:lnTo>
                <a:lnTo>
                  <a:pt x="39687" y="91909"/>
                </a:lnTo>
                <a:lnTo>
                  <a:pt x="39687" y="83972"/>
                </a:lnTo>
                <a:lnTo>
                  <a:pt x="11404" y="83972"/>
                </a:lnTo>
                <a:lnTo>
                  <a:pt x="11404" y="126"/>
                </a:lnTo>
                <a:close/>
              </a:path>
              <a:path w="671829" h="119380">
                <a:moveTo>
                  <a:pt x="65036" y="508"/>
                </a:moveTo>
                <a:lnTo>
                  <a:pt x="61569" y="508"/>
                </a:lnTo>
                <a:lnTo>
                  <a:pt x="60032" y="1168"/>
                </a:lnTo>
                <a:lnTo>
                  <a:pt x="57467" y="3733"/>
                </a:lnTo>
                <a:lnTo>
                  <a:pt x="56845" y="5257"/>
                </a:lnTo>
                <a:lnTo>
                  <a:pt x="56845" y="8902"/>
                </a:lnTo>
                <a:lnTo>
                  <a:pt x="57467" y="10426"/>
                </a:lnTo>
                <a:lnTo>
                  <a:pt x="60032" y="12979"/>
                </a:lnTo>
                <a:lnTo>
                  <a:pt x="61569" y="13652"/>
                </a:lnTo>
                <a:lnTo>
                  <a:pt x="65036" y="13652"/>
                </a:lnTo>
                <a:lnTo>
                  <a:pt x="66573" y="12979"/>
                </a:lnTo>
                <a:lnTo>
                  <a:pt x="67894" y="11671"/>
                </a:lnTo>
                <a:lnTo>
                  <a:pt x="69215" y="10426"/>
                </a:lnTo>
                <a:lnTo>
                  <a:pt x="69862" y="8902"/>
                </a:lnTo>
                <a:lnTo>
                  <a:pt x="69862" y="5257"/>
                </a:lnTo>
                <a:lnTo>
                  <a:pt x="69215" y="3733"/>
                </a:lnTo>
                <a:lnTo>
                  <a:pt x="67894" y="2476"/>
                </a:lnTo>
                <a:lnTo>
                  <a:pt x="66573" y="1168"/>
                </a:lnTo>
                <a:lnTo>
                  <a:pt x="65036" y="508"/>
                </a:lnTo>
                <a:close/>
              </a:path>
              <a:path w="671829" h="119380">
                <a:moveTo>
                  <a:pt x="69380" y="27038"/>
                </a:moveTo>
                <a:lnTo>
                  <a:pt x="57975" y="27038"/>
                </a:lnTo>
                <a:lnTo>
                  <a:pt x="57975" y="91909"/>
                </a:lnTo>
                <a:lnTo>
                  <a:pt x="69380" y="91909"/>
                </a:lnTo>
                <a:lnTo>
                  <a:pt x="69380" y="27038"/>
                </a:lnTo>
                <a:close/>
              </a:path>
              <a:path w="671829" h="119380">
                <a:moveTo>
                  <a:pt x="99441" y="94640"/>
                </a:moveTo>
                <a:lnTo>
                  <a:pt x="89001" y="94640"/>
                </a:lnTo>
                <a:lnTo>
                  <a:pt x="88023" y="97116"/>
                </a:lnTo>
                <a:lnTo>
                  <a:pt x="87515" y="99542"/>
                </a:lnTo>
                <a:lnTo>
                  <a:pt x="87515" y="107086"/>
                </a:lnTo>
                <a:lnTo>
                  <a:pt x="89992" y="111213"/>
                </a:lnTo>
                <a:lnTo>
                  <a:pt x="94970" y="114363"/>
                </a:lnTo>
                <a:lnTo>
                  <a:pt x="99923" y="117589"/>
                </a:lnTo>
                <a:lnTo>
                  <a:pt x="106692" y="119189"/>
                </a:lnTo>
                <a:lnTo>
                  <a:pt x="123393" y="119189"/>
                </a:lnTo>
                <a:lnTo>
                  <a:pt x="129844" y="117246"/>
                </a:lnTo>
                <a:lnTo>
                  <a:pt x="135743" y="112509"/>
                </a:lnTo>
                <a:lnTo>
                  <a:pt x="110248" y="112509"/>
                </a:lnTo>
                <a:lnTo>
                  <a:pt x="106210" y="111505"/>
                </a:lnTo>
                <a:lnTo>
                  <a:pt x="99580" y="107530"/>
                </a:lnTo>
                <a:lnTo>
                  <a:pt x="97929" y="104965"/>
                </a:lnTo>
                <a:lnTo>
                  <a:pt x="97929" y="98513"/>
                </a:lnTo>
                <a:lnTo>
                  <a:pt x="98437" y="96126"/>
                </a:lnTo>
                <a:lnTo>
                  <a:pt x="99441" y="94640"/>
                </a:lnTo>
                <a:close/>
              </a:path>
              <a:path w="671829" h="119380">
                <a:moveTo>
                  <a:pt x="117043" y="25196"/>
                </a:moveTo>
                <a:lnTo>
                  <a:pt x="104952" y="25196"/>
                </a:lnTo>
                <a:lnTo>
                  <a:pt x="98805" y="27241"/>
                </a:lnTo>
                <a:lnTo>
                  <a:pt x="90716" y="35178"/>
                </a:lnTo>
                <a:lnTo>
                  <a:pt x="88773" y="40386"/>
                </a:lnTo>
                <a:lnTo>
                  <a:pt x="88773" y="56603"/>
                </a:lnTo>
                <a:lnTo>
                  <a:pt x="92633" y="63144"/>
                </a:lnTo>
                <a:lnTo>
                  <a:pt x="100406" y="66611"/>
                </a:lnTo>
                <a:lnTo>
                  <a:pt x="95288" y="70916"/>
                </a:lnTo>
                <a:lnTo>
                  <a:pt x="92722" y="74955"/>
                </a:lnTo>
                <a:lnTo>
                  <a:pt x="92722" y="82981"/>
                </a:lnTo>
                <a:lnTo>
                  <a:pt x="94627" y="85839"/>
                </a:lnTo>
                <a:lnTo>
                  <a:pt x="98437" y="87312"/>
                </a:lnTo>
                <a:lnTo>
                  <a:pt x="100749" y="88315"/>
                </a:lnTo>
                <a:lnTo>
                  <a:pt x="104305" y="88798"/>
                </a:lnTo>
                <a:lnTo>
                  <a:pt x="126949" y="88798"/>
                </a:lnTo>
                <a:lnTo>
                  <a:pt x="131051" y="92163"/>
                </a:lnTo>
                <a:lnTo>
                  <a:pt x="131051" y="102831"/>
                </a:lnTo>
                <a:lnTo>
                  <a:pt x="129717" y="106045"/>
                </a:lnTo>
                <a:lnTo>
                  <a:pt x="127076" y="108521"/>
                </a:lnTo>
                <a:lnTo>
                  <a:pt x="124205" y="111175"/>
                </a:lnTo>
                <a:lnTo>
                  <a:pt x="120180" y="112509"/>
                </a:lnTo>
                <a:lnTo>
                  <a:pt x="135743" y="112509"/>
                </a:lnTo>
                <a:lnTo>
                  <a:pt x="139446" y="109562"/>
                </a:lnTo>
                <a:lnTo>
                  <a:pt x="141846" y="104444"/>
                </a:lnTo>
                <a:lnTo>
                  <a:pt x="141846" y="92862"/>
                </a:lnTo>
                <a:lnTo>
                  <a:pt x="140030" y="88646"/>
                </a:lnTo>
                <a:lnTo>
                  <a:pt x="136385" y="85331"/>
                </a:lnTo>
                <a:lnTo>
                  <a:pt x="132575" y="81775"/>
                </a:lnTo>
                <a:lnTo>
                  <a:pt x="127368" y="79997"/>
                </a:lnTo>
                <a:lnTo>
                  <a:pt x="108508" y="79997"/>
                </a:lnTo>
                <a:lnTo>
                  <a:pt x="106857" y="79933"/>
                </a:lnTo>
                <a:lnTo>
                  <a:pt x="106121" y="79755"/>
                </a:lnTo>
                <a:lnTo>
                  <a:pt x="104140" y="79336"/>
                </a:lnTo>
                <a:lnTo>
                  <a:pt x="103136" y="78384"/>
                </a:lnTo>
                <a:lnTo>
                  <a:pt x="103136" y="73837"/>
                </a:lnTo>
                <a:lnTo>
                  <a:pt x="104813" y="71234"/>
                </a:lnTo>
                <a:lnTo>
                  <a:pt x="108115" y="69088"/>
                </a:lnTo>
                <a:lnTo>
                  <a:pt x="121869" y="69088"/>
                </a:lnTo>
                <a:lnTo>
                  <a:pt x="128244" y="66928"/>
                </a:lnTo>
                <a:lnTo>
                  <a:pt x="132537" y="62636"/>
                </a:lnTo>
                <a:lnTo>
                  <a:pt x="104343" y="62636"/>
                </a:lnTo>
                <a:lnTo>
                  <a:pt x="99669" y="57518"/>
                </a:lnTo>
                <a:lnTo>
                  <a:pt x="99669" y="37007"/>
                </a:lnTo>
                <a:lnTo>
                  <a:pt x="104305" y="31889"/>
                </a:lnTo>
                <a:lnTo>
                  <a:pt x="142824" y="31889"/>
                </a:lnTo>
                <a:lnTo>
                  <a:pt x="142824" y="26924"/>
                </a:lnTo>
                <a:lnTo>
                  <a:pt x="142341" y="26670"/>
                </a:lnTo>
                <a:lnTo>
                  <a:pt x="123482" y="26670"/>
                </a:lnTo>
                <a:lnTo>
                  <a:pt x="120510" y="25679"/>
                </a:lnTo>
                <a:lnTo>
                  <a:pt x="117043" y="25196"/>
                </a:lnTo>
                <a:close/>
              </a:path>
              <a:path w="671829" h="119380">
                <a:moveTo>
                  <a:pt x="142824" y="31889"/>
                </a:moveTo>
                <a:lnTo>
                  <a:pt x="122821" y="31889"/>
                </a:lnTo>
                <a:lnTo>
                  <a:pt x="127457" y="37007"/>
                </a:lnTo>
                <a:lnTo>
                  <a:pt x="127457" y="57518"/>
                </a:lnTo>
                <a:lnTo>
                  <a:pt x="122859" y="62636"/>
                </a:lnTo>
                <a:lnTo>
                  <a:pt x="132537" y="62636"/>
                </a:lnTo>
                <a:lnTo>
                  <a:pt x="136182" y="58826"/>
                </a:lnTo>
                <a:lnTo>
                  <a:pt x="137998" y="53708"/>
                </a:lnTo>
                <a:lnTo>
                  <a:pt x="137967" y="40386"/>
                </a:lnTo>
                <a:lnTo>
                  <a:pt x="136347" y="35687"/>
                </a:lnTo>
                <a:lnTo>
                  <a:pt x="133045" y="32880"/>
                </a:lnTo>
                <a:lnTo>
                  <a:pt x="142824" y="32880"/>
                </a:lnTo>
                <a:lnTo>
                  <a:pt x="142824" y="31889"/>
                </a:lnTo>
                <a:close/>
              </a:path>
              <a:path w="671829" h="119380">
                <a:moveTo>
                  <a:pt x="170141" y="126"/>
                </a:moveTo>
                <a:lnTo>
                  <a:pt x="158737" y="126"/>
                </a:lnTo>
                <a:lnTo>
                  <a:pt x="158737" y="91909"/>
                </a:lnTo>
                <a:lnTo>
                  <a:pt x="170141" y="91909"/>
                </a:lnTo>
                <a:lnTo>
                  <a:pt x="170141" y="36093"/>
                </a:lnTo>
                <a:lnTo>
                  <a:pt x="173621" y="33959"/>
                </a:lnTo>
                <a:lnTo>
                  <a:pt x="177660" y="32880"/>
                </a:lnTo>
                <a:lnTo>
                  <a:pt x="202424" y="32880"/>
                </a:lnTo>
                <a:lnTo>
                  <a:pt x="201764" y="32130"/>
                </a:lnTo>
                <a:lnTo>
                  <a:pt x="199941" y="30149"/>
                </a:lnTo>
                <a:lnTo>
                  <a:pt x="170141" y="30149"/>
                </a:lnTo>
                <a:lnTo>
                  <a:pt x="170141" y="126"/>
                </a:lnTo>
                <a:close/>
              </a:path>
              <a:path w="671829" h="119380">
                <a:moveTo>
                  <a:pt x="202424" y="32880"/>
                </a:moveTo>
                <a:lnTo>
                  <a:pt x="190741" y="32880"/>
                </a:lnTo>
                <a:lnTo>
                  <a:pt x="194957" y="37134"/>
                </a:lnTo>
                <a:lnTo>
                  <a:pt x="194957" y="91909"/>
                </a:lnTo>
                <a:lnTo>
                  <a:pt x="206362" y="91909"/>
                </a:lnTo>
                <a:lnTo>
                  <a:pt x="206235" y="45148"/>
                </a:lnTo>
                <a:lnTo>
                  <a:pt x="206235" y="39865"/>
                </a:lnTo>
                <a:lnTo>
                  <a:pt x="204749" y="35521"/>
                </a:lnTo>
                <a:lnTo>
                  <a:pt x="202424" y="32880"/>
                </a:lnTo>
                <a:close/>
              </a:path>
              <a:path w="671829" h="119380">
                <a:moveTo>
                  <a:pt x="206235" y="45021"/>
                </a:moveTo>
                <a:close/>
              </a:path>
              <a:path w="671829" h="119380">
                <a:moveTo>
                  <a:pt x="192354" y="25933"/>
                </a:moveTo>
                <a:lnTo>
                  <a:pt x="180200" y="25933"/>
                </a:lnTo>
                <a:lnTo>
                  <a:pt x="175272" y="27330"/>
                </a:lnTo>
                <a:lnTo>
                  <a:pt x="170141" y="30149"/>
                </a:lnTo>
                <a:lnTo>
                  <a:pt x="199941" y="30149"/>
                </a:lnTo>
                <a:lnTo>
                  <a:pt x="197954" y="27990"/>
                </a:lnTo>
                <a:lnTo>
                  <a:pt x="192354" y="25933"/>
                </a:lnTo>
                <a:close/>
              </a:path>
              <a:path w="671829" h="119380">
                <a:moveTo>
                  <a:pt x="241617" y="33743"/>
                </a:moveTo>
                <a:lnTo>
                  <a:pt x="230212" y="33743"/>
                </a:lnTo>
                <a:lnTo>
                  <a:pt x="230212" y="80899"/>
                </a:lnTo>
                <a:lnTo>
                  <a:pt x="231457" y="84709"/>
                </a:lnTo>
                <a:lnTo>
                  <a:pt x="233933" y="87693"/>
                </a:lnTo>
                <a:lnTo>
                  <a:pt x="236664" y="91173"/>
                </a:lnTo>
                <a:lnTo>
                  <a:pt x="240753" y="92900"/>
                </a:lnTo>
                <a:lnTo>
                  <a:pt x="248526" y="92900"/>
                </a:lnTo>
                <a:lnTo>
                  <a:pt x="250850" y="92570"/>
                </a:lnTo>
                <a:lnTo>
                  <a:pt x="253149" y="91909"/>
                </a:lnTo>
                <a:lnTo>
                  <a:pt x="253022" y="84836"/>
                </a:lnTo>
                <a:lnTo>
                  <a:pt x="244182" y="84836"/>
                </a:lnTo>
                <a:lnTo>
                  <a:pt x="241617" y="81711"/>
                </a:lnTo>
                <a:lnTo>
                  <a:pt x="241617" y="33743"/>
                </a:lnTo>
                <a:close/>
              </a:path>
              <a:path w="671829" h="119380">
                <a:moveTo>
                  <a:pt x="252907" y="84709"/>
                </a:moveTo>
                <a:close/>
              </a:path>
              <a:path w="671829" h="119380">
                <a:moveTo>
                  <a:pt x="253034" y="26809"/>
                </a:moveTo>
                <a:lnTo>
                  <a:pt x="222783" y="26809"/>
                </a:lnTo>
                <a:lnTo>
                  <a:pt x="222783" y="33743"/>
                </a:lnTo>
                <a:lnTo>
                  <a:pt x="253034" y="33743"/>
                </a:lnTo>
                <a:lnTo>
                  <a:pt x="253034" y="26809"/>
                </a:lnTo>
                <a:close/>
              </a:path>
              <a:path w="671829" h="119380">
                <a:moveTo>
                  <a:pt x="241617" y="7950"/>
                </a:moveTo>
                <a:lnTo>
                  <a:pt x="230212" y="11290"/>
                </a:lnTo>
                <a:lnTo>
                  <a:pt x="230212" y="26809"/>
                </a:lnTo>
                <a:lnTo>
                  <a:pt x="241617" y="26809"/>
                </a:lnTo>
                <a:lnTo>
                  <a:pt x="241617" y="7950"/>
                </a:lnTo>
                <a:close/>
              </a:path>
              <a:path w="671829" h="119380">
                <a:moveTo>
                  <a:pt x="307467" y="266"/>
                </a:moveTo>
                <a:lnTo>
                  <a:pt x="295325" y="266"/>
                </a:lnTo>
                <a:lnTo>
                  <a:pt x="316268" y="92036"/>
                </a:lnTo>
                <a:lnTo>
                  <a:pt x="326580" y="92036"/>
                </a:lnTo>
                <a:lnTo>
                  <a:pt x="329940" y="77774"/>
                </a:lnTo>
                <a:lnTo>
                  <a:pt x="322249" y="77774"/>
                </a:lnTo>
                <a:lnTo>
                  <a:pt x="321701" y="73964"/>
                </a:lnTo>
                <a:lnTo>
                  <a:pt x="321171" y="70662"/>
                </a:lnTo>
                <a:lnTo>
                  <a:pt x="320617" y="67614"/>
                </a:lnTo>
                <a:lnTo>
                  <a:pt x="307467" y="266"/>
                </a:lnTo>
                <a:close/>
              </a:path>
              <a:path w="671829" h="119380">
                <a:moveTo>
                  <a:pt x="352725" y="17005"/>
                </a:moveTo>
                <a:lnTo>
                  <a:pt x="343687" y="17005"/>
                </a:lnTo>
                <a:lnTo>
                  <a:pt x="344360" y="20307"/>
                </a:lnTo>
                <a:lnTo>
                  <a:pt x="345058" y="23545"/>
                </a:lnTo>
                <a:lnTo>
                  <a:pt x="361060" y="91909"/>
                </a:lnTo>
                <a:lnTo>
                  <a:pt x="371348" y="91909"/>
                </a:lnTo>
                <a:lnTo>
                  <a:pt x="374575" y="77774"/>
                </a:lnTo>
                <a:lnTo>
                  <a:pt x="366395" y="77774"/>
                </a:lnTo>
                <a:lnTo>
                  <a:pt x="365721" y="73964"/>
                </a:lnTo>
                <a:lnTo>
                  <a:pt x="365061" y="70662"/>
                </a:lnTo>
                <a:lnTo>
                  <a:pt x="352725" y="17005"/>
                </a:lnTo>
                <a:close/>
              </a:path>
              <a:path w="671829" h="119380">
                <a:moveTo>
                  <a:pt x="348907" y="393"/>
                </a:moveTo>
                <a:lnTo>
                  <a:pt x="339978" y="393"/>
                </a:lnTo>
                <a:lnTo>
                  <a:pt x="323189" y="72821"/>
                </a:lnTo>
                <a:lnTo>
                  <a:pt x="322478" y="76123"/>
                </a:lnTo>
                <a:lnTo>
                  <a:pt x="322249" y="77774"/>
                </a:lnTo>
                <a:lnTo>
                  <a:pt x="329940" y="77774"/>
                </a:lnTo>
                <a:lnTo>
                  <a:pt x="341947" y="26809"/>
                </a:lnTo>
                <a:lnTo>
                  <a:pt x="342938" y="21767"/>
                </a:lnTo>
                <a:lnTo>
                  <a:pt x="343534" y="18478"/>
                </a:lnTo>
                <a:lnTo>
                  <a:pt x="343687" y="17005"/>
                </a:lnTo>
                <a:lnTo>
                  <a:pt x="352725" y="17005"/>
                </a:lnTo>
                <a:lnTo>
                  <a:pt x="348907" y="393"/>
                </a:lnTo>
                <a:close/>
              </a:path>
              <a:path w="671829" h="119380">
                <a:moveTo>
                  <a:pt x="392302" y="126"/>
                </a:moveTo>
                <a:lnTo>
                  <a:pt x="381761" y="126"/>
                </a:lnTo>
                <a:lnTo>
                  <a:pt x="367991" y="67716"/>
                </a:lnTo>
                <a:lnTo>
                  <a:pt x="366601" y="76123"/>
                </a:lnTo>
                <a:lnTo>
                  <a:pt x="366395" y="77774"/>
                </a:lnTo>
                <a:lnTo>
                  <a:pt x="374575" y="77774"/>
                </a:lnTo>
                <a:lnTo>
                  <a:pt x="392302" y="126"/>
                </a:lnTo>
                <a:close/>
              </a:path>
              <a:path w="671829" h="119380">
                <a:moveTo>
                  <a:pt x="381761" y="0"/>
                </a:moveTo>
                <a:lnTo>
                  <a:pt x="381507" y="126"/>
                </a:lnTo>
                <a:lnTo>
                  <a:pt x="381761" y="126"/>
                </a:lnTo>
                <a:close/>
              </a:path>
              <a:path w="671829" h="119380">
                <a:moveTo>
                  <a:pt x="440054" y="25425"/>
                </a:moveTo>
                <a:lnTo>
                  <a:pt x="424827" y="25425"/>
                </a:lnTo>
                <a:lnTo>
                  <a:pt x="418719" y="28155"/>
                </a:lnTo>
                <a:lnTo>
                  <a:pt x="405739" y="58915"/>
                </a:lnTo>
                <a:lnTo>
                  <a:pt x="406251" y="66747"/>
                </a:lnTo>
                <a:lnTo>
                  <a:pt x="425996" y="92900"/>
                </a:lnTo>
                <a:lnTo>
                  <a:pt x="442264" y="92900"/>
                </a:lnTo>
                <a:lnTo>
                  <a:pt x="448436" y="91376"/>
                </a:lnTo>
                <a:lnTo>
                  <a:pt x="453237" y="88315"/>
                </a:lnTo>
                <a:lnTo>
                  <a:pt x="453237" y="84975"/>
                </a:lnTo>
                <a:lnTo>
                  <a:pt x="429552" y="84975"/>
                </a:lnTo>
                <a:lnTo>
                  <a:pt x="424700" y="82689"/>
                </a:lnTo>
                <a:lnTo>
                  <a:pt x="418007" y="73914"/>
                </a:lnTo>
                <a:lnTo>
                  <a:pt x="416318" y="68440"/>
                </a:lnTo>
                <a:lnTo>
                  <a:pt x="416153" y="61645"/>
                </a:lnTo>
                <a:lnTo>
                  <a:pt x="456701" y="61645"/>
                </a:lnTo>
                <a:lnTo>
                  <a:pt x="456532" y="54698"/>
                </a:lnTo>
                <a:lnTo>
                  <a:pt x="416153" y="54698"/>
                </a:lnTo>
                <a:lnTo>
                  <a:pt x="416229" y="48247"/>
                </a:lnTo>
                <a:lnTo>
                  <a:pt x="417969" y="42951"/>
                </a:lnTo>
                <a:lnTo>
                  <a:pt x="421552" y="38569"/>
                </a:lnTo>
                <a:lnTo>
                  <a:pt x="424345" y="34874"/>
                </a:lnTo>
                <a:lnTo>
                  <a:pt x="427812" y="32880"/>
                </a:lnTo>
                <a:lnTo>
                  <a:pt x="449061" y="32880"/>
                </a:lnTo>
                <a:lnTo>
                  <a:pt x="446125" y="28625"/>
                </a:lnTo>
                <a:lnTo>
                  <a:pt x="440054" y="25425"/>
                </a:lnTo>
                <a:close/>
              </a:path>
              <a:path w="671829" h="119380">
                <a:moveTo>
                  <a:pt x="453237" y="80987"/>
                </a:moveTo>
                <a:lnTo>
                  <a:pt x="448436" y="83629"/>
                </a:lnTo>
                <a:lnTo>
                  <a:pt x="442607" y="84975"/>
                </a:lnTo>
                <a:lnTo>
                  <a:pt x="453237" y="84975"/>
                </a:lnTo>
                <a:lnTo>
                  <a:pt x="453237" y="80987"/>
                </a:lnTo>
                <a:close/>
              </a:path>
              <a:path w="671829" h="119380">
                <a:moveTo>
                  <a:pt x="456831" y="61645"/>
                </a:moveTo>
                <a:lnTo>
                  <a:pt x="456701" y="61645"/>
                </a:lnTo>
                <a:lnTo>
                  <a:pt x="456831" y="61645"/>
                </a:lnTo>
                <a:close/>
              </a:path>
              <a:path w="671829" h="119380">
                <a:moveTo>
                  <a:pt x="416155" y="54571"/>
                </a:moveTo>
                <a:lnTo>
                  <a:pt x="416153" y="54698"/>
                </a:lnTo>
                <a:lnTo>
                  <a:pt x="416155" y="54571"/>
                </a:lnTo>
                <a:close/>
              </a:path>
              <a:path w="671829" h="119380">
                <a:moveTo>
                  <a:pt x="449061" y="32880"/>
                </a:moveTo>
                <a:lnTo>
                  <a:pt x="436245" y="32880"/>
                </a:lnTo>
                <a:lnTo>
                  <a:pt x="439788" y="34785"/>
                </a:lnTo>
                <a:lnTo>
                  <a:pt x="442613" y="38823"/>
                </a:lnTo>
                <a:lnTo>
                  <a:pt x="445007" y="42379"/>
                </a:lnTo>
                <a:lnTo>
                  <a:pt x="446328" y="47751"/>
                </a:lnTo>
                <a:lnTo>
                  <a:pt x="446417" y="54698"/>
                </a:lnTo>
                <a:lnTo>
                  <a:pt x="456532" y="54698"/>
                </a:lnTo>
                <a:lnTo>
                  <a:pt x="456507" y="53681"/>
                </a:lnTo>
                <a:lnTo>
                  <a:pt x="455406" y="46516"/>
                </a:lnTo>
                <a:lnTo>
                  <a:pt x="453404" y="40280"/>
                </a:lnTo>
                <a:lnTo>
                  <a:pt x="450375" y="34785"/>
                </a:lnTo>
                <a:lnTo>
                  <a:pt x="449061" y="32880"/>
                </a:lnTo>
                <a:close/>
              </a:path>
              <a:path w="671829" h="119380">
                <a:moveTo>
                  <a:pt x="483666" y="508"/>
                </a:moveTo>
                <a:lnTo>
                  <a:pt x="480199" y="508"/>
                </a:lnTo>
                <a:lnTo>
                  <a:pt x="478650" y="1168"/>
                </a:lnTo>
                <a:lnTo>
                  <a:pt x="476084" y="3733"/>
                </a:lnTo>
                <a:lnTo>
                  <a:pt x="475475" y="5257"/>
                </a:lnTo>
                <a:lnTo>
                  <a:pt x="475475" y="8902"/>
                </a:lnTo>
                <a:lnTo>
                  <a:pt x="476084" y="10426"/>
                </a:lnTo>
                <a:lnTo>
                  <a:pt x="478650" y="12979"/>
                </a:lnTo>
                <a:lnTo>
                  <a:pt x="480199" y="13652"/>
                </a:lnTo>
                <a:lnTo>
                  <a:pt x="483666" y="13652"/>
                </a:lnTo>
                <a:lnTo>
                  <a:pt x="485190" y="12979"/>
                </a:lnTo>
                <a:lnTo>
                  <a:pt x="486524" y="11671"/>
                </a:lnTo>
                <a:lnTo>
                  <a:pt x="487832" y="10426"/>
                </a:lnTo>
                <a:lnTo>
                  <a:pt x="488492" y="8902"/>
                </a:lnTo>
                <a:lnTo>
                  <a:pt x="488492" y="5257"/>
                </a:lnTo>
                <a:lnTo>
                  <a:pt x="487832" y="3733"/>
                </a:lnTo>
                <a:lnTo>
                  <a:pt x="485190" y="1168"/>
                </a:lnTo>
                <a:lnTo>
                  <a:pt x="483666" y="508"/>
                </a:lnTo>
                <a:close/>
              </a:path>
              <a:path w="671829" h="119380">
                <a:moveTo>
                  <a:pt x="488010" y="27038"/>
                </a:moveTo>
                <a:lnTo>
                  <a:pt x="476592" y="27038"/>
                </a:lnTo>
                <a:lnTo>
                  <a:pt x="476592" y="91909"/>
                </a:lnTo>
                <a:lnTo>
                  <a:pt x="488010" y="91909"/>
                </a:lnTo>
                <a:lnTo>
                  <a:pt x="488010" y="27038"/>
                </a:lnTo>
                <a:close/>
              </a:path>
              <a:path w="671829" h="119380">
                <a:moveTo>
                  <a:pt x="518058" y="94640"/>
                </a:moveTo>
                <a:lnTo>
                  <a:pt x="507631" y="94640"/>
                </a:lnTo>
                <a:lnTo>
                  <a:pt x="506653" y="97116"/>
                </a:lnTo>
                <a:lnTo>
                  <a:pt x="506145" y="99542"/>
                </a:lnTo>
                <a:lnTo>
                  <a:pt x="506145" y="107086"/>
                </a:lnTo>
                <a:lnTo>
                  <a:pt x="508622" y="111213"/>
                </a:lnTo>
                <a:lnTo>
                  <a:pt x="513587" y="114363"/>
                </a:lnTo>
                <a:lnTo>
                  <a:pt x="518553" y="117589"/>
                </a:lnTo>
                <a:lnTo>
                  <a:pt x="525322" y="119189"/>
                </a:lnTo>
                <a:lnTo>
                  <a:pt x="542023" y="119189"/>
                </a:lnTo>
                <a:lnTo>
                  <a:pt x="548474" y="117246"/>
                </a:lnTo>
                <a:lnTo>
                  <a:pt x="554360" y="112509"/>
                </a:lnTo>
                <a:lnTo>
                  <a:pt x="528878" y="112509"/>
                </a:lnTo>
                <a:lnTo>
                  <a:pt x="524827" y="111505"/>
                </a:lnTo>
                <a:lnTo>
                  <a:pt x="518210" y="107530"/>
                </a:lnTo>
                <a:lnTo>
                  <a:pt x="516559" y="104965"/>
                </a:lnTo>
                <a:lnTo>
                  <a:pt x="516559" y="98513"/>
                </a:lnTo>
                <a:lnTo>
                  <a:pt x="517067" y="96126"/>
                </a:lnTo>
                <a:lnTo>
                  <a:pt x="518058" y="94640"/>
                </a:lnTo>
                <a:close/>
              </a:path>
              <a:path w="671829" h="119380">
                <a:moveTo>
                  <a:pt x="535673" y="25196"/>
                </a:moveTo>
                <a:lnTo>
                  <a:pt x="523582" y="25196"/>
                </a:lnTo>
                <a:lnTo>
                  <a:pt x="517423" y="27241"/>
                </a:lnTo>
                <a:lnTo>
                  <a:pt x="509333" y="35178"/>
                </a:lnTo>
                <a:lnTo>
                  <a:pt x="507390" y="40386"/>
                </a:lnTo>
                <a:lnTo>
                  <a:pt x="507390" y="56603"/>
                </a:lnTo>
                <a:lnTo>
                  <a:pt x="511263" y="63144"/>
                </a:lnTo>
                <a:lnTo>
                  <a:pt x="519036" y="66611"/>
                </a:lnTo>
                <a:lnTo>
                  <a:pt x="513905" y="70916"/>
                </a:lnTo>
                <a:lnTo>
                  <a:pt x="511352" y="74955"/>
                </a:lnTo>
                <a:lnTo>
                  <a:pt x="511352" y="82981"/>
                </a:lnTo>
                <a:lnTo>
                  <a:pt x="513257" y="85839"/>
                </a:lnTo>
                <a:lnTo>
                  <a:pt x="517067" y="87312"/>
                </a:lnTo>
                <a:lnTo>
                  <a:pt x="519366" y="88315"/>
                </a:lnTo>
                <a:lnTo>
                  <a:pt x="522935" y="88798"/>
                </a:lnTo>
                <a:lnTo>
                  <a:pt x="545579" y="88798"/>
                </a:lnTo>
                <a:lnTo>
                  <a:pt x="549681" y="92163"/>
                </a:lnTo>
                <a:lnTo>
                  <a:pt x="549681" y="102831"/>
                </a:lnTo>
                <a:lnTo>
                  <a:pt x="548347" y="106045"/>
                </a:lnTo>
                <a:lnTo>
                  <a:pt x="545706" y="108521"/>
                </a:lnTo>
                <a:lnTo>
                  <a:pt x="542823" y="111175"/>
                </a:lnTo>
                <a:lnTo>
                  <a:pt x="538797" y="112509"/>
                </a:lnTo>
                <a:lnTo>
                  <a:pt x="554360" y="112509"/>
                </a:lnTo>
                <a:lnTo>
                  <a:pt x="558063" y="109562"/>
                </a:lnTo>
                <a:lnTo>
                  <a:pt x="560476" y="104444"/>
                </a:lnTo>
                <a:lnTo>
                  <a:pt x="560476" y="92862"/>
                </a:lnTo>
                <a:lnTo>
                  <a:pt x="558660" y="88646"/>
                </a:lnTo>
                <a:lnTo>
                  <a:pt x="555015" y="85331"/>
                </a:lnTo>
                <a:lnTo>
                  <a:pt x="551205" y="81775"/>
                </a:lnTo>
                <a:lnTo>
                  <a:pt x="545998" y="79997"/>
                </a:lnTo>
                <a:lnTo>
                  <a:pt x="527138" y="79997"/>
                </a:lnTo>
                <a:lnTo>
                  <a:pt x="525487" y="79933"/>
                </a:lnTo>
                <a:lnTo>
                  <a:pt x="524751" y="79755"/>
                </a:lnTo>
                <a:lnTo>
                  <a:pt x="522757" y="79336"/>
                </a:lnTo>
                <a:lnTo>
                  <a:pt x="521766" y="78384"/>
                </a:lnTo>
                <a:lnTo>
                  <a:pt x="521766" y="73837"/>
                </a:lnTo>
                <a:lnTo>
                  <a:pt x="523430" y="71234"/>
                </a:lnTo>
                <a:lnTo>
                  <a:pt x="526732" y="69088"/>
                </a:lnTo>
                <a:lnTo>
                  <a:pt x="540499" y="69088"/>
                </a:lnTo>
                <a:lnTo>
                  <a:pt x="546874" y="66928"/>
                </a:lnTo>
                <a:lnTo>
                  <a:pt x="551167" y="62636"/>
                </a:lnTo>
                <a:lnTo>
                  <a:pt x="522973" y="62636"/>
                </a:lnTo>
                <a:lnTo>
                  <a:pt x="518286" y="57518"/>
                </a:lnTo>
                <a:lnTo>
                  <a:pt x="518286" y="37007"/>
                </a:lnTo>
                <a:lnTo>
                  <a:pt x="522935" y="31889"/>
                </a:lnTo>
                <a:lnTo>
                  <a:pt x="561454" y="31889"/>
                </a:lnTo>
                <a:lnTo>
                  <a:pt x="561454" y="26924"/>
                </a:lnTo>
                <a:lnTo>
                  <a:pt x="560958" y="26670"/>
                </a:lnTo>
                <a:lnTo>
                  <a:pt x="542112" y="26670"/>
                </a:lnTo>
                <a:lnTo>
                  <a:pt x="539140" y="25679"/>
                </a:lnTo>
                <a:lnTo>
                  <a:pt x="535673" y="25196"/>
                </a:lnTo>
                <a:close/>
              </a:path>
              <a:path w="671829" h="119380">
                <a:moveTo>
                  <a:pt x="561454" y="31889"/>
                </a:moveTo>
                <a:lnTo>
                  <a:pt x="541451" y="31889"/>
                </a:lnTo>
                <a:lnTo>
                  <a:pt x="546087" y="37007"/>
                </a:lnTo>
                <a:lnTo>
                  <a:pt x="546087" y="57518"/>
                </a:lnTo>
                <a:lnTo>
                  <a:pt x="541489" y="62636"/>
                </a:lnTo>
                <a:lnTo>
                  <a:pt x="551167" y="62636"/>
                </a:lnTo>
                <a:lnTo>
                  <a:pt x="554799" y="58826"/>
                </a:lnTo>
                <a:lnTo>
                  <a:pt x="556628" y="53708"/>
                </a:lnTo>
                <a:lnTo>
                  <a:pt x="556597" y="40386"/>
                </a:lnTo>
                <a:lnTo>
                  <a:pt x="554977" y="35687"/>
                </a:lnTo>
                <a:lnTo>
                  <a:pt x="551675" y="32880"/>
                </a:lnTo>
                <a:lnTo>
                  <a:pt x="561454" y="32880"/>
                </a:lnTo>
                <a:lnTo>
                  <a:pt x="561454" y="31889"/>
                </a:lnTo>
                <a:close/>
              </a:path>
              <a:path w="671829" h="119380">
                <a:moveTo>
                  <a:pt x="588772" y="126"/>
                </a:moveTo>
                <a:lnTo>
                  <a:pt x="577367" y="126"/>
                </a:lnTo>
                <a:lnTo>
                  <a:pt x="577367" y="91909"/>
                </a:lnTo>
                <a:lnTo>
                  <a:pt x="588772" y="91909"/>
                </a:lnTo>
                <a:lnTo>
                  <a:pt x="588772" y="36093"/>
                </a:lnTo>
                <a:lnTo>
                  <a:pt x="592239" y="33959"/>
                </a:lnTo>
                <a:lnTo>
                  <a:pt x="596290" y="32880"/>
                </a:lnTo>
                <a:lnTo>
                  <a:pt x="621054" y="32880"/>
                </a:lnTo>
                <a:lnTo>
                  <a:pt x="620395" y="32130"/>
                </a:lnTo>
                <a:lnTo>
                  <a:pt x="618571" y="30149"/>
                </a:lnTo>
                <a:lnTo>
                  <a:pt x="588772" y="30149"/>
                </a:lnTo>
                <a:lnTo>
                  <a:pt x="588772" y="126"/>
                </a:lnTo>
                <a:close/>
              </a:path>
              <a:path w="671829" h="119380">
                <a:moveTo>
                  <a:pt x="621054" y="32880"/>
                </a:moveTo>
                <a:lnTo>
                  <a:pt x="609371" y="32880"/>
                </a:lnTo>
                <a:lnTo>
                  <a:pt x="613575" y="37134"/>
                </a:lnTo>
                <a:lnTo>
                  <a:pt x="613575" y="91909"/>
                </a:lnTo>
                <a:lnTo>
                  <a:pt x="624992" y="91909"/>
                </a:lnTo>
                <a:lnTo>
                  <a:pt x="624865" y="45148"/>
                </a:lnTo>
                <a:lnTo>
                  <a:pt x="624865" y="39865"/>
                </a:lnTo>
                <a:lnTo>
                  <a:pt x="623379" y="35521"/>
                </a:lnTo>
                <a:lnTo>
                  <a:pt x="621054" y="32880"/>
                </a:lnTo>
                <a:close/>
              </a:path>
              <a:path w="671829" h="119380">
                <a:moveTo>
                  <a:pt x="624865" y="45021"/>
                </a:moveTo>
                <a:close/>
              </a:path>
              <a:path w="671829" h="119380">
                <a:moveTo>
                  <a:pt x="610971" y="25933"/>
                </a:moveTo>
                <a:lnTo>
                  <a:pt x="598830" y="25933"/>
                </a:lnTo>
                <a:lnTo>
                  <a:pt x="593890" y="27330"/>
                </a:lnTo>
                <a:lnTo>
                  <a:pt x="588772" y="30149"/>
                </a:lnTo>
                <a:lnTo>
                  <a:pt x="618571" y="30149"/>
                </a:lnTo>
                <a:lnTo>
                  <a:pt x="616584" y="27990"/>
                </a:lnTo>
                <a:lnTo>
                  <a:pt x="610971" y="25933"/>
                </a:lnTo>
                <a:close/>
              </a:path>
              <a:path w="671829" h="119380">
                <a:moveTo>
                  <a:pt x="660247" y="33743"/>
                </a:moveTo>
                <a:lnTo>
                  <a:pt x="648843" y="33743"/>
                </a:lnTo>
                <a:lnTo>
                  <a:pt x="648843" y="80899"/>
                </a:lnTo>
                <a:lnTo>
                  <a:pt x="650087" y="84709"/>
                </a:lnTo>
                <a:lnTo>
                  <a:pt x="652564" y="87693"/>
                </a:lnTo>
                <a:lnTo>
                  <a:pt x="655294" y="91173"/>
                </a:lnTo>
                <a:lnTo>
                  <a:pt x="659383" y="92900"/>
                </a:lnTo>
                <a:lnTo>
                  <a:pt x="667143" y="92900"/>
                </a:lnTo>
                <a:lnTo>
                  <a:pt x="669480" y="92570"/>
                </a:lnTo>
                <a:lnTo>
                  <a:pt x="671779" y="91909"/>
                </a:lnTo>
                <a:lnTo>
                  <a:pt x="671779" y="84975"/>
                </a:lnTo>
                <a:lnTo>
                  <a:pt x="671646" y="84836"/>
                </a:lnTo>
                <a:lnTo>
                  <a:pt x="662812" y="84836"/>
                </a:lnTo>
                <a:lnTo>
                  <a:pt x="660247" y="81711"/>
                </a:lnTo>
                <a:lnTo>
                  <a:pt x="660247" y="33743"/>
                </a:lnTo>
                <a:close/>
              </a:path>
              <a:path w="671829" h="119380">
                <a:moveTo>
                  <a:pt x="671525" y="84709"/>
                </a:moveTo>
                <a:close/>
              </a:path>
              <a:path w="671829" h="119380">
                <a:moveTo>
                  <a:pt x="671652" y="26809"/>
                </a:moveTo>
                <a:lnTo>
                  <a:pt x="641413" y="26809"/>
                </a:lnTo>
                <a:lnTo>
                  <a:pt x="641413" y="33743"/>
                </a:lnTo>
                <a:lnTo>
                  <a:pt x="671652" y="33743"/>
                </a:lnTo>
                <a:lnTo>
                  <a:pt x="671652" y="26809"/>
                </a:lnTo>
                <a:close/>
              </a:path>
              <a:path w="671829" h="119380">
                <a:moveTo>
                  <a:pt x="660247" y="7950"/>
                </a:moveTo>
                <a:lnTo>
                  <a:pt x="648843" y="11290"/>
                </a:lnTo>
                <a:lnTo>
                  <a:pt x="648843" y="26809"/>
                </a:lnTo>
                <a:lnTo>
                  <a:pt x="660247" y="26809"/>
                </a:lnTo>
                <a:lnTo>
                  <a:pt x="660247" y="7950"/>
                </a:lnTo>
                <a:close/>
              </a:path>
            </a:pathLst>
          </a:custGeom>
          <a:solidFill>
            <a:srgbClr val="757475"/>
          </a:solidFill>
        </p:spPr>
        <p:txBody>
          <a:bodyPr wrap="square" lIns="0" tIns="0" rIns="0" bIns="0" rtlCol="0"/>
          <a:lstStyle/>
          <a:p>
            <a:endParaRPr/>
          </a:p>
        </p:txBody>
      </p:sp>
      <p:pic>
        <p:nvPicPr>
          <p:cNvPr id="37" name="object 37"/>
          <p:cNvPicPr/>
          <p:nvPr/>
        </p:nvPicPr>
        <p:blipFill>
          <a:blip r:embed="rId13" cstate="print"/>
          <a:stretch>
            <a:fillRect/>
          </a:stretch>
        </p:blipFill>
        <p:spPr>
          <a:xfrm>
            <a:off x="9022930" y="776211"/>
            <a:ext cx="888796" cy="93637"/>
          </a:xfrm>
          <a:prstGeom prst="rect">
            <a:avLst/>
          </a:prstGeom>
        </p:spPr>
      </p:pic>
      <p:pic>
        <p:nvPicPr>
          <p:cNvPr id="38" name="object 38"/>
          <p:cNvPicPr/>
          <p:nvPr/>
        </p:nvPicPr>
        <p:blipFill>
          <a:blip r:embed="rId14" cstate="print"/>
          <a:stretch>
            <a:fillRect/>
          </a:stretch>
        </p:blipFill>
        <p:spPr>
          <a:xfrm>
            <a:off x="7826603" y="1640205"/>
            <a:ext cx="931646" cy="92900"/>
          </a:xfrm>
          <a:prstGeom prst="rect">
            <a:avLst/>
          </a:prstGeom>
        </p:spPr>
      </p:pic>
      <p:pic>
        <p:nvPicPr>
          <p:cNvPr id="39" name="object 39"/>
          <p:cNvPicPr/>
          <p:nvPr/>
        </p:nvPicPr>
        <p:blipFill>
          <a:blip r:embed="rId15" cstate="print"/>
          <a:stretch>
            <a:fillRect/>
          </a:stretch>
        </p:blipFill>
        <p:spPr>
          <a:xfrm>
            <a:off x="5231714" y="2985694"/>
            <a:ext cx="1064552" cy="122478"/>
          </a:xfrm>
          <a:prstGeom prst="rect">
            <a:avLst/>
          </a:prstGeom>
        </p:spPr>
      </p:pic>
      <p:pic>
        <p:nvPicPr>
          <p:cNvPr id="40" name="object 40"/>
          <p:cNvPicPr/>
          <p:nvPr/>
        </p:nvPicPr>
        <p:blipFill>
          <a:blip r:embed="rId16" cstate="print"/>
          <a:stretch>
            <a:fillRect/>
          </a:stretch>
        </p:blipFill>
        <p:spPr>
          <a:xfrm>
            <a:off x="8004327" y="4384510"/>
            <a:ext cx="956030" cy="92760"/>
          </a:xfrm>
          <a:prstGeom prst="rect">
            <a:avLst/>
          </a:prstGeom>
        </p:spPr>
      </p:pic>
      <p:pic>
        <p:nvPicPr>
          <p:cNvPr id="41" name="object 41"/>
          <p:cNvPicPr/>
          <p:nvPr/>
        </p:nvPicPr>
        <p:blipFill>
          <a:blip r:embed="rId17" cstate="print"/>
          <a:stretch>
            <a:fillRect/>
          </a:stretch>
        </p:blipFill>
        <p:spPr>
          <a:xfrm>
            <a:off x="13224890" y="2907271"/>
            <a:ext cx="933957" cy="929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119985" cy="1741805"/>
          </a:xfrm>
          <a:custGeom>
            <a:avLst/>
            <a:gdLst/>
            <a:ahLst/>
            <a:cxnLst/>
            <a:rect l="l" t="t" r="r" b="b"/>
            <a:pathLst>
              <a:path w="15119985" h="1741805">
                <a:moveTo>
                  <a:pt x="0" y="1741513"/>
                </a:moveTo>
                <a:lnTo>
                  <a:pt x="15119985" y="1741513"/>
                </a:lnTo>
                <a:lnTo>
                  <a:pt x="15119985" y="0"/>
                </a:lnTo>
                <a:lnTo>
                  <a:pt x="0" y="0"/>
                </a:lnTo>
                <a:lnTo>
                  <a:pt x="0" y="1741513"/>
                </a:lnTo>
                <a:close/>
              </a:path>
            </a:pathLst>
          </a:custGeom>
          <a:solidFill>
            <a:srgbClr val="FEFEFE"/>
          </a:solidFill>
        </p:spPr>
        <p:txBody>
          <a:bodyPr wrap="square" lIns="0" tIns="0" rIns="0" bIns="0" rtlCol="0"/>
          <a:lstStyle/>
          <a:p>
            <a:endParaRPr/>
          </a:p>
        </p:txBody>
      </p:sp>
      <p:sp>
        <p:nvSpPr>
          <p:cNvPr id="3" name="object 3"/>
          <p:cNvSpPr/>
          <p:nvPr/>
        </p:nvSpPr>
        <p:spPr>
          <a:xfrm>
            <a:off x="0" y="3483966"/>
            <a:ext cx="15119985" cy="6776084"/>
          </a:xfrm>
          <a:custGeom>
            <a:avLst/>
            <a:gdLst/>
            <a:ahLst/>
            <a:cxnLst/>
            <a:rect l="l" t="t" r="r" b="b"/>
            <a:pathLst>
              <a:path w="15119985" h="6776084">
                <a:moveTo>
                  <a:pt x="0" y="6776034"/>
                </a:moveTo>
                <a:lnTo>
                  <a:pt x="15119985" y="6776034"/>
                </a:lnTo>
                <a:lnTo>
                  <a:pt x="15119985" y="0"/>
                </a:lnTo>
                <a:lnTo>
                  <a:pt x="0" y="0"/>
                </a:lnTo>
                <a:lnTo>
                  <a:pt x="0" y="6776034"/>
                </a:lnTo>
                <a:close/>
              </a:path>
            </a:pathLst>
          </a:custGeom>
          <a:solidFill>
            <a:srgbClr val="FEFEFE"/>
          </a:solidFill>
        </p:spPr>
        <p:txBody>
          <a:bodyPr wrap="square" lIns="0" tIns="0" rIns="0" bIns="0" rtlCol="0"/>
          <a:lstStyle/>
          <a:p>
            <a:endParaRPr/>
          </a:p>
        </p:txBody>
      </p:sp>
      <p:sp>
        <p:nvSpPr>
          <p:cNvPr id="4" name="object 4"/>
          <p:cNvSpPr/>
          <p:nvPr/>
        </p:nvSpPr>
        <p:spPr>
          <a:xfrm>
            <a:off x="0" y="1741513"/>
            <a:ext cx="15119985" cy="1743075"/>
          </a:xfrm>
          <a:custGeom>
            <a:avLst/>
            <a:gdLst/>
            <a:ahLst/>
            <a:cxnLst/>
            <a:rect l="l" t="t" r="r" b="b"/>
            <a:pathLst>
              <a:path w="15119985" h="1743075">
                <a:moveTo>
                  <a:pt x="0" y="1742452"/>
                </a:moveTo>
                <a:lnTo>
                  <a:pt x="0" y="0"/>
                </a:lnTo>
                <a:lnTo>
                  <a:pt x="15119985" y="0"/>
                </a:lnTo>
                <a:lnTo>
                  <a:pt x="15119985" y="1742452"/>
                </a:lnTo>
                <a:lnTo>
                  <a:pt x="0" y="1742452"/>
                </a:lnTo>
                <a:close/>
              </a:path>
            </a:pathLst>
          </a:custGeom>
          <a:solidFill>
            <a:srgbClr val="C9CACA"/>
          </a:solidFill>
        </p:spPr>
        <p:txBody>
          <a:bodyPr wrap="square" lIns="0" tIns="0" rIns="0" bIns="0" rtlCol="0"/>
          <a:lstStyle/>
          <a:p>
            <a:endParaRPr/>
          </a:p>
        </p:txBody>
      </p:sp>
      <p:sp>
        <p:nvSpPr>
          <p:cNvPr id="5" name="object 5"/>
          <p:cNvSpPr/>
          <p:nvPr/>
        </p:nvSpPr>
        <p:spPr>
          <a:xfrm>
            <a:off x="733031" y="1086180"/>
            <a:ext cx="1254760" cy="287655"/>
          </a:xfrm>
          <a:custGeom>
            <a:avLst/>
            <a:gdLst/>
            <a:ahLst/>
            <a:cxnLst/>
            <a:rect l="l" t="t" r="r" b="b"/>
            <a:pathLst>
              <a:path w="1254760" h="287655">
                <a:moveTo>
                  <a:pt x="283362" y="42875"/>
                </a:moveTo>
                <a:lnTo>
                  <a:pt x="35712" y="42875"/>
                </a:lnTo>
                <a:lnTo>
                  <a:pt x="35712" y="125018"/>
                </a:lnTo>
                <a:lnTo>
                  <a:pt x="34390" y="170862"/>
                </a:lnTo>
                <a:lnTo>
                  <a:pt x="27990" y="209562"/>
                </a:lnTo>
                <a:lnTo>
                  <a:pt x="16524" y="241119"/>
                </a:lnTo>
                <a:lnTo>
                  <a:pt x="0" y="265531"/>
                </a:lnTo>
                <a:lnTo>
                  <a:pt x="6350" y="272643"/>
                </a:lnTo>
                <a:lnTo>
                  <a:pt x="11937" y="278993"/>
                </a:lnTo>
                <a:lnTo>
                  <a:pt x="16662" y="284581"/>
                </a:lnTo>
                <a:lnTo>
                  <a:pt x="36245" y="255996"/>
                </a:lnTo>
                <a:lnTo>
                  <a:pt x="49726" y="219081"/>
                </a:lnTo>
                <a:lnTo>
                  <a:pt x="57103" y="173820"/>
                </a:lnTo>
                <a:lnTo>
                  <a:pt x="58256" y="125018"/>
                </a:lnTo>
                <a:lnTo>
                  <a:pt x="58369" y="64312"/>
                </a:lnTo>
                <a:lnTo>
                  <a:pt x="283362" y="64312"/>
                </a:lnTo>
                <a:lnTo>
                  <a:pt x="283362" y="42875"/>
                </a:lnTo>
                <a:close/>
              </a:path>
              <a:path w="1254760" h="287655">
                <a:moveTo>
                  <a:pt x="286918" y="249021"/>
                </a:moveTo>
                <a:lnTo>
                  <a:pt x="57099" y="249021"/>
                </a:lnTo>
                <a:lnTo>
                  <a:pt x="57099" y="268122"/>
                </a:lnTo>
                <a:lnTo>
                  <a:pt x="286918" y="268122"/>
                </a:lnTo>
                <a:lnTo>
                  <a:pt x="286918" y="249021"/>
                </a:lnTo>
                <a:close/>
              </a:path>
              <a:path w="1254760" h="287655">
                <a:moveTo>
                  <a:pt x="239267" y="90677"/>
                </a:moveTo>
                <a:lnTo>
                  <a:pt x="225503" y="141665"/>
                </a:lnTo>
                <a:lnTo>
                  <a:pt x="212782" y="185051"/>
                </a:lnTo>
                <a:lnTo>
                  <a:pt x="201098" y="220837"/>
                </a:lnTo>
                <a:lnTo>
                  <a:pt x="190449" y="249021"/>
                </a:lnTo>
                <a:lnTo>
                  <a:pt x="214274" y="249021"/>
                </a:lnTo>
                <a:lnTo>
                  <a:pt x="224466" y="222170"/>
                </a:lnTo>
                <a:lnTo>
                  <a:pt x="235997" y="188023"/>
                </a:lnTo>
                <a:lnTo>
                  <a:pt x="248871" y="146580"/>
                </a:lnTo>
                <a:lnTo>
                  <a:pt x="263093" y="97840"/>
                </a:lnTo>
                <a:lnTo>
                  <a:pt x="239267" y="90677"/>
                </a:lnTo>
                <a:close/>
              </a:path>
              <a:path w="1254760" h="287655">
                <a:moveTo>
                  <a:pt x="94030" y="100177"/>
                </a:moveTo>
                <a:lnTo>
                  <a:pt x="73761" y="106121"/>
                </a:lnTo>
                <a:lnTo>
                  <a:pt x="84182" y="142517"/>
                </a:lnTo>
                <a:lnTo>
                  <a:pt x="92817" y="174288"/>
                </a:lnTo>
                <a:lnTo>
                  <a:pt x="99671" y="201440"/>
                </a:lnTo>
                <a:lnTo>
                  <a:pt x="104749" y="223977"/>
                </a:lnTo>
                <a:lnTo>
                  <a:pt x="128523" y="216865"/>
                </a:lnTo>
                <a:lnTo>
                  <a:pt x="120987" y="188023"/>
                </a:lnTo>
                <a:lnTo>
                  <a:pt x="112763" y="159111"/>
                </a:lnTo>
                <a:lnTo>
                  <a:pt x="103763" y="129790"/>
                </a:lnTo>
                <a:lnTo>
                  <a:pt x="94030" y="100177"/>
                </a:lnTo>
                <a:close/>
              </a:path>
              <a:path w="1254760" h="287655">
                <a:moveTo>
                  <a:pt x="164287" y="85902"/>
                </a:moveTo>
                <a:lnTo>
                  <a:pt x="142849" y="91846"/>
                </a:lnTo>
                <a:lnTo>
                  <a:pt x="149679" y="120565"/>
                </a:lnTo>
                <a:lnTo>
                  <a:pt x="155917" y="149580"/>
                </a:lnTo>
                <a:lnTo>
                  <a:pt x="161566" y="178900"/>
                </a:lnTo>
                <a:lnTo>
                  <a:pt x="166623" y="208533"/>
                </a:lnTo>
                <a:lnTo>
                  <a:pt x="190449" y="202539"/>
                </a:lnTo>
                <a:lnTo>
                  <a:pt x="184811" y="173820"/>
                </a:lnTo>
                <a:lnTo>
                  <a:pt x="178568" y="144811"/>
                </a:lnTo>
                <a:lnTo>
                  <a:pt x="171725" y="115507"/>
                </a:lnTo>
                <a:lnTo>
                  <a:pt x="164287" y="85902"/>
                </a:lnTo>
                <a:close/>
              </a:path>
              <a:path w="1254760" h="287655">
                <a:moveTo>
                  <a:pt x="161950" y="0"/>
                </a:moveTo>
                <a:lnTo>
                  <a:pt x="141681" y="7162"/>
                </a:lnTo>
                <a:lnTo>
                  <a:pt x="146072" y="16993"/>
                </a:lnTo>
                <a:lnTo>
                  <a:pt x="149720" y="26219"/>
                </a:lnTo>
                <a:lnTo>
                  <a:pt x="152625" y="34844"/>
                </a:lnTo>
                <a:lnTo>
                  <a:pt x="154787" y="42875"/>
                </a:lnTo>
                <a:lnTo>
                  <a:pt x="166674" y="42875"/>
                </a:lnTo>
                <a:lnTo>
                  <a:pt x="177393" y="38100"/>
                </a:lnTo>
                <a:lnTo>
                  <a:pt x="173766" y="27689"/>
                </a:lnTo>
                <a:lnTo>
                  <a:pt x="169976" y="17868"/>
                </a:lnTo>
                <a:lnTo>
                  <a:pt x="166035" y="8639"/>
                </a:lnTo>
                <a:lnTo>
                  <a:pt x="161950" y="0"/>
                </a:lnTo>
                <a:close/>
              </a:path>
              <a:path w="1254760" h="287655">
                <a:moveTo>
                  <a:pt x="593128" y="19100"/>
                </a:moveTo>
                <a:lnTo>
                  <a:pt x="358635" y="19100"/>
                </a:lnTo>
                <a:lnTo>
                  <a:pt x="358610" y="114300"/>
                </a:lnTo>
                <a:lnTo>
                  <a:pt x="358265" y="144748"/>
                </a:lnTo>
                <a:lnTo>
                  <a:pt x="355297" y="194811"/>
                </a:lnTo>
                <a:lnTo>
                  <a:pt x="343173" y="241693"/>
                </a:lnTo>
                <a:lnTo>
                  <a:pt x="326529" y="268173"/>
                </a:lnTo>
                <a:lnTo>
                  <a:pt x="330492" y="271373"/>
                </a:lnTo>
                <a:lnTo>
                  <a:pt x="335216" y="276504"/>
                </a:lnTo>
                <a:lnTo>
                  <a:pt x="340804" y="283667"/>
                </a:lnTo>
                <a:lnTo>
                  <a:pt x="344360" y="287223"/>
                </a:lnTo>
                <a:lnTo>
                  <a:pt x="357665" y="266380"/>
                </a:lnTo>
                <a:lnTo>
                  <a:pt x="367855" y="243166"/>
                </a:lnTo>
                <a:lnTo>
                  <a:pt x="374921" y="217571"/>
                </a:lnTo>
                <a:lnTo>
                  <a:pt x="378853" y="189585"/>
                </a:lnTo>
                <a:lnTo>
                  <a:pt x="593128" y="189585"/>
                </a:lnTo>
                <a:lnTo>
                  <a:pt x="593128" y="169367"/>
                </a:lnTo>
                <a:lnTo>
                  <a:pt x="379869" y="169367"/>
                </a:lnTo>
                <a:lnTo>
                  <a:pt x="380373" y="157383"/>
                </a:lnTo>
                <a:lnTo>
                  <a:pt x="380739" y="144214"/>
                </a:lnTo>
                <a:lnTo>
                  <a:pt x="380962" y="129855"/>
                </a:lnTo>
                <a:lnTo>
                  <a:pt x="381038" y="114300"/>
                </a:lnTo>
                <a:lnTo>
                  <a:pt x="593128" y="114300"/>
                </a:lnTo>
                <a:lnTo>
                  <a:pt x="593128" y="94081"/>
                </a:lnTo>
                <a:lnTo>
                  <a:pt x="381304" y="94081"/>
                </a:lnTo>
                <a:lnTo>
                  <a:pt x="381304" y="40538"/>
                </a:lnTo>
                <a:lnTo>
                  <a:pt x="593128" y="40538"/>
                </a:lnTo>
                <a:lnTo>
                  <a:pt x="593128" y="19100"/>
                </a:lnTo>
                <a:close/>
              </a:path>
              <a:path w="1254760" h="287655">
                <a:moveTo>
                  <a:pt x="528815" y="257454"/>
                </a:moveTo>
                <a:lnTo>
                  <a:pt x="512152" y="257454"/>
                </a:lnTo>
                <a:lnTo>
                  <a:pt x="513727" y="262229"/>
                </a:lnTo>
                <a:lnTo>
                  <a:pt x="514946" y="268985"/>
                </a:lnTo>
                <a:lnTo>
                  <a:pt x="515772" y="277723"/>
                </a:lnTo>
                <a:lnTo>
                  <a:pt x="516521" y="280060"/>
                </a:lnTo>
                <a:lnTo>
                  <a:pt x="516826" y="281279"/>
                </a:lnTo>
                <a:lnTo>
                  <a:pt x="516928" y="282448"/>
                </a:lnTo>
                <a:lnTo>
                  <a:pt x="525347" y="282379"/>
                </a:lnTo>
                <a:lnTo>
                  <a:pt x="533904" y="282168"/>
                </a:lnTo>
                <a:lnTo>
                  <a:pt x="583906" y="272053"/>
                </a:lnTo>
                <a:lnTo>
                  <a:pt x="591612" y="258673"/>
                </a:lnTo>
                <a:lnTo>
                  <a:pt x="545490" y="258673"/>
                </a:lnTo>
                <a:lnTo>
                  <a:pt x="538365" y="258267"/>
                </a:lnTo>
                <a:lnTo>
                  <a:pt x="528815" y="257454"/>
                </a:lnTo>
                <a:close/>
              </a:path>
              <a:path w="1254760" h="287655">
                <a:moveTo>
                  <a:pt x="485838" y="189585"/>
                </a:moveTo>
                <a:lnTo>
                  <a:pt x="463194" y="189585"/>
                </a:lnTo>
                <a:lnTo>
                  <a:pt x="463194" y="280060"/>
                </a:lnTo>
                <a:lnTo>
                  <a:pt x="485838" y="280060"/>
                </a:lnTo>
                <a:lnTo>
                  <a:pt x="485838" y="189585"/>
                </a:lnTo>
                <a:close/>
              </a:path>
              <a:path w="1254760" h="287655">
                <a:moveTo>
                  <a:pt x="593128" y="189585"/>
                </a:moveTo>
                <a:lnTo>
                  <a:pt x="571690" y="189585"/>
                </a:lnTo>
                <a:lnTo>
                  <a:pt x="571690" y="239623"/>
                </a:lnTo>
                <a:lnTo>
                  <a:pt x="570805" y="248386"/>
                </a:lnTo>
                <a:lnTo>
                  <a:pt x="566934" y="254482"/>
                </a:lnTo>
                <a:lnTo>
                  <a:pt x="560081" y="257911"/>
                </a:lnTo>
                <a:lnTo>
                  <a:pt x="550252" y="258673"/>
                </a:lnTo>
                <a:lnTo>
                  <a:pt x="591612" y="258673"/>
                </a:lnTo>
                <a:lnTo>
                  <a:pt x="593128" y="244348"/>
                </a:lnTo>
                <a:lnTo>
                  <a:pt x="593128" y="189585"/>
                </a:lnTo>
                <a:close/>
              </a:path>
              <a:path w="1254760" h="287655">
                <a:moveTo>
                  <a:pt x="485838" y="114300"/>
                </a:moveTo>
                <a:lnTo>
                  <a:pt x="463194" y="114300"/>
                </a:lnTo>
                <a:lnTo>
                  <a:pt x="463194" y="169367"/>
                </a:lnTo>
                <a:lnTo>
                  <a:pt x="485838" y="169367"/>
                </a:lnTo>
                <a:lnTo>
                  <a:pt x="485838" y="114300"/>
                </a:lnTo>
                <a:close/>
              </a:path>
              <a:path w="1254760" h="287655">
                <a:moveTo>
                  <a:pt x="593128" y="114300"/>
                </a:moveTo>
                <a:lnTo>
                  <a:pt x="571690" y="114300"/>
                </a:lnTo>
                <a:lnTo>
                  <a:pt x="571690" y="169367"/>
                </a:lnTo>
                <a:lnTo>
                  <a:pt x="593128" y="169367"/>
                </a:lnTo>
                <a:lnTo>
                  <a:pt x="593128" y="114300"/>
                </a:lnTo>
                <a:close/>
              </a:path>
              <a:path w="1254760" h="287655">
                <a:moveTo>
                  <a:pt x="485838" y="40538"/>
                </a:moveTo>
                <a:lnTo>
                  <a:pt x="463194" y="40538"/>
                </a:lnTo>
                <a:lnTo>
                  <a:pt x="463194" y="94081"/>
                </a:lnTo>
                <a:lnTo>
                  <a:pt x="485838" y="94081"/>
                </a:lnTo>
                <a:lnTo>
                  <a:pt x="485838" y="40538"/>
                </a:lnTo>
                <a:close/>
              </a:path>
              <a:path w="1254760" h="287655">
                <a:moveTo>
                  <a:pt x="593128" y="40538"/>
                </a:moveTo>
                <a:lnTo>
                  <a:pt x="571690" y="40538"/>
                </a:lnTo>
                <a:lnTo>
                  <a:pt x="571690" y="94081"/>
                </a:lnTo>
                <a:lnTo>
                  <a:pt x="593128" y="94081"/>
                </a:lnTo>
                <a:lnTo>
                  <a:pt x="593128" y="40538"/>
                </a:lnTo>
                <a:close/>
              </a:path>
              <a:path w="1254760" h="287655">
                <a:moveTo>
                  <a:pt x="858761" y="107289"/>
                </a:moveTo>
                <a:lnTo>
                  <a:pt x="838542" y="107289"/>
                </a:lnTo>
                <a:lnTo>
                  <a:pt x="838480" y="150164"/>
                </a:lnTo>
                <a:lnTo>
                  <a:pt x="837932" y="171161"/>
                </a:lnTo>
                <a:lnTo>
                  <a:pt x="821880" y="221589"/>
                </a:lnTo>
                <a:lnTo>
                  <a:pt x="779239" y="255993"/>
                </a:lnTo>
                <a:lnTo>
                  <a:pt x="756399" y="266852"/>
                </a:lnTo>
                <a:lnTo>
                  <a:pt x="757974" y="268427"/>
                </a:lnTo>
                <a:lnTo>
                  <a:pt x="760768" y="271627"/>
                </a:lnTo>
                <a:lnTo>
                  <a:pt x="764730" y="276402"/>
                </a:lnTo>
                <a:lnTo>
                  <a:pt x="768692" y="281127"/>
                </a:lnTo>
                <a:lnTo>
                  <a:pt x="771080" y="284327"/>
                </a:lnTo>
                <a:lnTo>
                  <a:pt x="771842" y="285902"/>
                </a:lnTo>
                <a:lnTo>
                  <a:pt x="798341" y="269975"/>
                </a:lnTo>
                <a:lnTo>
                  <a:pt x="819473" y="254349"/>
                </a:lnTo>
                <a:lnTo>
                  <a:pt x="835243" y="239017"/>
                </a:lnTo>
                <a:lnTo>
                  <a:pt x="845654" y="223977"/>
                </a:lnTo>
                <a:lnTo>
                  <a:pt x="879882" y="223977"/>
                </a:lnTo>
                <a:lnTo>
                  <a:pt x="872348" y="218033"/>
                </a:lnTo>
                <a:lnTo>
                  <a:pt x="848042" y="218033"/>
                </a:lnTo>
                <a:lnTo>
                  <a:pt x="852739" y="205307"/>
                </a:lnTo>
                <a:lnTo>
                  <a:pt x="856087" y="189757"/>
                </a:lnTo>
                <a:lnTo>
                  <a:pt x="858093" y="171377"/>
                </a:lnTo>
                <a:lnTo>
                  <a:pt x="858761" y="150164"/>
                </a:lnTo>
                <a:lnTo>
                  <a:pt x="858761" y="107289"/>
                </a:lnTo>
                <a:close/>
              </a:path>
              <a:path w="1254760" h="287655">
                <a:moveTo>
                  <a:pt x="879882" y="223977"/>
                </a:moveTo>
                <a:lnTo>
                  <a:pt x="845654" y="223977"/>
                </a:lnTo>
                <a:lnTo>
                  <a:pt x="862561" y="237530"/>
                </a:lnTo>
                <a:lnTo>
                  <a:pt x="879906" y="251974"/>
                </a:lnTo>
                <a:lnTo>
                  <a:pt x="897689" y="267304"/>
                </a:lnTo>
                <a:lnTo>
                  <a:pt x="915911" y="283514"/>
                </a:lnTo>
                <a:lnTo>
                  <a:pt x="932573" y="268071"/>
                </a:lnTo>
                <a:lnTo>
                  <a:pt x="918590" y="255785"/>
                </a:lnTo>
                <a:lnTo>
                  <a:pt x="901630" y="241560"/>
                </a:lnTo>
                <a:lnTo>
                  <a:pt x="881688" y="225401"/>
                </a:lnTo>
                <a:lnTo>
                  <a:pt x="879882" y="223977"/>
                </a:lnTo>
                <a:close/>
              </a:path>
              <a:path w="1254760" h="287655">
                <a:moveTo>
                  <a:pt x="677913" y="185927"/>
                </a:moveTo>
                <a:lnTo>
                  <a:pt x="662419" y="199034"/>
                </a:lnTo>
                <a:lnTo>
                  <a:pt x="679764" y="220332"/>
                </a:lnTo>
                <a:lnTo>
                  <a:pt x="696061" y="241325"/>
                </a:lnTo>
                <a:lnTo>
                  <a:pt x="711311" y="262013"/>
                </a:lnTo>
                <a:lnTo>
                  <a:pt x="725512" y="282397"/>
                </a:lnTo>
                <a:lnTo>
                  <a:pt x="744562" y="268122"/>
                </a:lnTo>
                <a:lnTo>
                  <a:pt x="741449" y="263873"/>
                </a:lnTo>
                <a:lnTo>
                  <a:pt x="736841" y="258286"/>
                </a:lnTo>
                <a:lnTo>
                  <a:pt x="730746" y="251356"/>
                </a:lnTo>
                <a:lnTo>
                  <a:pt x="723176" y="243077"/>
                </a:lnTo>
                <a:lnTo>
                  <a:pt x="732623" y="225247"/>
                </a:lnTo>
                <a:lnTo>
                  <a:pt x="710069" y="225247"/>
                </a:lnTo>
                <a:lnTo>
                  <a:pt x="699115" y="212074"/>
                </a:lnTo>
                <a:lnTo>
                  <a:pt x="690105" y="201129"/>
                </a:lnTo>
                <a:lnTo>
                  <a:pt x="683037" y="192414"/>
                </a:lnTo>
                <a:lnTo>
                  <a:pt x="677913" y="185927"/>
                </a:lnTo>
                <a:close/>
              </a:path>
              <a:path w="1254760" h="287655">
                <a:moveTo>
                  <a:pt x="763612" y="140715"/>
                </a:moveTo>
                <a:lnTo>
                  <a:pt x="656475" y="140715"/>
                </a:lnTo>
                <a:lnTo>
                  <a:pt x="656475" y="160934"/>
                </a:lnTo>
                <a:lnTo>
                  <a:pt x="741006" y="160934"/>
                </a:lnTo>
                <a:lnTo>
                  <a:pt x="732815" y="178355"/>
                </a:lnTo>
                <a:lnTo>
                  <a:pt x="724928" y="194881"/>
                </a:lnTo>
                <a:lnTo>
                  <a:pt x="717346" y="210512"/>
                </a:lnTo>
                <a:lnTo>
                  <a:pt x="710069" y="225247"/>
                </a:lnTo>
                <a:lnTo>
                  <a:pt x="732623" y="225247"/>
                </a:lnTo>
                <a:lnTo>
                  <a:pt x="734166" y="222334"/>
                </a:lnTo>
                <a:lnTo>
                  <a:pt x="744575" y="201720"/>
                </a:lnTo>
                <a:lnTo>
                  <a:pt x="754394" y="181248"/>
                </a:lnTo>
                <a:lnTo>
                  <a:pt x="763612" y="160934"/>
                </a:lnTo>
                <a:lnTo>
                  <a:pt x="763612" y="140715"/>
                </a:lnTo>
                <a:close/>
              </a:path>
              <a:path w="1254760" h="287655">
                <a:moveTo>
                  <a:pt x="858761" y="207314"/>
                </a:moveTo>
                <a:lnTo>
                  <a:pt x="848042" y="218033"/>
                </a:lnTo>
                <a:lnTo>
                  <a:pt x="872348" y="218033"/>
                </a:lnTo>
                <a:lnTo>
                  <a:pt x="858761" y="207314"/>
                </a:lnTo>
                <a:close/>
              </a:path>
              <a:path w="1254760" h="287655">
                <a:moveTo>
                  <a:pt x="918502" y="75183"/>
                </a:moveTo>
                <a:lnTo>
                  <a:pt x="780326" y="75183"/>
                </a:lnTo>
                <a:lnTo>
                  <a:pt x="780326" y="214477"/>
                </a:lnTo>
                <a:lnTo>
                  <a:pt x="801763" y="214477"/>
                </a:lnTo>
                <a:lnTo>
                  <a:pt x="801763" y="95402"/>
                </a:lnTo>
                <a:lnTo>
                  <a:pt x="918502" y="95402"/>
                </a:lnTo>
                <a:lnTo>
                  <a:pt x="918502" y="75183"/>
                </a:lnTo>
                <a:close/>
              </a:path>
              <a:path w="1254760" h="287655">
                <a:moveTo>
                  <a:pt x="918502" y="95402"/>
                </a:moveTo>
                <a:lnTo>
                  <a:pt x="898283" y="95402"/>
                </a:lnTo>
                <a:lnTo>
                  <a:pt x="898283" y="213309"/>
                </a:lnTo>
                <a:lnTo>
                  <a:pt x="918502" y="213309"/>
                </a:lnTo>
                <a:lnTo>
                  <a:pt x="918502" y="95402"/>
                </a:lnTo>
                <a:close/>
              </a:path>
              <a:path w="1254760" h="287655">
                <a:moveTo>
                  <a:pt x="712457" y="76352"/>
                </a:moveTo>
                <a:lnTo>
                  <a:pt x="694575" y="85902"/>
                </a:lnTo>
                <a:lnTo>
                  <a:pt x="701358" y="98028"/>
                </a:lnTo>
                <a:lnTo>
                  <a:pt x="707383" y="109410"/>
                </a:lnTo>
                <a:lnTo>
                  <a:pt x="712656" y="120049"/>
                </a:lnTo>
                <a:lnTo>
                  <a:pt x="717181" y="129946"/>
                </a:lnTo>
                <a:lnTo>
                  <a:pt x="736231" y="119227"/>
                </a:lnTo>
                <a:lnTo>
                  <a:pt x="732081" y="111178"/>
                </a:lnTo>
                <a:lnTo>
                  <a:pt x="726725" y="101352"/>
                </a:lnTo>
                <a:lnTo>
                  <a:pt x="720179" y="89745"/>
                </a:lnTo>
                <a:lnTo>
                  <a:pt x="712457" y="76352"/>
                </a:lnTo>
                <a:close/>
              </a:path>
              <a:path w="1254760" h="287655">
                <a:moveTo>
                  <a:pt x="705294" y="3708"/>
                </a:moveTo>
                <a:lnTo>
                  <a:pt x="692198" y="33035"/>
                </a:lnTo>
                <a:lnTo>
                  <a:pt x="677906" y="60280"/>
                </a:lnTo>
                <a:lnTo>
                  <a:pt x="662424" y="85440"/>
                </a:lnTo>
                <a:lnTo>
                  <a:pt x="645756" y="108508"/>
                </a:lnTo>
                <a:lnTo>
                  <a:pt x="647331" y="110083"/>
                </a:lnTo>
                <a:lnTo>
                  <a:pt x="649719" y="113283"/>
                </a:lnTo>
                <a:lnTo>
                  <a:pt x="652919" y="118008"/>
                </a:lnTo>
                <a:lnTo>
                  <a:pt x="658050" y="127152"/>
                </a:lnTo>
                <a:lnTo>
                  <a:pt x="658863" y="128727"/>
                </a:lnTo>
                <a:lnTo>
                  <a:pt x="673531" y="108278"/>
                </a:lnTo>
                <a:lnTo>
                  <a:pt x="687743" y="86182"/>
                </a:lnTo>
                <a:lnTo>
                  <a:pt x="701497" y="62447"/>
                </a:lnTo>
                <a:lnTo>
                  <a:pt x="714794" y="37083"/>
                </a:lnTo>
                <a:lnTo>
                  <a:pt x="741080" y="37083"/>
                </a:lnTo>
                <a:lnTo>
                  <a:pt x="735050" y="29616"/>
                </a:lnTo>
                <a:lnTo>
                  <a:pt x="729097" y="22396"/>
                </a:lnTo>
                <a:lnTo>
                  <a:pt x="724344" y="16814"/>
                </a:lnTo>
                <a:lnTo>
                  <a:pt x="725157" y="12852"/>
                </a:lnTo>
                <a:lnTo>
                  <a:pt x="726732" y="9296"/>
                </a:lnTo>
                <a:lnTo>
                  <a:pt x="729119" y="6095"/>
                </a:lnTo>
                <a:lnTo>
                  <a:pt x="705294" y="3708"/>
                </a:lnTo>
                <a:close/>
              </a:path>
              <a:path w="1254760" h="287655">
                <a:moveTo>
                  <a:pt x="741080" y="37083"/>
                </a:moveTo>
                <a:lnTo>
                  <a:pt x="714794" y="37083"/>
                </a:lnTo>
                <a:lnTo>
                  <a:pt x="723300" y="48303"/>
                </a:lnTo>
                <a:lnTo>
                  <a:pt x="733278" y="61766"/>
                </a:lnTo>
                <a:lnTo>
                  <a:pt x="744733" y="77467"/>
                </a:lnTo>
                <a:lnTo>
                  <a:pt x="757669" y="95402"/>
                </a:lnTo>
                <a:lnTo>
                  <a:pt x="775550" y="81127"/>
                </a:lnTo>
                <a:lnTo>
                  <a:pt x="772645" y="76888"/>
                </a:lnTo>
                <a:lnTo>
                  <a:pt x="767511" y="70116"/>
                </a:lnTo>
                <a:lnTo>
                  <a:pt x="760148" y="60810"/>
                </a:lnTo>
                <a:lnTo>
                  <a:pt x="750557" y="48971"/>
                </a:lnTo>
                <a:lnTo>
                  <a:pt x="741080" y="37083"/>
                </a:lnTo>
                <a:close/>
              </a:path>
              <a:path w="1254760" h="287655">
                <a:moveTo>
                  <a:pt x="862520" y="35966"/>
                </a:moveTo>
                <a:lnTo>
                  <a:pt x="838695" y="35966"/>
                </a:lnTo>
                <a:lnTo>
                  <a:pt x="831532" y="75183"/>
                </a:lnTo>
                <a:lnTo>
                  <a:pt x="854189" y="75183"/>
                </a:lnTo>
                <a:lnTo>
                  <a:pt x="862520" y="35966"/>
                </a:lnTo>
                <a:close/>
              </a:path>
              <a:path w="1254760" h="287655">
                <a:moveTo>
                  <a:pt x="932776" y="15748"/>
                </a:moveTo>
                <a:lnTo>
                  <a:pt x="767219" y="15748"/>
                </a:lnTo>
                <a:lnTo>
                  <a:pt x="767219" y="35966"/>
                </a:lnTo>
                <a:lnTo>
                  <a:pt x="932776" y="35966"/>
                </a:lnTo>
                <a:lnTo>
                  <a:pt x="932776" y="15748"/>
                </a:lnTo>
                <a:close/>
              </a:path>
              <a:path w="1254760" h="287655">
                <a:moveTo>
                  <a:pt x="1179398" y="72847"/>
                </a:moveTo>
                <a:lnTo>
                  <a:pt x="1157960" y="72847"/>
                </a:lnTo>
                <a:lnTo>
                  <a:pt x="1159236" y="114365"/>
                </a:lnTo>
                <a:lnTo>
                  <a:pt x="1161846" y="150831"/>
                </a:lnTo>
                <a:lnTo>
                  <a:pt x="1165816" y="182371"/>
                </a:lnTo>
                <a:lnTo>
                  <a:pt x="1171067" y="208584"/>
                </a:lnTo>
                <a:lnTo>
                  <a:pt x="1157589" y="225854"/>
                </a:lnTo>
                <a:lnTo>
                  <a:pt x="1143368" y="241928"/>
                </a:lnTo>
                <a:lnTo>
                  <a:pt x="1128404" y="256812"/>
                </a:lnTo>
                <a:lnTo>
                  <a:pt x="1112697" y="270509"/>
                </a:lnTo>
                <a:lnTo>
                  <a:pt x="1119047" y="276047"/>
                </a:lnTo>
                <a:lnTo>
                  <a:pt x="1124635" y="281228"/>
                </a:lnTo>
                <a:lnTo>
                  <a:pt x="1129411" y="286003"/>
                </a:lnTo>
                <a:lnTo>
                  <a:pt x="1142718" y="273402"/>
                </a:lnTo>
                <a:lnTo>
                  <a:pt x="1155287" y="260667"/>
                </a:lnTo>
                <a:lnTo>
                  <a:pt x="1167122" y="247799"/>
                </a:lnTo>
                <a:lnTo>
                  <a:pt x="1178229" y="234797"/>
                </a:lnTo>
                <a:lnTo>
                  <a:pt x="1201607" y="234797"/>
                </a:lnTo>
                <a:lnTo>
                  <a:pt x="1197474" y="224428"/>
                </a:lnTo>
                <a:lnTo>
                  <a:pt x="1193673" y="212140"/>
                </a:lnTo>
                <a:lnTo>
                  <a:pt x="1206101" y="190719"/>
                </a:lnTo>
                <a:lnTo>
                  <a:pt x="1210409" y="182371"/>
                </a:lnTo>
                <a:lnTo>
                  <a:pt x="1187729" y="182371"/>
                </a:lnTo>
                <a:lnTo>
                  <a:pt x="1184527" y="160350"/>
                </a:lnTo>
                <a:lnTo>
                  <a:pt x="1182077" y="134753"/>
                </a:lnTo>
                <a:lnTo>
                  <a:pt x="1180371" y="105583"/>
                </a:lnTo>
                <a:lnTo>
                  <a:pt x="1179398" y="72847"/>
                </a:lnTo>
                <a:close/>
              </a:path>
              <a:path w="1254760" h="287655">
                <a:moveTo>
                  <a:pt x="1201607" y="234797"/>
                </a:moveTo>
                <a:lnTo>
                  <a:pt x="1178229" y="234797"/>
                </a:lnTo>
                <a:lnTo>
                  <a:pt x="1181573" y="243036"/>
                </a:lnTo>
                <a:lnTo>
                  <a:pt x="1209465" y="279438"/>
                </a:lnTo>
                <a:lnTo>
                  <a:pt x="1223441" y="283616"/>
                </a:lnTo>
                <a:lnTo>
                  <a:pt x="1232604" y="282053"/>
                </a:lnTo>
                <a:lnTo>
                  <a:pt x="1239824" y="277361"/>
                </a:lnTo>
                <a:lnTo>
                  <a:pt x="1245101" y="269536"/>
                </a:lnTo>
                <a:lnTo>
                  <a:pt x="1248188" y="259384"/>
                </a:lnTo>
                <a:lnTo>
                  <a:pt x="1219073" y="259384"/>
                </a:lnTo>
                <a:lnTo>
                  <a:pt x="1215517" y="256997"/>
                </a:lnTo>
                <a:lnTo>
                  <a:pt x="1211554" y="251459"/>
                </a:lnTo>
                <a:lnTo>
                  <a:pt x="1206410" y="244087"/>
                </a:lnTo>
                <a:lnTo>
                  <a:pt x="1201718" y="235076"/>
                </a:lnTo>
                <a:lnTo>
                  <a:pt x="1201607" y="234797"/>
                </a:lnTo>
                <a:close/>
              </a:path>
              <a:path w="1254760" h="287655">
                <a:moveTo>
                  <a:pt x="1234160" y="205028"/>
                </a:moveTo>
                <a:lnTo>
                  <a:pt x="1229385" y="250240"/>
                </a:lnTo>
                <a:lnTo>
                  <a:pt x="1222273" y="258571"/>
                </a:lnTo>
                <a:lnTo>
                  <a:pt x="1219073" y="259384"/>
                </a:lnTo>
                <a:lnTo>
                  <a:pt x="1248188" y="259384"/>
                </a:lnTo>
                <a:lnTo>
                  <a:pt x="1248435" y="258571"/>
                </a:lnTo>
                <a:lnTo>
                  <a:pt x="1250607" y="247569"/>
                </a:lnTo>
                <a:lnTo>
                  <a:pt x="1252327" y="235972"/>
                </a:lnTo>
                <a:lnTo>
                  <a:pt x="1253600" y="223774"/>
                </a:lnTo>
                <a:lnTo>
                  <a:pt x="1254429" y="210972"/>
                </a:lnTo>
                <a:lnTo>
                  <a:pt x="1248079" y="209397"/>
                </a:lnTo>
                <a:lnTo>
                  <a:pt x="1241323" y="207416"/>
                </a:lnTo>
                <a:lnTo>
                  <a:pt x="1234160" y="205028"/>
                </a:lnTo>
                <a:close/>
              </a:path>
              <a:path w="1254760" h="287655">
                <a:moveTo>
                  <a:pt x="1147241" y="212089"/>
                </a:moveTo>
                <a:lnTo>
                  <a:pt x="1125066" y="216852"/>
                </a:lnTo>
                <a:lnTo>
                  <a:pt x="1100220" y="221614"/>
                </a:lnTo>
                <a:lnTo>
                  <a:pt x="1072696" y="226377"/>
                </a:lnTo>
                <a:lnTo>
                  <a:pt x="1042492" y="231139"/>
                </a:lnTo>
                <a:lnTo>
                  <a:pt x="1049604" y="250189"/>
                </a:lnTo>
                <a:lnTo>
                  <a:pt x="1148461" y="232308"/>
                </a:lnTo>
                <a:lnTo>
                  <a:pt x="1147745" y="227431"/>
                </a:lnTo>
                <a:lnTo>
                  <a:pt x="1147624" y="226377"/>
                </a:lnTo>
                <a:lnTo>
                  <a:pt x="1147338" y="221614"/>
                </a:lnTo>
                <a:lnTo>
                  <a:pt x="1147241" y="212089"/>
                </a:lnTo>
                <a:close/>
              </a:path>
              <a:path w="1254760" h="287655">
                <a:moveTo>
                  <a:pt x="1025931" y="102412"/>
                </a:moveTo>
                <a:lnTo>
                  <a:pt x="1004493" y="102412"/>
                </a:lnTo>
                <a:lnTo>
                  <a:pt x="1004493" y="215544"/>
                </a:lnTo>
                <a:lnTo>
                  <a:pt x="975944" y="225043"/>
                </a:lnTo>
                <a:lnTo>
                  <a:pt x="970762" y="226669"/>
                </a:lnTo>
                <a:lnTo>
                  <a:pt x="967613" y="227431"/>
                </a:lnTo>
                <a:lnTo>
                  <a:pt x="972337" y="250037"/>
                </a:lnTo>
                <a:lnTo>
                  <a:pt x="991986" y="242303"/>
                </a:lnTo>
                <a:lnTo>
                  <a:pt x="1012831" y="234569"/>
                </a:lnTo>
                <a:lnTo>
                  <a:pt x="1034866" y="226834"/>
                </a:lnTo>
                <a:lnTo>
                  <a:pt x="1058087" y="219100"/>
                </a:lnTo>
                <a:lnTo>
                  <a:pt x="1057275" y="213563"/>
                </a:lnTo>
                <a:lnTo>
                  <a:pt x="1057191" y="213156"/>
                </a:lnTo>
                <a:lnTo>
                  <a:pt x="1056868" y="213156"/>
                </a:lnTo>
                <a:lnTo>
                  <a:pt x="1056452" y="208381"/>
                </a:lnTo>
                <a:lnTo>
                  <a:pt x="1025931" y="208381"/>
                </a:lnTo>
                <a:lnTo>
                  <a:pt x="1025931" y="102412"/>
                </a:lnTo>
                <a:close/>
              </a:path>
              <a:path w="1254760" h="287655">
                <a:moveTo>
                  <a:pt x="1056868" y="211581"/>
                </a:moveTo>
                <a:lnTo>
                  <a:pt x="1056868" y="213156"/>
                </a:lnTo>
                <a:lnTo>
                  <a:pt x="1057191" y="213156"/>
                </a:lnTo>
                <a:lnTo>
                  <a:pt x="1056868" y="211581"/>
                </a:lnTo>
                <a:close/>
              </a:path>
              <a:path w="1254760" h="287655">
                <a:moveTo>
                  <a:pt x="1055700" y="197662"/>
                </a:moveTo>
                <a:lnTo>
                  <a:pt x="1052499" y="198475"/>
                </a:lnTo>
                <a:lnTo>
                  <a:pt x="1047775" y="200050"/>
                </a:lnTo>
                <a:lnTo>
                  <a:pt x="1041425" y="202437"/>
                </a:lnTo>
                <a:lnTo>
                  <a:pt x="1034262" y="204825"/>
                </a:lnTo>
                <a:lnTo>
                  <a:pt x="1029081" y="206806"/>
                </a:lnTo>
                <a:lnTo>
                  <a:pt x="1025931" y="208381"/>
                </a:lnTo>
                <a:lnTo>
                  <a:pt x="1056452" y="208381"/>
                </a:lnTo>
                <a:lnTo>
                  <a:pt x="1056106" y="204419"/>
                </a:lnTo>
                <a:lnTo>
                  <a:pt x="1055763" y="200050"/>
                </a:lnTo>
                <a:lnTo>
                  <a:pt x="1055700" y="197662"/>
                </a:lnTo>
                <a:close/>
              </a:path>
              <a:path w="1254760" h="287655">
                <a:moveTo>
                  <a:pt x="1137793" y="104851"/>
                </a:moveTo>
                <a:lnTo>
                  <a:pt x="1064996" y="104851"/>
                </a:lnTo>
                <a:lnTo>
                  <a:pt x="1064996" y="194360"/>
                </a:lnTo>
                <a:lnTo>
                  <a:pt x="1137793" y="194360"/>
                </a:lnTo>
                <a:lnTo>
                  <a:pt x="1137793" y="176479"/>
                </a:lnTo>
                <a:lnTo>
                  <a:pt x="1084046" y="176479"/>
                </a:lnTo>
                <a:lnTo>
                  <a:pt x="1084046" y="122732"/>
                </a:lnTo>
                <a:lnTo>
                  <a:pt x="1137793" y="122732"/>
                </a:lnTo>
                <a:lnTo>
                  <a:pt x="1137793" y="104851"/>
                </a:lnTo>
                <a:close/>
              </a:path>
              <a:path w="1254760" h="287655">
                <a:moveTo>
                  <a:pt x="1222273" y="103835"/>
                </a:moveTo>
                <a:lnTo>
                  <a:pt x="1213854" y="126150"/>
                </a:lnTo>
                <a:lnTo>
                  <a:pt x="1205287" y="146684"/>
                </a:lnTo>
                <a:lnTo>
                  <a:pt x="1196577" y="165428"/>
                </a:lnTo>
                <a:lnTo>
                  <a:pt x="1187729" y="182371"/>
                </a:lnTo>
                <a:lnTo>
                  <a:pt x="1210409" y="182371"/>
                </a:lnTo>
                <a:lnTo>
                  <a:pt x="1218387" y="166916"/>
                </a:lnTo>
                <a:lnTo>
                  <a:pt x="1230520" y="140731"/>
                </a:lnTo>
                <a:lnTo>
                  <a:pt x="1242491" y="112166"/>
                </a:lnTo>
                <a:lnTo>
                  <a:pt x="1222273" y="103835"/>
                </a:lnTo>
                <a:close/>
              </a:path>
              <a:path w="1254760" h="287655">
                <a:moveTo>
                  <a:pt x="1137793" y="122732"/>
                </a:moveTo>
                <a:lnTo>
                  <a:pt x="1117574" y="122732"/>
                </a:lnTo>
                <a:lnTo>
                  <a:pt x="1117574" y="176479"/>
                </a:lnTo>
                <a:lnTo>
                  <a:pt x="1137793" y="176479"/>
                </a:lnTo>
                <a:lnTo>
                  <a:pt x="1137793" y="122732"/>
                </a:lnTo>
                <a:close/>
              </a:path>
              <a:path w="1254760" h="287655">
                <a:moveTo>
                  <a:pt x="1058087" y="82194"/>
                </a:moveTo>
                <a:lnTo>
                  <a:pt x="969949" y="82194"/>
                </a:lnTo>
                <a:lnTo>
                  <a:pt x="969949" y="102412"/>
                </a:lnTo>
                <a:lnTo>
                  <a:pt x="1058087" y="102412"/>
                </a:lnTo>
                <a:lnTo>
                  <a:pt x="1058087" y="82194"/>
                </a:lnTo>
                <a:close/>
              </a:path>
              <a:path w="1254760" h="287655">
                <a:moveTo>
                  <a:pt x="1025931" y="2387"/>
                </a:moveTo>
                <a:lnTo>
                  <a:pt x="1004493" y="2387"/>
                </a:lnTo>
                <a:lnTo>
                  <a:pt x="1004493" y="82194"/>
                </a:lnTo>
                <a:lnTo>
                  <a:pt x="1025931" y="82194"/>
                </a:lnTo>
                <a:lnTo>
                  <a:pt x="1025931" y="2387"/>
                </a:lnTo>
                <a:close/>
              </a:path>
              <a:path w="1254760" h="287655">
                <a:moveTo>
                  <a:pt x="1250823" y="52628"/>
                </a:moveTo>
                <a:lnTo>
                  <a:pt x="1056767" y="52628"/>
                </a:lnTo>
                <a:lnTo>
                  <a:pt x="1056767" y="72847"/>
                </a:lnTo>
                <a:lnTo>
                  <a:pt x="1250823" y="72847"/>
                </a:lnTo>
                <a:lnTo>
                  <a:pt x="1250823" y="52628"/>
                </a:lnTo>
                <a:close/>
              </a:path>
              <a:path w="1254760" h="287655">
                <a:moveTo>
                  <a:pt x="1179398" y="2590"/>
                </a:moveTo>
                <a:lnTo>
                  <a:pt x="1157960" y="2590"/>
                </a:lnTo>
                <a:lnTo>
                  <a:pt x="1157960" y="52628"/>
                </a:lnTo>
                <a:lnTo>
                  <a:pt x="1179398" y="52628"/>
                </a:lnTo>
                <a:lnTo>
                  <a:pt x="1179398" y="2590"/>
                </a:lnTo>
                <a:close/>
              </a:path>
              <a:path w="1254760" h="287655">
                <a:moveTo>
                  <a:pt x="1203223" y="6095"/>
                </a:moveTo>
                <a:lnTo>
                  <a:pt x="1191285" y="19202"/>
                </a:lnTo>
                <a:lnTo>
                  <a:pt x="1200896" y="27243"/>
                </a:lnTo>
                <a:lnTo>
                  <a:pt x="1209459" y="34683"/>
                </a:lnTo>
                <a:lnTo>
                  <a:pt x="1216974" y="41533"/>
                </a:lnTo>
                <a:lnTo>
                  <a:pt x="1223441" y="47802"/>
                </a:lnTo>
                <a:lnTo>
                  <a:pt x="1236548" y="32308"/>
                </a:lnTo>
                <a:lnTo>
                  <a:pt x="1229098" y="26212"/>
                </a:lnTo>
                <a:lnTo>
                  <a:pt x="1221066" y="19811"/>
                </a:lnTo>
                <a:lnTo>
                  <a:pt x="1212445" y="13106"/>
                </a:lnTo>
                <a:lnTo>
                  <a:pt x="1203223" y="6095"/>
                </a:lnTo>
                <a:close/>
              </a:path>
            </a:pathLst>
          </a:custGeom>
          <a:solidFill>
            <a:srgbClr val="00A2E9"/>
          </a:solidFill>
        </p:spPr>
        <p:txBody>
          <a:bodyPr wrap="square" lIns="0" tIns="0" rIns="0" bIns="0" rtlCol="0"/>
          <a:lstStyle/>
          <a:p>
            <a:endParaRPr/>
          </a:p>
        </p:txBody>
      </p:sp>
      <p:sp>
        <p:nvSpPr>
          <p:cNvPr id="6" name="object 6"/>
          <p:cNvSpPr/>
          <p:nvPr/>
        </p:nvSpPr>
        <p:spPr>
          <a:xfrm>
            <a:off x="733031" y="542328"/>
            <a:ext cx="4792345" cy="405130"/>
          </a:xfrm>
          <a:custGeom>
            <a:avLst/>
            <a:gdLst/>
            <a:ahLst/>
            <a:cxnLst/>
            <a:rect l="l" t="t" r="r" b="b"/>
            <a:pathLst>
              <a:path w="4792345" h="405130">
                <a:moveTo>
                  <a:pt x="194462" y="3352"/>
                </a:moveTo>
                <a:lnTo>
                  <a:pt x="145846" y="3352"/>
                </a:lnTo>
                <a:lnTo>
                  <a:pt x="0" y="401218"/>
                </a:lnTo>
                <a:lnTo>
                  <a:pt x="64262" y="401218"/>
                </a:lnTo>
                <a:lnTo>
                  <a:pt x="91643" y="321310"/>
                </a:lnTo>
                <a:lnTo>
                  <a:pt x="311016" y="321310"/>
                </a:lnTo>
                <a:lnTo>
                  <a:pt x="292171" y="269900"/>
                </a:lnTo>
                <a:lnTo>
                  <a:pt x="109524" y="269900"/>
                </a:lnTo>
                <a:lnTo>
                  <a:pt x="171551" y="93319"/>
                </a:lnTo>
                <a:lnTo>
                  <a:pt x="227441" y="93319"/>
                </a:lnTo>
                <a:lnTo>
                  <a:pt x="194462" y="3352"/>
                </a:lnTo>
                <a:close/>
              </a:path>
              <a:path w="4792345" h="405130">
                <a:moveTo>
                  <a:pt x="311016" y="321310"/>
                </a:moveTo>
                <a:lnTo>
                  <a:pt x="248666" y="321310"/>
                </a:lnTo>
                <a:lnTo>
                  <a:pt x="276047" y="401218"/>
                </a:lnTo>
                <a:lnTo>
                  <a:pt x="340309" y="401218"/>
                </a:lnTo>
                <a:lnTo>
                  <a:pt x="311016" y="321310"/>
                </a:lnTo>
                <a:close/>
              </a:path>
              <a:path w="4792345" h="405130">
                <a:moveTo>
                  <a:pt x="227441" y="93319"/>
                </a:moveTo>
                <a:lnTo>
                  <a:pt x="171551" y="93319"/>
                </a:lnTo>
                <a:lnTo>
                  <a:pt x="231901" y="269900"/>
                </a:lnTo>
                <a:lnTo>
                  <a:pt x="292171" y="269900"/>
                </a:lnTo>
                <a:lnTo>
                  <a:pt x="227441" y="93319"/>
                </a:lnTo>
                <a:close/>
              </a:path>
              <a:path w="4792345" h="405130">
                <a:moveTo>
                  <a:pt x="534212" y="3352"/>
                </a:moveTo>
                <a:lnTo>
                  <a:pt x="383336" y="3352"/>
                </a:lnTo>
                <a:lnTo>
                  <a:pt x="383336" y="401218"/>
                </a:lnTo>
                <a:lnTo>
                  <a:pt x="443687" y="401218"/>
                </a:lnTo>
                <a:lnTo>
                  <a:pt x="443687" y="244754"/>
                </a:lnTo>
                <a:lnTo>
                  <a:pt x="534212" y="244754"/>
                </a:lnTo>
                <a:lnTo>
                  <a:pt x="586888" y="235637"/>
                </a:lnTo>
                <a:lnTo>
                  <a:pt x="627043" y="210383"/>
                </a:lnTo>
                <a:lnTo>
                  <a:pt x="640688" y="189992"/>
                </a:lnTo>
                <a:lnTo>
                  <a:pt x="443687" y="189992"/>
                </a:lnTo>
                <a:lnTo>
                  <a:pt x="443687" y="57556"/>
                </a:lnTo>
                <a:lnTo>
                  <a:pt x="640318" y="57556"/>
                </a:lnTo>
                <a:lnTo>
                  <a:pt x="627043" y="37719"/>
                </a:lnTo>
                <a:lnTo>
                  <a:pt x="586888" y="12468"/>
                </a:lnTo>
                <a:lnTo>
                  <a:pt x="534212" y="3352"/>
                </a:lnTo>
                <a:close/>
              </a:path>
              <a:path w="4792345" h="405130">
                <a:moveTo>
                  <a:pt x="640318" y="57556"/>
                </a:moveTo>
                <a:lnTo>
                  <a:pt x="530860" y="57556"/>
                </a:lnTo>
                <a:lnTo>
                  <a:pt x="559542" y="62052"/>
                </a:lnTo>
                <a:lnTo>
                  <a:pt x="581780" y="75088"/>
                </a:lnTo>
                <a:lnTo>
                  <a:pt x="596161" y="95982"/>
                </a:lnTo>
                <a:lnTo>
                  <a:pt x="601268" y="124053"/>
                </a:lnTo>
                <a:lnTo>
                  <a:pt x="596161" y="152037"/>
                </a:lnTo>
                <a:lnTo>
                  <a:pt x="581780" y="172739"/>
                </a:lnTo>
                <a:lnTo>
                  <a:pt x="559542" y="185582"/>
                </a:lnTo>
                <a:lnTo>
                  <a:pt x="530860" y="189992"/>
                </a:lnTo>
                <a:lnTo>
                  <a:pt x="640688" y="189992"/>
                </a:lnTo>
                <a:lnTo>
                  <a:pt x="652634" y="172139"/>
                </a:lnTo>
                <a:lnTo>
                  <a:pt x="661619" y="124053"/>
                </a:lnTo>
                <a:lnTo>
                  <a:pt x="652634" y="75961"/>
                </a:lnTo>
                <a:lnTo>
                  <a:pt x="640318" y="57556"/>
                </a:lnTo>
                <a:close/>
              </a:path>
              <a:path w="4792345" h="405130">
                <a:moveTo>
                  <a:pt x="872286" y="3352"/>
                </a:moveTo>
                <a:lnTo>
                  <a:pt x="721410" y="3352"/>
                </a:lnTo>
                <a:lnTo>
                  <a:pt x="721410" y="401218"/>
                </a:lnTo>
                <a:lnTo>
                  <a:pt x="781761" y="401218"/>
                </a:lnTo>
                <a:lnTo>
                  <a:pt x="781761" y="244754"/>
                </a:lnTo>
                <a:lnTo>
                  <a:pt x="872286" y="244754"/>
                </a:lnTo>
                <a:lnTo>
                  <a:pt x="924962" y="235637"/>
                </a:lnTo>
                <a:lnTo>
                  <a:pt x="965117" y="210383"/>
                </a:lnTo>
                <a:lnTo>
                  <a:pt x="978762" y="189992"/>
                </a:lnTo>
                <a:lnTo>
                  <a:pt x="781761" y="189992"/>
                </a:lnTo>
                <a:lnTo>
                  <a:pt x="781761" y="57556"/>
                </a:lnTo>
                <a:lnTo>
                  <a:pt x="978392" y="57556"/>
                </a:lnTo>
                <a:lnTo>
                  <a:pt x="965117" y="37719"/>
                </a:lnTo>
                <a:lnTo>
                  <a:pt x="924962" y="12468"/>
                </a:lnTo>
                <a:lnTo>
                  <a:pt x="872286" y="3352"/>
                </a:lnTo>
                <a:close/>
              </a:path>
              <a:path w="4792345" h="405130">
                <a:moveTo>
                  <a:pt x="978392" y="57556"/>
                </a:moveTo>
                <a:lnTo>
                  <a:pt x="868933" y="57556"/>
                </a:lnTo>
                <a:lnTo>
                  <a:pt x="897616" y="62052"/>
                </a:lnTo>
                <a:lnTo>
                  <a:pt x="919854" y="75088"/>
                </a:lnTo>
                <a:lnTo>
                  <a:pt x="934235" y="95982"/>
                </a:lnTo>
                <a:lnTo>
                  <a:pt x="939342" y="124053"/>
                </a:lnTo>
                <a:lnTo>
                  <a:pt x="934235" y="152037"/>
                </a:lnTo>
                <a:lnTo>
                  <a:pt x="919854" y="172739"/>
                </a:lnTo>
                <a:lnTo>
                  <a:pt x="897616" y="185582"/>
                </a:lnTo>
                <a:lnTo>
                  <a:pt x="868933" y="189992"/>
                </a:lnTo>
                <a:lnTo>
                  <a:pt x="978762" y="189992"/>
                </a:lnTo>
                <a:lnTo>
                  <a:pt x="990708" y="172139"/>
                </a:lnTo>
                <a:lnTo>
                  <a:pt x="999693" y="124053"/>
                </a:lnTo>
                <a:lnTo>
                  <a:pt x="990708" y="75961"/>
                </a:lnTo>
                <a:lnTo>
                  <a:pt x="978392" y="57556"/>
                </a:lnTo>
                <a:close/>
              </a:path>
              <a:path w="4792345" h="405130">
                <a:moveTo>
                  <a:pt x="1119847" y="3352"/>
                </a:moveTo>
                <a:lnTo>
                  <a:pt x="1059497" y="3352"/>
                </a:lnTo>
                <a:lnTo>
                  <a:pt x="1059497" y="401218"/>
                </a:lnTo>
                <a:lnTo>
                  <a:pt x="1311516" y="401218"/>
                </a:lnTo>
                <a:lnTo>
                  <a:pt x="1311516" y="347002"/>
                </a:lnTo>
                <a:lnTo>
                  <a:pt x="1119847" y="347002"/>
                </a:lnTo>
                <a:lnTo>
                  <a:pt x="1119847" y="3352"/>
                </a:lnTo>
                <a:close/>
              </a:path>
              <a:path w="4792345" h="405130">
                <a:moveTo>
                  <a:pt x="1427187" y="3352"/>
                </a:moveTo>
                <a:lnTo>
                  <a:pt x="1366837" y="3352"/>
                </a:lnTo>
                <a:lnTo>
                  <a:pt x="1366837" y="401218"/>
                </a:lnTo>
                <a:lnTo>
                  <a:pt x="1427187" y="401218"/>
                </a:lnTo>
                <a:lnTo>
                  <a:pt x="1427187" y="3352"/>
                </a:lnTo>
                <a:close/>
              </a:path>
              <a:path w="4792345" h="405130">
                <a:moveTo>
                  <a:pt x="1646224" y="0"/>
                </a:moveTo>
                <a:lnTo>
                  <a:pt x="1588738" y="10964"/>
                </a:lnTo>
                <a:lnTo>
                  <a:pt x="1541729" y="42456"/>
                </a:lnTo>
                <a:lnTo>
                  <a:pt x="1519197" y="73202"/>
                </a:lnTo>
                <a:lnTo>
                  <a:pt x="1503697" y="150517"/>
                </a:lnTo>
                <a:lnTo>
                  <a:pt x="1503172" y="202285"/>
                </a:lnTo>
                <a:lnTo>
                  <a:pt x="1503697" y="254047"/>
                </a:lnTo>
                <a:lnTo>
                  <a:pt x="1507786" y="296229"/>
                </a:lnTo>
                <a:lnTo>
                  <a:pt x="1541729" y="362102"/>
                </a:lnTo>
                <a:lnTo>
                  <a:pt x="1588738" y="393593"/>
                </a:lnTo>
                <a:lnTo>
                  <a:pt x="1646224" y="404558"/>
                </a:lnTo>
                <a:lnTo>
                  <a:pt x="1696927" y="396597"/>
                </a:lnTo>
                <a:lnTo>
                  <a:pt x="1739195" y="373132"/>
                </a:lnTo>
                <a:lnTo>
                  <a:pt x="1757758" y="350367"/>
                </a:lnTo>
                <a:lnTo>
                  <a:pt x="1646224" y="350367"/>
                </a:lnTo>
                <a:lnTo>
                  <a:pt x="1629120" y="348733"/>
                </a:lnTo>
                <a:lnTo>
                  <a:pt x="1587550" y="326339"/>
                </a:lnTo>
                <a:lnTo>
                  <a:pt x="1568207" y="286315"/>
                </a:lnTo>
                <a:lnTo>
                  <a:pt x="1563522" y="202285"/>
                </a:lnTo>
                <a:lnTo>
                  <a:pt x="1564528" y="152176"/>
                </a:lnTo>
                <a:lnTo>
                  <a:pt x="1575550" y="95336"/>
                </a:lnTo>
                <a:lnTo>
                  <a:pt x="1613325" y="60559"/>
                </a:lnTo>
                <a:lnTo>
                  <a:pt x="1646224" y="54203"/>
                </a:lnTo>
                <a:lnTo>
                  <a:pt x="1757805" y="54203"/>
                </a:lnTo>
                <a:lnTo>
                  <a:pt x="1739409" y="31432"/>
                </a:lnTo>
                <a:lnTo>
                  <a:pt x="1697321" y="7962"/>
                </a:lnTo>
                <a:lnTo>
                  <a:pt x="1646224" y="0"/>
                </a:lnTo>
                <a:close/>
              </a:path>
              <a:path w="4792345" h="405130">
                <a:moveTo>
                  <a:pt x="1788160" y="282194"/>
                </a:moveTo>
                <a:lnTo>
                  <a:pt x="1727250" y="282194"/>
                </a:lnTo>
                <a:lnTo>
                  <a:pt x="1716790" y="309819"/>
                </a:lnTo>
                <a:lnTo>
                  <a:pt x="1699729" y="331368"/>
                </a:lnTo>
                <a:lnTo>
                  <a:pt x="1676172" y="345373"/>
                </a:lnTo>
                <a:lnTo>
                  <a:pt x="1646224" y="350367"/>
                </a:lnTo>
                <a:lnTo>
                  <a:pt x="1757758" y="350367"/>
                </a:lnTo>
                <a:lnTo>
                  <a:pt x="1770461" y="334789"/>
                </a:lnTo>
                <a:lnTo>
                  <a:pt x="1788160" y="282194"/>
                </a:lnTo>
                <a:close/>
              </a:path>
              <a:path w="4792345" h="405130">
                <a:moveTo>
                  <a:pt x="1757805" y="54203"/>
                </a:moveTo>
                <a:lnTo>
                  <a:pt x="1646224" y="54203"/>
                </a:lnTo>
                <a:lnTo>
                  <a:pt x="1676085" y="59197"/>
                </a:lnTo>
                <a:lnTo>
                  <a:pt x="1699450" y="73202"/>
                </a:lnTo>
                <a:lnTo>
                  <a:pt x="1716319" y="94751"/>
                </a:lnTo>
                <a:lnTo>
                  <a:pt x="1726692" y="122377"/>
                </a:lnTo>
                <a:lnTo>
                  <a:pt x="1788160" y="122377"/>
                </a:lnTo>
                <a:lnTo>
                  <a:pt x="1770388" y="69780"/>
                </a:lnTo>
                <a:lnTo>
                  <a:pt x="1757805" y="54203"/>
                </a:lnTo>
                <a:close/>
              </a:path>
              <a:path w="4792345" h="405130">
                <a:moveTo>
                  <a:pt x="1996592" y="3352"/>
                </a:moveTo>
                <a:lnTo>
                  <a:pt x="1947976" y="3352"/>
                </a:lnTo>
                <a:lnTo>
                  <a:pt x="1802130" y="401218"/>
                </a:lnTo>
                <a:lnTo>
                  <a:pt x="1866392" y="401218"/>
                </a:lnTo>
                <a:lnTo>
                  <a:pt x="1893773" y="321310"/>
                </a:lnTo>
                <a:lnTo>
                  <a:pt x="2113146" y="321310"/>
                </a:lnTo>
                <a:lnTo>
                  <a:pt x="2094301" y="269900"/>
                </a:lnTo>
                <a:lnTo>
                  <a:pt x="1911654" y="269900"/>
                </a:lnTo>
                <a:lnTo>
                  <a:pt x="1973681" y="93319"/>
                </a:lnTo>
                <a:lnTo>
                  <a:pt x="2029571" y="93319"/>
                </a:lnTo>
                <a:lnTo>
                  <a:pt x="1996592" y="3352"/>
                </a:lnTo>
                <a:close/>
              </a:path>
              <a:path w="4792345" h="405130">
                <a:moveTo>
                  <a:pt x="2113146" y="321310"/>
                </a:moveTo>
                <a:lnTo>
                  <a:pt x="2050808" y="321310"/>
                </a:lnTo>
                <a:lnTo>
                  <a:pt x="2078177" y="401218"/>
                </a:lnTo>
                <a:lnTo>
                  <a:pt x="2142439" y="401218"/>
                </a:lnTo>
                <a:lnTo>
                  <a:pt x="2113146" y="321310"/>
                </a:lnTo>
                <a:close/>
              </a:path>
              <a:path w="4792345" h="405130">
                <a:moveTo>
                  <a:pt x="2286609" y="57556"/>
                </a:moveTo>
                <a:lnTo>
                  <a:pt x="2226259" y="57556"/>
                </a:lnTo>
                <a:lnTo>
                  <a:pt x="2226259" y="401218"/>
                </a:lnTo>
                <a:lnTo>
                  <a:pt x="2286609" y="401218"/>
                </a:lnTo>
                <a:lnTo>
                  <a:pt x="2286609" y="57556"/>
                </a:lnTo>
                <a:close/>
              </a:path>
              <a:path w="4792345" h="405130">
                <a:moveTo>
                  <a:pt x="2029571" y="93319"/>
                </a:moveTo>
                <a:lnTo>
                  <a:pt x="1973681" y="93319"/>
                </a:lnTo>
                <a:lnTo>
                  <a:pt x="2034032" y="269900"/>
                </a:lnTo>
                <a:lnTo>
                  <a:pt x="2094301" y="269900"/>
                </a:lnTo>
                <a:lnTo>
                  <a:pt x="2029571" y="93319"/>
                </a:lnTo>
                <a:close/>
              </a:path>
              <a:path w="4792345" h="405130">
                <a:moveTo>
                  <a:pt x="2396134" y="3352"/>
                </a:moveTo>
                <a:lnTo>
                  <a:pt x="2116734" y="3352"/>
                </a:lnTo>
                <a:lnTo>
                  <a:pt x="2116734" y="57556"/>
                </a:lnTo>
                <a:lnTo>
                  <a:pt x="2396134" y="57556"/>
                </a:lnTo>
                <a:lnTo>
                  <a:pt x="2396134" y="3352"/>
                </a:lnTo>
                <a:close/>
              </a:path>
              <a:path w="4792345" h="405130">
                <a:moveTo>
                  <a:pt x="2511806" y="3352"/>
                </a:moveTo>
                <a:lnTo>
                  <a:pt x="2451455" y="3352"/>
                </a:lnTo>
                <a:lnTo>
                  <a:pt x="2451455" y="401218"/>
                </a:lnTo>
                <a:lnTo>
                  <a:pt x="2511806" y="401218"/>
                </a:lnTo>
                <a:lnTo>
                  <a:pt x="2511806" y="3352"/>
                </a:lnTo>
                <a:close/>
              </a:path>
              <a:path w="4792345" h="405130">
                <a:moveTo>
                  <a:pt x="2730855" y="0"/>
                </a:moveTo>
                <a:lnTo>
                  <a:pt x="2672949" y="10964"/>
                </a:lnTo>
                <a:lnTo>
                  <a:pt x="2626360" y="42456"/>
                </a:lnTo>
                <a:lnTo>
                  <a:pt x="2592412" y="108335"/>
                </a:lnTo>
                <a:lnTo>
                  <a:pt x="2588326" y="150517"/>
                </a:lnTo>
                <a:lnTo>
                  <a:pt x="2587802" y="202285"/>
                </a:lnTo>
                <a:lnTo>
                  <a:pt x="2588326" y="254047"/>
                </a:lnTo>
                <a:lnTo>
                  <a:pt x="2592412" y="296229"/>
                </a:lnTo>
                <a:lnTo>
                  <a:pt x="2626360" y="362102"/>
                </a:lnTo>
                <a:lnTo>
                  <a:pt x="2672949" y="393593"/>
                </a:lnTo>
                <a:lnTo>
                  <a:pt x="2730855" y="404558"/>
                </a:lnTo>
                <a:lnTo>
                  <a:pt x="2761336" y="401773"/>
                </a:lnTo>
                <a:lnTo>
                  <a:pt x="2789040" y="393593"/>
                </a:lnTo>
                <a:lnTo>
                  <a:pt x="2813915" y="380282"/>
                </a:lnTo>
                <a:lnTo>
                  <a:pt x="2835910" y="362102"/>
                </a:lnTo>
                <a:lnTo>
                  <a:pt x="2844484" y="350367"/>
                </a:lnTo>
                <a:lnTo>
                  <a:pt x="2730855" y="350367"/>
                </a:lnTo>
                <a:lnTo>
                  <a:pt x="2713663" y="348647"/>
                </a:lnTo>
                <a:lnTo>
                  <a:pt x="2671622" y="325780"/>
                </a:lnTo>
                <a:lnTo>
                  <a:pt x="2652553" y="286035"/>
                </a:lnTo>
                <a:lnTo>
                  <a:pt x="2648153" y="202285"/>
                </a:lnTo>
                <a:lnTo>
                  <a:pt x="2649069" y="152262"/>
                </a:lnTo>
                <a:lnTo>
                  <a:pt x="2659704" y="95802"/>
                </a:lnTo>
                <a:lnTo>
                  <a:pt x="2697676" y="60839"/>
                </a:lnTo>
                <a:lnTo>
                  <a:pt x="2730855" y="54203"/>
                </a:lnTo>
                <a:lnTo>
                  <a:pt x="2844492" y="54203"/>
                </a:lnTo>
                <a:lnTo>
                  <a:pt x="2835910" y="42456"/>
                </a:lnTo>
                <a:lnTo>
                  <a:pt x="2813915" y="24276"/>
                </a:lnTo>
                <a:lnTo>
                  <a:pt x="2789040" y="10964"/>
                </a:lnTo>
                <a:lnTo>
                  <a:pt x="2761336" y="2785"/>
                </a:lnTo>
                <a:lnTo>
                  <a:pt x="2730855" y="0"/>
                </a:lnTo>
                <a:close/>
              </a:path>
              <a:path w="4792345" h="405130">
                <a:moveTo>
                  <a:pt x="2844492" y="54203"/>
                </a:moveTo>
                <a:lnTo>
                  <a:pt x="2730855" y="54203"/>
                </a:lnTo>
                <a:lnTo>
                  <a:pt x="2748047" y="55923"/>
                </a:lnTo>
                <a:lnTo>
                  <a:pt x="2764034" y="60839"/>
                </a:lnTo>
                <a:lnTo>
                  <a:pt x="2802006" y="95802"/>
                </a:lnTo>
                <a:lnTo>
                  <a:pt x="2812641" y="152262"/>
                </a:lnTo>
                <a:lnTo>
                  <a:pt x="2813558" y="202285"/>
                </a:lnTo>
                <a:lnTo>
                  <a:pt x="2812641" y="252306"/>
                </a:lnTo>
                <a:lnTo>
                  <a:pt x="2802006" y="308763"/>
                </a:lnTo>
                <a:lnTo>
                  <a:pt x="2764034" y="343731"/>
                </a:lnTo>
                <a:lnTo>
                  <a:pt x="2730855" y="350367"/>
                </a:lnTo>
                <a:lnTo>
                  <a:pt x="2844484" y="350367"/>
                </a:lnTo>
                <a:lnTo>
                  <a:pt x="2858349" y="331392"/>
                </a:lnTo>
                <a:lnTo>
                  <a:pt x="2869577" y="296229"/>
                </a:lnTo>
                <a:lnTo>
                  <a:pt x="2873471" y="254047"/>
                </a:lnTo>
                <a:lnTo>
                  <a:pt x="2873908" y="202285"/>
                </a:lnTo>
                <a:lnTo>
                  <a:pt x="2873471" y="150517"/>
                </a:lnTo>
                <a:lnTo>
                  <a:pt x="2869577" y="108335"/>
                </a:lnTo>
                <a:lnTo>
                  <a:pt x="2858349" y="73171"/>
                </a:lnTo>
                <a:lnTo>
                  <a:pt x="2844492" y="54203"/>
                </a:lnTo>
                <a:close/>
              </a:path>
              <a:path w="4792345" h="405130">
                <a:moveTo>
                  <a:pt x="3005226" y="3352"/>
                </a:moveTo>
                <a:lnTo>
                  <a:pt x="2949905" y="3352"/>
                </a:lnTo>
                <a:lnTo>
                  <a:pt x="2949905" y="401218"/>
                </a:lnTo>
                <a:lnTo>
                  <a:pt x="3010255" y="401218"/>
                </a:lnTo>
                <a:lnTo>
                  <a:pt x="3010255" y="121259"/>
                </a:lnTo>
                <a:lnTo>
                  <a:pt x="3082809" y="121259"/>
                </a:lnTo>
                <a:lnTo>
                  <a:pt x="3005226" y="3352"/>
                </a:lnTo>
                <a:close/>
              </a:path>
              <a:path w="4792345" h="405130">
                <a:moveTo>
                  <a:pt x="3082809" y="121259"/>
                </a:moveTo>
                <a:lnTo>
                  <a:pt x="3010255" y="121259"/>
                </a:lnTo>
                <a:lnTo>
                  <a:pt x="3194100" y="401218"/>
                </a:lnTo>
                <a:lnTo>
                  <a:pt x="3249422" y="401218"/>
                </a:lnTo>
                <a:lnTo>
                  <a:pt x="3249422" y="282752"/>
                </a:lnTo>
                <a:lnTo>
                  <a:pt x="3189071" y="282752"/>
                </a:lnTo>
                <a:lnTo>
                  <a:pt x="3082809" y="121259"/>
                </a:lnTo>
                <a:close/>
              </a:path>
              <a:path w="4792345" h="405130">
                <a:moveTo>
                  <a:pt x="3249422" y="3352"/>
                </a:moveTo>
                <a:lnTo>
                  <a:pt x="3189071" y="3352"/>
                </a:lnTo>
                <a:lnTo>
                  <a:pt x="3189071" y="282752"/>
                </a:lnTo>
                <a:lnTo>
                  <a:pt x="3249422" y="282752"/>
                </a:lnTo>
                <a:lnTo>
                  <a:pt x="3249422" y="3352"/>
                </a:lnTo>
                <a:close/>
              </a:path>
              <a:path w="4792345" h="405130">
                <a:moveTo>
                  <a:pt x="3634435" y="3352"/>
                </a:moveTo>
                <a:lnTo>
                  <a:pt x="3585819" y="3352"/>
                </a:lnTo>
                <a:lnTo>
                  <a:pt x="3439972" y="401218"/>
                </a:lnTo>
                <a:lnTo>
                  <a:pt x="3504234" y="401218"/>
                </a:lnTo>
                <a:lnTo>
                  <a:pt x="3531616" y="321310"/>
                </a:lnTo>
                <a:lnTo>
                  <a:pt x="3750989" y="321310"/>
                </a:lnTo>
                <a:lnTo>
                  <a:pt x="3732144" y="269900"/>
                </a:lnTo>
                <a:lnTo>
                  <a:pt x="3549497" y="269900"/>
                </a:lnTo>
                <a:lnTo>
                  <a:pt x="3611524" y="93319"/>
                </a:lnTo>
                <a:lnTo>
                  <a:pt x="3667414" y="93319"/>
                </a:lnTo>
                <a:lnTo>
                  <a:pt x="3634435" y="3352"/>
                </a:lnTo>
                <a:close/>
              </a:path>
              <a:path w="4792345" h="405130">
                <a:moveTo>
                  <a:pt x="3750989" y="321310"/>
                </a:moveTo>
                <a:lnTo>
                  <a:pt x="3688638" y="321310"/>
                </a:lnTo>
                <a:lnTo>
                  <a:pt x="3716020" y="401218"/>
                </a:lnTo>
                <a:lnTo>
                  <a:pt x="3780282" y="401218"/>
                </a:lnTo>
                <a:lnTo>
                  <a:pt x="3750989" y="321310"/>
                </a:lnTo>
                <a:close/>
              </a:path>
              <a:path w="4792345" h="405130">
                <a:moveTo>
                  <a:pt x="3667414" y="93319"/>
                </a:moveTo>
                <a:lnTo>
                  <a:pt x="3611524" y="93319"/>
                </a:lnTo>
                <a:lnTo>
                  <a:pt x="3671874" y="269900"/>
                </a:lnTo>
                <a:lnTo>
                  <a:pt x="3732144" y="269900"/>
                </a:lnTo>
                <a:lnTo>
                  <a:pt x="3667414" y="93319"/>
                </a:lnTo>
                <a:close/>
              </a:path>
              <a:path w="4792345" h="405130">
                <a:moveTo>
                  <a:pt x="3977538" y="3352"/>
                </a:moveTo>
                <a:lnTo>
                  <a:pt x="3823309" y="3352"/>
                </a:lnTo>
                <a:lnTo>
                  <a:pt x="3823309" y="401218"/>
                </a:lnTo>
                <a:lnTo>
                  <a:pt x="3883660" y="401218"/>
                </a:lnTo>
                <a:lnTo>
                  <a:pt x="3883660" y="233565"/>
                </a:lnTo>
                <a:lnTo>
                  <a:pt x="4026040" y="233565"/>
                </a:lnTo>
                <a:lnTo>
                  <a:pt x="4021683" y="225196"/>
                </a:lnTo>
                <a:lnTo>
                  <a:pt x="4052941" y="211517"/>
                </a:lnTo>
                <a:lnTo>
                  <a:pt x="4078122" y="189149"/>
                </a:lnTo>
                <a:lnTo>
                  <a:pt x="4081935" y="182168"/>
                </a:lnTo>
                <a:lnTo>
                  <a:pt x="3883660" y="182168"/>
                </a:lnTo>
                <a:lnTo>
                  <a:pt x="3883660" y="57556"/>
                </a:lnTo>
                <a:lnTo>
                  <a:pt x="4082015" y="57556"/>
                </a:lnTo>
                <a:lnTo>
                  <a:pt x="4067575" y="36112"/>
                </a:lnTo>
                <a:lnTo>
                  <a:pt x="4028659" y="12005"/>
                </a:lnTo>
                <a:lnTo>
                  <a:pt x="3977538" y="3352"/>
                </a:lnTo>
                <a:close/>
              </a:path>
              <a:path w="4792345" h="405130">
                <a:moveTo>
                  <a:pt x="4026040" y="233565"/>
                </a:moveTo>
                <a:lnTo>
                  <a:pt x="3959098" y="233565"/>
                </a:lnTo>
                <a:lnTo>
                  <a:pt x="4042918" y="401218"/>
                </a:lnTo>
                <a:lnTo>
                  <a:pt x="4113326" y="401218"/>
                </a:lnTo>
                <a:lnTo>
                  <a:pt x="4026040" y="233565"/>
                </a:lnTo>
                <a:close/>
              </a:path>
              <a:path w="4792345" h="405130">
                <a:moveTo>
                  <a:pt x="4082015" y="57556"/>
                </a:moveTo>
                <a:lnTo>
                  <a:pt x="3973068" y="57556"/>
                </a:lnTo>
                <a:lnTo>
                  <a:pt x="4000606" y="61834"/>
                </a:lnTo>
                <a:lnTo>
                  <a:pt x="4021963" y="74180"/>
                </a:lnTo>
                <a:lnTo>
                  <a:pt x="4035775" y="93860"/>
                </a:lnTo>
                <a:lnTo>
                  <a:pt x="4040682" y="120142"/>
                </a:lnTo>
                <a:lnTo>
                  <a:pt x="4035775" y="146335"/>
                </a:lnTo>
                <a:lnTo>
                  <a:pt x="4021963" y="165823"/>
                </a:lnTo>
                <a:lnTo>
                  <a:pt x="4000606" y="177977"/>
                </a:lnTo>
                <a:lnTo>
                  <a:pt x="3973068" y="182168"/>
                </a:lnTo>
                <a:lnTo>
                  <a:pt x="4081935" y="182168"/>
                </a:lnTo>
                <a:lnTo>
                  <a:pt x="4094921" y="158400"/>
                </a:lnTo>
                <a:lnTo>
                  <a:pt x="4101033" y="119583"/>
                </a:lnTo>
                <a:lnTo>
                  <a:pt x="4092345" y="72897"/>
                </a:lnTo>
                <a:lnTo>
                  <a:pt x="4082015" y="57556"/>
                </a:lnTo>
                <a:close/>
              </a:path>
              <a:path w="4792345" h="405130">
                <a:moveTo>
                  <a:pt x="4430166" y="3352"/>
                </a:moveTo>
                <a:lnTo>
                  <a:pt x="4175912" y="3352"/>
                </a:lnTo>
                <a:lnTo>
                  <a:pt x="4175912" y="401218"/>
                </a:lnTo>
                <a:lnTo>
                  <a:pt x="4430166" y="401218"/>
                </a:lnTo>
                <a:lnTo>
                  <a:pt x="4430166" y="347002"/>
                </a:lnTo>
                <a:lnTo>
                  <a:pt x="4236262" y="347002"/>
                </a:lnTo>
                <a:lnTo>
                  <a:pt x="4236262" y="227431"/>
                </a:lnTo>
                <a:lnTo>
                  <a:pt x="4401667" y="227431"/>
                </a:lnTo>
                <a:lnTo>
                  <a:pt x="4401667" y="173786"/>
                </a:lnTo>
                <a:lnTo>
                  <a:pt x="4236262" y="173786"/>
                </a:lnTo>
                <a:lnTo>
                  <a:pt x="4236262" y="57556"/>
                </a:lnTo>
                <a:lnTo>
                  <a:pt x="4430166" y="57556"/>
                </a:lnTo>
                <a:lnTo>
                  <a:pt x="4430166" y="3352"/>
                </a:lnTo>
                <a:close/>
              </a:path>
              <a:path w="4792345" h="405130">
                <a:moveTo>
                  <a:pt x="4646422" y="3352"/>
                </a:moveTo>
                <a:lnTo>
                  <a:pt x="4597806" y="3352"/>
                </a:lnTo>
                <a:lnTo>
                  <a:pt x="4451959" y="401218"/>
                </a:lnTo>
                <a:lnTo>
                  <a:pt x="4516221" y="401218"/>
                </a:lnTo>
                <a:lnTo>
                  <a:pt x="4543602" y="321310"/>
                </a:lnTo>
                <a:lnTo>
                  <a:pt x="4762976" y="321310"/>
                </a:lnTo>
                <a:lnTo>
                  <a:pt x="4744131" y="269900"/>
                </a:lnTo>
                <a:lnTo>
                  <a:pt x="4561484" y="269900"/>
                </a:lnTo>
                <a:lnTo>
                  <a:pt x="4623511" y="93319"/>
                </a:lnTo>
                <a:lnTo>
                  <a:pt x="4679401" y="93319"/>
                </a:lnTo>
                <a:lnTo>
                  <a:pt x="4646422" y="3352"/>
                </a:lnTo>
                <a:close/>
              </a:path>
              <a:path w="4792345" h="405130">
                <a:moveTo>
                  <a:pt x="4762976" y="321310"/>
                </a:moveTo>
                <a:lnTo>
                  <a:pt x="4700625" y="321310"/>
                </a:lnTo>
                <a:lnTo>
                  <a:pt x="4728006" y="401218"/>
                </a:lnTo>
                <a:lnTo>
                  <a:pt x="4792268" y="401218"/>
                </a:lnTo>
                <a:lnTo>
                  <a:pt x="4762976" y="321310"/>
                </a:lnTo>
                <a:close/>
              </a:path>
              <a:path w="4792345" h="405130">
                <a:moveTo>
                  <a:pt x="4679401" y="93319"/>
                </a:moveTo>
                <a:lnTo>
                  <a:pt x="4623511" y="93319"/>
                </a:lnTo>
                <a:lnTo>
                  <a:pt x="4683861" y="269900"/>
                </a:lnTo>
                <a:lnTo>
                  <a:pt x="4744131" y="269900"/>
                </a:lnTo>
                <a:lnTo>
                  <a:pt x="4679401" y="93319"/>
                </a:lnTo>
                <a:close/>
              </a:path>
            </a:pathLst>
          </a:custGeom>
          <a:solidFill>
            <a:srgbClr val="00A2E9"/>
          </a:solidFill>
        </p:spPr>
        <p:txBody>
          <a:bodyPr wrap="square" lIns="0" tIns="0" rIns="0" bIns="0" rtlCol="0"/>
          <a:lstStyle/>
          <a:p>
            <a:endParaRPr/>
          </a:p>
        </p:txBody>
      </p:sp>
      <p:sp>
        <p:nvSpPr>
          <p:cNvPr id="7" name="object 7"/>
          <p:cNvSpPr/>
          <p:nvPr/>
        </p:nvSpPr>
        <p:spPr>
          <a:xfrm>
            <a:off x="2520911" y="2073021"/>
            <a:ext cx="1362075" cy="147955"/>
          </a:xfrm>
          <a:custGeom>
            <a:avLst/>
            <a:gdLst/>
            <a:ahLst/>
            <a:cxnLst/>
            <a:rect l="l" t="t" r="r" b="b"/>
            <a:pathLst>
              <a:path w="1362075" h="147955">
                <a:moveTo>
                  <a:pt x="38709" y="86944"/>
                </a:moveTo>
                <a:lnTo>
                  <a:pt x="23215" y="86944"/>
                </a:lnTo>
                <a:lnTo>
                  <a:pt x="23215" y="146481"/>
                </a:lnTo>
                <a:lnTo>
                  <a:pt x="38709" y="146481"/>
                </a:lnTo>
                <a:lnTo>
                  <a:pt x="38709" y="86944"/>
                </a:lnTo>
                <a:close/>
              </a:path>
              <a:path w="1362075" h="147955">
                <a:moveTo>
                  <a:pt x="143967" y="125044"/>
                </a:moveTo>
                <a:lnTo>
                  <a:pt x="43967" y="125044"/>
                </a:lnTo>
                <a:lnTo>
                  <a:pt x="43967" y="138150"/>
                </a:lnTo>
                <a:lnTo>
                  <a:pt x="143967" y="138150"/>
                </a:lnTo>
                <a:lnTo>
                  <a:pt x="143967" y="125044"/>
                </a:lnTo>
                <a:close/>
              </a:path>
              <a:path w="1362075" h="147955">
                <a:moveTo>
                  <a:pt x="101701" y="87528"/>
                </a:moveTo>
                <a:lnTo>
                  <a:pt x="85648" y="87528"/>
                </a:lnTo>
                <a:lnTo>
                  <a:pt x="85648" y="125044"/>
                </a:lnTo>
                <a:lnTo>
                  <a:pt x="101701" y="125044"/>
                </a:lnTo>
                <a:lnTo>
                  <a:pt x="101701" y="87528"/>
                </a:lnTo>
                <a:close/>
              </a:path>
              <a:path w="1362075" h="147955">
                <a:moveTo>
                  <a:pt x="57759" y="37541"/>
                </a:moveTo>
                <a:lnTo>
                  <a:pt x="39293" y="37541"/>
                </a:lnTo>
                <a:lnTo>
                  <a:pt x="31925" y="50409"/>
                </a:lnTo>
                <a:lnTo>
                  <a:pt x="22923" y="62836"/>
                </a:lnTo>
                <a:lnTo>
                  <a:pt x="12283" y="74820"/>
                </a:lnTo>
                <a:lnTo>
                  <a:pt x="0" y="86359"/>
                </a:lnTo>
                <a:lnTo>
                  <a:pt x="406" y="87553"/>
                </a:lnTo>
                <a:lnTo>
                  <a:pt x="1193" y="89331"/>
                </a:lnTo>
                <a:lnTo>
                  <a:pt x="2387" y="91719"/>
                </a:lnTo>
                <a:lnTo>
                  <a:pt x="4368" y="96875"/>
                </a:lnTo>
                <a:lnTo>
                  <a:pt x="5968" y="100456"/>
                </a:lnTo>
                <a:lnTo>
                  <a:pt x="7162" y="102438"/>
                </a:lnTo>
                <a:lnTo>
                  <a:pt x="9143" y="100456"/>
                </a:lnTo>
                <a:lnTo>
                  <a:pt x="11912" y="97866"/>
                </a:lnTo>
                <a:lnTo>
                  <a:pt x="15493" y="94691"/>
                </a:lnTo>
                <a:lnTo>
                  <a:pt x="19050" y="91109"/>
                </a:lnTo>
                <a:lnTo>
                  <a:pt x="21640" y="88544"/>
                </a:lnTo>
                <a:lnTo>
                  <a:pt x="23215" y="86944"/>
                </a:lnTo>
                <a:lnTo>
                  <a:pt x="38709" y="86944"/>
                </a:lnTo>
                <a:lnTo>
                  <a:pt x="38709" y="68503"/>
                </a:lnTo>
                <a:lnTo>
                  <a:pt x="43915" y="61208"/>
                </a:lnTo>
                <a:lnTo>
                  <a:pt x="48825" y="53613"/>
                </a:lnTo>
                <a:lnTo>
                  <a:pt x="53440" y="45722"/>
                </a:lnTo>
                <a:lnTo>
                  <a:pt x="57759" y="37541"/>
                </a:lnTo>
                <a:close/>
              </a:path>
              <a:path w="1362075" h="147955">
                <a:moveTo>
                  <a:pt x="136829" y="73253"/>
                </a:moveTo>
                <a:lnTo>
                  <a:pt x="50520" y="73253"/>
                </a:lnTo>
                <a:lnTo>
                  <a:pt x="50520" y="87528"/>
                </a:lnTo>
                <a:lnTo>
                  <a:pt x="136829" y="87528"/>
                </a:lnTo>
                <a:lnTo>
                  <a:pt x="136829" y="73253"/>
                </a:lnTo>
                <a:close/>
              </a:path>
              <a:path w="1362075" h="147955">
                <a:moveTo>
                  <a:pt x="101701" y="45872"/>
                </a:moveTo>
                <a:lnTo>
                  <a:pt x="85648" y="45872"/>
                </a:lnTo>
                <a:lnTo>
                  <a:pt x="85648" y="73253"/>
                </a:lnTo>
                <a:lnTo>
                  <a:pt x="101701" y="73253"/>
                </a:lnTo>
                <a:lnTo>
                  <a:pt x="101701" y="45872"/>
                </a:lnTo>
                <a:close/>
              </a:path>
              <a:path w="1362075" h="147955">
                <a:moveTo>
                  <a:pt x="144068" y="22656"/>
                </a:moveTo>
                <a:lnTo>
                  <a:pt x="5968" y="22656"/>
                </a:lnTo>
                <a:lnTo>
                  <a:pt x="5968" y="37541"/>
                </a:lnTo>
                <a:lnTo>
                  <a:pt x="144068" y="37541"/>
                </a:lnTo>
                <a:lnTo>
                  <a:pt x="144068" y="22656"/>
                </a:lnTo>
                <a:close/>
              </a:path>
              <a:path w="1362075" h="147955">
                <a:moveTo>
                  <a:pt x="53593" y="4191"/>
                </a:moveTo>
                <a:lnTo>
                  <a:pt x="53187" y="5384"/>
                </a:lnTo>
                <a:lnTo>
                  <a:pt x="52603" y="6984"/>
                </a:lnTo>
                <a:lnTo>
                  <a:pt x="51790" y="8966"/>
                </a:lnTo>
                <a:lnTo>
                  <a:pt x="49809" y="14909"/>
                </a:lnTo>
                <a:lnTo>
                  <a:pt x="48031" y="19481"/>
                </a:lnTo>
                <a:lnTo>
                  <a:pt x="46431" y="22656"/>
                </a:lnTo>
                <a:lnTo>
                  <a:pt x="64300" y="22656"/>
                </a:lnTo>
                <a:lnTo>
                  <a:pt x="65100" y="20269"/>
                </a:lnTo>
                <a:lnTo>
                  <a:pt x="66471" y="16891"/>
                </a:lnTo>
                <a:lnTo>
                  <a:pt x="68478" y="12547"/>
                </a:lnTo>
                <a:lnTo>
                  <a:pt x="69265" y="9753"/>
                </a:lnTo>
                <a:lnTo>
                  <a:pt x="70053" y="7569"/>
                </a:lnTo>
                <a:lnTo>
                  <a:pt x="70840" y="6007"/>
                </a:lnTo>
                <a:lnTo>
                  <a:pt x="53593" y="4191"/>
                </a:lnTo>
                <a:close/>
              </a:path>
              <a:path w="1362075" h="147955">
                <a:moveTo>
                  <a:pt x="252336" y="0"/>
                </a:moveTo>
                <a:lnTo>
                  <a:pt x="244302" y="5833"/>
                </a:lnTo>
                <a:lnTo>
                  <a:pt x="238645" y="13236"/>
                </a:lnTo>
                <a:lnTo>
                  <a:pt x="235369" y="22206"/>
                </a:lnTo>
                <a:lnTo>
                  <a:pt x="234480" y="32740"/>
                </a:lnTo>
                <a:lnTo>
                  <a:pt x="234480" y="51790"/>
                </a:lnTo>
                <a:lnTo>
                  <a:pt x="258902" y="51790"/>
                </a:lnTo>
                <a:lnTo>
                  <a:pt x="258902" y="26771"/>
                </a:lnTo>
                <a:lnTo>
                  <a:pt x="246392" y="26771"/>
                </a:lnTo>
                <a:lnTo>
                  <a:pt x="246773" y="18846"/>
                </a:lnTo>
                <a:lnTo>
                  <a:pt x="250774" y="12090"/>
                </a:lnTo>
                <a:lnTo>
                  <a:pt x="258305" y="6527"/>
                </a:lnTo>
                <a:lnTo>
                  <a:pt x="252336" y="0"/>
                </a:lnTo>
                <a:close/>
              </a:path>
              <a:path w="1362075" h="147955">
                <a:moveTo>
                  <a:pt x="285686" y="0"/>
                </a:moveTo>
                <a:lnTo>
                  <a:pt x="277388" y="6062"/>
                </a:lnTo>
                <a:lnTo>
                  <a:pt x="271545" y="13541"/>
                </a:lnTo>
                <a:lnTo>
                  <a:pt x="268159" y="22434"/>
                </a:lnTo>
                <a:lnTo>
                  <a:pt x="267233" y="32740"/>
                </a:lnTo>
                <a:lnTo>
                  <a:pt x="267233" y="51790"/>
                </a:lnTo>
                <a:lnTo>
                  <a:pt x="292214" y="51790"/>
                </a:lnTo>
                <a:lnTo>
                  <a:pt x="292214" y="26771"/>
                </a:lnTo>
                <a:lnTo>
                  <a:pt x="279145" y="26771"/>
                </a:lnTo>
                <a:lnTo>
                  <a:pt x="279933" y="18846"/>
                </a:lnTo>
                <a:lnTo>
                  <a:pt x="284098" y="12090"/>
                </a:lnTo>
                <a:lnTo>
                  <a:pt x="291630" y="6527"/>
                </a:lnTo>
                <a:lnTo>
                  <a:pt x="285686" y="0"/>
                </a:lnTo>
                <a:close/>
              </a:path>
              <a:path w="1362075" h="147955">
                <a:moveTo>
                  <a:pt x="385762" y="83921"/>
                </a:moveTo>
                <a:lnTo>
                  <a:pt x="368490" y="83921"/>
                </a:lnTo>
                <a:lnTo>
                  <a:pt x="368490" y="146430"/>
                </a:lnTo>
                <a:lnTo>
                  <a:pt x="385762" y="146430"/>
                </a:lnTo>
                <a:lnTo>
                  <a:pt x="385762" y="83921"/>
                </a:lnTo>
                <a:close/>
              </a:path>
              <a:path w="1362075" h="147955">
                <a:moveTo>
                  <a:pt x="448856" y="67868"/>
                </a:moveTo>
                <a:lnTo>
                  <a:pt x="305993" y="67868"/>
                </a:lnTo>
                <a:lnTo>
                  <a:pt x="305993" y="83921"/>
                </a:lnTo>
                <a:lnTo>
                  <a:pt x="448856" y="83921"/>
                </a:lnTo>
                <a:lnTo>
                  <a:pt x="448856" y="67868"/>
                </a:lnTo>
                <a:close/>
              </a:path>
              <a:path w="1362075" h="147955">
                <a:moveTo>
                  <a:pt x="385762" y="29819"/>
                </a:moveTo>
                <a:lnTo>
                  <a:pt x="368490" y="29819"/>
                </a:lnTo>
                <a:lnTo>
                  <a:pt x="368490" y="67868"/>
                </a:lnTo>
                <a:lnTo>
                  <a:pt x="385762" y="67868"/>
                </a:lnTo>
                <a:lnTo>
                  <a:pt x="385762" y="29819"/>
                </a:lnTo>
                <a:close/>
              </a:path>
              <a:path w="1362075" h="147955">
                <a:moveTo>
                  <a:pt x="438746" y="13779"/>
                </a:moveTo>
                <a:lnTo>
                  <a:pt x="315506" y="13779"/>
                </a:lnTo>
                <a:lnTo>
                  <a:pt x="315506" y="29819"/>
                </a:lnTo>
                <a:lnTo>
                  <a:pt x="438746" y="29819"/>
                </a:lnTo>
                <a:lnTo>
                  <a:pt x="438746" y="13779"/>
                </a:lnTo>
                <a:close/>
              </a:path>
              <a:path w="1362075" h="147955">
                <a:moveTo>
                  <a:pt x="524344" y="129768"/>
                </a:moveTo>
                <a:lnTo>
                  <a:pt x="508850" y="129768"/>
                </a:lnTo>
                <a:lnTo>
                  <a:pt x="508850" y="130962"/>
                </a:lnTo>
                <a:lnTo>
                  <a:pt x="509257" y="133146"/>
                </a:lnTo>
                <a:lnTo>
                  <a:pt x="510044" y="136321"/>
                </a:lnTo>
                <a:lnTo>
                  <a:pt x="510832" y="140284"/>
                </a:lnTo>
                <a:lnTo>
                  <a:pt x="511441" y="143052"/>
                </a:lnTo>
                <a:lnTo>
                  <a:pt x="511848" y="144652"/>
                </a:lnTo>
                <a:lnTo>
                  <a:pt x="530898" y="144652"/>
                </a:lnTo>
                <a:lnTo>
                  <a:pt x="539965" y="143005"/>
                </a:lnTo>
                <a:lnTo>
                  <a:pt x="546360" y="139280"/>
                </a:lnTo>
                <a:lnTo>
                  <a:pt x="550079" y="133480"/>
                </a:lnTo>
                <a:lnTo>
                  <a:pt x="550464" y="130555"/>
                </a:lnTo>
                <a:lnTo>
                  <a:pt x="532269" y="130555"/>
                </a:lnTo>
                <a:lnTo>
                  <a:pt x="524344" y="129768"/>
                </a:lnTo>
                <a:close/>
              </a:path>
              <a:path w="1362075" h="147955">
                <a:moveTo>
                  <a:pt x="551116" y="110718"/>
                </a:moveTo>
                <a:lnTo>
                  <a:pt x="535063" y="110718"/>
                </a:lnTo>
                <a:lnTo>
                  <a:pt x="535063" y="120827"/>
                </a:lnTo>
                <a:lnTo>
                  <a:pt x="535851" y="127584"/>
                </a:lnTo>
                <a:lnTo>
                  <a:pt x="532269" y="130555"/>
                </a:lnTo>
                <a:lnTo>
                  <a:pt x="550464" y="130555"/>
                </a:lnTo>
                <a:lnTo>
                  <a:pt x="551116" y="125602"/>
                </a:lnTo>
                <a:lnTo>
                  <a:pt x="551116" y="110718"/>
                </a:lnTo>
                <a:close/>
              </a:path>
              <a:path w="1362075" h="147955">
                <a:moveTo>
                  <a:pt x="590537" y="83286"/>
                </a:moveTo>
                <a:lnTo>
                  <a:pt x="575652" y="83286"/>
                </a:lnTo>
                <a:lnTo>
                  <a:pt x="575652" y="97612"/>
                </a:lnTo>
                <a:lnTo>
                  <a:pt x="499325" y="97612"/>
                </a:lnTo>
                <a:lnTo>
                  <a:pt x="499325" y="110718"/>
                </a:lnTo>
                <a:lnTo>
                  <a:pt x="575652" y="110718"/>
                </a:lnTo>
                <a:lnTo>
                  <a:pt x="575652" y="119049"/>
                </a:lnTo>
                <a:lnTo>
                  <a:pt x="590537" y="119049"/>
                </a:lnTo>
                <a:lnTo>
                  <a:pt x="590537" y="83286"/>
                </a:lnTo>
                <a:close/>
              </a:path>
              <a:path w="1362075" h="147955">
                <a:moveTo>
                  <a:pt x="551116" y="83286"/>
                </a:moveTo>
                <a:lnTo>
                  <a:pt x="535063" y="83286"/>
                </a:lnTo>
                <a:lnTo>
                  <a:pt x="535063" y="97612"/>
                </a:lnTo>
                <a:lnTo>
                  <a:pt x="551116" y="97612"/>
                </a:lnTo>
                <a:lnTo>
                  <a:pt x="551116" y="83286"/>
                </a:lnTo>
                <a:close/>
              </a:path>
              <a:path w="1362075" h="147955">
                <a:moveTo>
                  <a:pt x="601256" y="70180"/>
                </a:moveTo>
                <a:lnTo>
                  <a:pt x="493382" y="70180"/>
                </a:lnTo>
                <a:lnTo>
                  <a:pt x="493382" y="83286"/>
                </a:lnTo>
                <a:lnTo>
                  <a:pt x="601256" y="83286"/>
                </a:lnTo>
                <a:lnTo>
                  <a:pt x="601256" y="70180"/>
                </a:lnTo>
                <a:close/>
              </a:path>
              <a:path w="1362075" h="147955">
                <a:moveTo>
                  <a:pt x="551116" y="56006"/>
                </a:moveTo>
                <a:lnTo>
                  <a:pt x="535063" y="56006"/>
                </a:lnTo>
                <a:lnTo>
                  <a:pt x="535063" y="70180"/>
                </a:lnTo>
                <a:lnTo>
                  <a:pt x="551116" y="70180"/>
                </a:lnTo>
                <a:lnTo>
                  <a:pt x="551116" y="56006"/>
                </a:lnTo>
                <a:close/>
              </a:path>
              <a:path w="1362075" h="147955">
                <a:moveTo>
                  <a:pt x="590537" y="51231"/>
                </a:moveTo>
                <a:lnTo>
                  <a:pt x="502907" y="51231"/>
                </a:lnTo>
                <a:lnTo>
                  <a:pt x="502907" y="56006"/>
                </a:lnTo>
                <a:lnTo>
                  <a:pt x="575652" y="56006"/>
                </a:lnTo>
                <a:lnTo>
                  <a:pt x="575652" y="70180"/>
                </a:lnTo>
                <a:lnTo>
                  <a:pt x="590537" y="70180"/>
                </a:lnTo>
                <a:lnTo>
                  <a:pt x="590537" y="51231"/>
                </a:lnTo>
                <a:close/>
              </a:path>
              <a:path w="1362075" h="147955">
                <a:moveTo>
                  <a:pt x="524344" y="4165"/>
                </a:moveTo>
                <a:lnTo>
                  <a:pt x="516939" y="14709"/>
                </a:lnTo>
                <a:lnTo>
                  <a:pt x="509012" y="24282"/>
                </a:lnTo>
                <a:lnTo>
                  <a:pt x="500566" y="32883"/>
                </a:lnTo>
                <a:lnTo>
                  <a:pt x="491604" y="40513"/>
                </a:lnTo>
                <a:lnTo>
                  <a:pt x="493585" y="42113"/>
                </a:lnTo>
                <a:lnTo>
                  <a:pt x="496150" y="45084"/>
                </a:lnTo>
                <a:lnTo>
                  <a:pt x="499325" y="49466"/>
                </a:lnTo>
                <a:lnTo>
                  <a:pt x="500519" y="50647"/>
                </a:lnTo>
                <a:lnTo>
                  <a:pt x="501307" y="51638"/>
                </a:lnTo>
                <a:lnTo>
                  <a:pt x="501713" y="52425"/>
                </a:lnTo>
                <a:lnTo>
                  <a:pt x="502907" y="51231"/>
                </a:lnTo>
                <a:lnTo>
                  <a:pt x="590537" y="51231"/>
                </a:lnTo>
                <a:lnTo>
                  <a:pt x="590537" y="43510"/>
                </a:lnTo>
                <a:lnTo>
                  <a:pt x="511289" y="43510"/>
                </a:lnTo>
                <a:lnTo>
                  <a:pt x="516064" y="38734"/>
                </a:lnTo>
                <a:lnTo>
                  <a:pt x="520433" y="33959"/>
                </a:lnTo>
                <a:lnTo>
                  <a:pt x="524395" y="29184"/>
                </a:lnTo>
                <a:lnTo>
                  <a:pt x="577564" y="29184"/>
                </a:lnTo>
                <a:lnTo>
                  <a:pt x="578599" y="28016"/>
                </a:lnTo>
                <a:lnTo>
                  <a:pt x="578599" y="16078"/>
                </a:lnTo>
                <a:lnTo>
                  <a:pt x="533869" y="16078"/>
                </a:lnTo>
                <a:lnTo>
                  <a:pt x="540423" y="5969"/>
                </a:lnTo>
                <a:lnTo>
                  <a:pt x="524344" y="4165"/>
                </a:lnTo>
                <a:close/>
              </a:path>
              <a:path w="1362075" h="147955">
                <a:moveTo>
                  <a:pt x="577564" y="29184"/>
                </a:moveTo>
                <a:lnTo>
                  <a:pt x="559523" y="29184"/>
                </a:lnTo>
                <a:lnTo>
                  <a:pt x="547027" y="43510"/>
                </a:lnTo>
                <a:lnTo>
                  <a:pt x="564883" y="43510"/>
                </a:lnTo>
                <a:lnTo>
                  <a:pt x="577564" y="29184"/>
                </a:lnTo>
                <a:close/>
              </a:path>
              <a:path w="1362075" h="147955">
                <a:moveTo>
                  <a:pt x="473798" y="75006"/>
                </a:moveTo>
                <a:lnTo>
                  <a:pt x="470855" y="87393"/>
                </a:lnTo>
                <a:lnTo>
                  <a:pt x="467394" y="100745"/>
                </a:lnTo>
                <a:lnTo>
                  <a:pt x="463415" y="115064"/>
                </a:lnTo>
                <a:lnTo>
                  <a:pt x="458914" y="130352"/>
                </a:lnTo>
                <a:lnTo>
                  <a:pt x="474395" y="135712"/>
                </a:lnTo>
                <a:lnTo>
                  <a:pt x="479118" y="117485"/>
                </a:lnTo>
                <a:lnTo>
                  <a:pt x="483169" y="102085"/>
                </a:lnTo>
                <a:lnTo>
                  <a:pt x="486552" y="89509"/>
                </a:lnTo>
                <a:lnTo>
                  <a:pt x="489267" y="79755"/>
                </a:lnTo>
                <a:lnTo>
                  <a:pt x="481723" y="77774"/>
                </a:lnTo>
                <a:lnTo>
                  <a:pt x="476567" y="76200"/>
                </a:lnTo>
                <a:lnTo>
                  <a:pt x="473798" y="75006"/>
                </a:lnTo>
                <a:close/>
              </a:path>
              <a:path w="1362075" h="147955">
                <a:moveTo>
                  <a:pt x="474395" y="13080"/>
                </a:moveTo>
                <a:lnTo>
                  <a:pt x="460108" y="18440"/>
                </a:lnTo>
                <a:lnTo>
                  <a:pt x="462408" y="23836"/>
                </a:lnTo>
                <a:lnTo>
                  <a:pt x="465159" y="30499"/>
                </a:lnTo>
                <a:lnTo>
                  <a:pt x="468362" y="38428"/>
                </a:lnTo>
                <a:lnTo>
                  <a:pt x="472020" y="47625"/>
                </a:lnTo>
                <a:lnTo>
                  <a:pt x="475373" y="56337"/>
                </a:lnTo>
                <a:lnTo>
                  <a:pt x="476186" y="58318"/>
                </a:lnTo>
                <a:lnTo>
                  <a:pt x="491070" y="52374"/>
                </a:lnTo>
                <a:lnTo>
                  <a:pt x="482138" y="31242"/>
                </a:lnTo>
                <a:lnTo>
                  <a:pt x="474395" y="13080"/>
                </a:lnTo>
                <a:close/>
              </a:path>
              <a:path w="1362075" h="147955">
                <a:moveTo>
                  <a:pt x="749490" y="126720"/>
                </a:moveTo>
                <a:lnTo>
                  <a:pt x="614362" y="126720"/>
                </a:lnTo>
                <a:lnTo>
                  <a:pt x="614362" y="140436"/>
                </a:lnTo>
                <a:lnTo>
                  <a:pt x="749490" y="140436"/>
                </a:lnTo>
                <a:lnTo>
                  <a:pt x="749490" y="126720"/>
                </a:lnTo>
                <a:close/>
              </a:path>
              <a:path w="1362075" h="147955">
                <a:moveTo>
                  <a:pt x="690562" y="95300"/>
                </a:moveTo>
                <a:lnTo>
                  <a:pt x="673900" y="95300"/>
                </a:lnTo>
                <a:lnTo>
                  <a:pt x="673900" y="126720"/>
                </a:lnTo>
                <a:lnTo>
                  <a:pt x="690562" y="126720"/>
                </a:lnTo>
                <a:lnTo>
                  <a:pt x="690562" y="95300"/>
                </a:lnTo>
                <a:close/>
              </a:path>
              <a:path w="1362075" h="147955">
                <a:moveTo>
                  <a:pt x="733437" y="80416"/>
                </a:moveTo>
                <a:lnTo>
                  <a:pt x="631024" y="80416"/>
                </a:lnTo>
                <a:lnTo>
                  <a:pt x="631024" y="95300"/>
                </a:lnTo>
                <a:lnTo>
                  <a:pt x="733437" y="95300"/>
                </a:lnTo>
                <a:lnTo>
                  <a:pt x="733437" y="80416"/>
                </a:lnTo>
                <a:close/>
              </a:path>
              <a:path w="1362075" h="147955">
                <a:moveTo>
                  <a:pt x="662520" y="42849"/>
                </a:moveTo>
                <a:lnTo>
                  <a:pt x="649227" y="51855"/>
                </a:lnTo>
                <a:lnTo>
                  <a:pt x="636168" y="59820"/>
                </a:lnTo>
                <a:lnTo>
                  <a:pt x="623337" y="66742"/>
                </a:lnTo>
                <a:lnTo>
                  <a:pt x="610730" y="72618"/>
                </a:lnTo>
                <a:lnTo>
                  <a:pt x="611517" y="74193"/>
                </a:lnTo>
                <a:lnTo>
                  <a:pt x="612711" y="76377"/>
                </a:lnTo>
                <a:lnTo>
                  <a:pt x="614286" y="79171"/>
                </a:lnTo>
                <a:lnTo>
                  <a:pt x="617867" y="86309"/>
                </a:lnTo>
                <a:lnTo>
                  <a:pt x="631335" y="79460"/>
                </a:lnTo>
                <a:lnTo>
                  <a:pt x="644953" y="72018"/>
                </a:lnTo>
                <a:lnTo>
                  <a:pt x="658719" y="63981"/>
                </a:lnTo>
                <a:lnTo>
                  <a:pt x="672630" y="55346"/>
                </a:lnTo>
                <a:lnTo>
                  <a:pt x="662520" y="42849"/>
                </a:lnTo>
                <a:close/>
              </a:path>
              <a:path w="1362075" h="147955">
                <a:moveTo>
                  <a:pt x="700620" y="42849"/>
                </a:moveTo>
                <a:lnTo>
                  <a:pt x="691680" y="55346"/>
                </a:lnTo>
                <a:lnTo>
                  <a:pt x="705338" y="62641"/>
                </a:lnTo>
                <a:lnTo>
                  <a:pt x="718921" y="70237"/>
                </a:lnTo>
                <a:lnTo>
                  <a:pt x="732428" y="78128"/>
                </a:lnTo>
                <a:lnTo>
                  <a:pt x="745858" y="86309"/>
                </a:lnTo>
                <a:lnTo>
                  <a:pt x="754189" y="72618"/>
                </a:lnTo>
                <a:lnTo>
                  <a:pt x="746973" y="68303"/>
                </a:lnTo>
                <a:lnTo>
                  <a:pt x="737822" y="63093"/>
                </a:lnTo>
                <a:lnTo>
                  <a:pt x="726732" y="56988"/>
                </a:lnTo>
                <a:lnTo>
                  <a:pt x="703389" y="44450"/>
                </a:lnTo>
                <a:lnTo>
                  <a:pt x="700620" y="42849"/>
                </a:lnTo>
                <a:close/>
              </a:path>
              <a:path w="1362075" h="147955">
                <a:moveTo>
                  <a:pt x="749388" y="21437"/>
                </a:moveTo>
                <a:lnTo>
                  <a:pt x="614921" y="21437"/>
                </a:lnTo>
                <a:lnTo>
                  <a:pt x="614921" y="51790"/>
                </a:lnTo>
                <a:lnTo>
                  <a:pt x="630974" y="51790"/>
                </a:lnTo>
                <a:lnTo>
                  <a:pt x="630974" y="36322"/>
                </a:lnTo>
                <a:lnTo>
                  <a:pt x="749388" y="36322"/>
                </a:lnTo>
                <a:lnTo>
                  <a:pt x="749388" y="21437"/>
                </a:lnTo>
                <a:close/>
              </a:path>
              <a:path w="1362075" h="147955">
                <a:moveTo>
                  <a:pt x="749388" y="36322"/>
                </a:moveTo>
                <a:lnTo>
                  <a:pt x="733336" y="36322"/>
                </a:lnTo>
                <a:lnTo>
                  <a:pt x="733336" y="51790"/>
                </a:lnTo>
                <a:lnTo>
                  <a:pt x="749388" y="51790"/>
                </a:lnTo>
                <a:lnTo>
                  <a:pt x="749388" y="36322"/>
                </a:lnTo>
                <a:close/>
              </a:path>
              <a:path w="1362075" h="147955">
                <a:moveTo>
                  <a:pt x="688708" y="4165"/>
                </a:moveTo>
                <a:lnTo>
                  <a:pt x="670852" y="5969"/>
                </a:lnTo>
                <a:lnTo>
                  <a:pt x="676211" y="21437"/>
                </a:lnTo>
                <a:lnTo>
                  <a:pt x="694067" y="21437"/>
                </a:lnTo>
                <a:lnTo>
                  <a:pt x="692467" y="15087"/>
                </a:lnTo>
                <a:lnTo>
                  <a:pt x="690689" y="9321"/>
                </a:lnTo>
                <a:lnTo>
                  <a:pt x="688708" y="4165"/>
                </a:lnTo>
                <a:close/>
              </a:path>
              <a:path w="1362075" h="147955">
                <a:moveTo>
                  <a:pt x="880452" y="70815"/>
                </a:moveTo>
                <a:lnTo>
                  <a:pt x="773899" y="70815"/>
                </a:lnTo>
                <a:lnTo>
                  <a:pt x="773899" y="85090"/>
                </a:lnTo>
                <a:lnTo>
                  <a:pt x="863790" y="85090"/>
                </a:lnTo>
                <a:lnTo>
                  <a:pt x="863888" y="104140"/>
                </a:lnTo>
                <a:lnTo>
                  <a:pt x="864012" y="107111"/>
                </a:lnTo>
                <a:lnTo>
                  <a:pt x="864831" y="117840"/>
                </a:lnTo>
                <a:lnTo>
                  <a:pt x="866583" y="127071"/>
                </a:lnTo>
                <a:lnTo>
                  <a:pt x="869149" y="133324"/>
                </a:lnTo>
                <a:lnTo>
                  <a:pt x="872324" y="142443"/>
                </a:lnTo>
                <a:lnTo>
                  <a:pt x="878674" y="146812"/>
                </a:lnTo>
                <a:lnTo>
                  <a:pt x="888199" y="146405"/>
                </a:lnTo>
                <a:lnTo>
                  <a:pt x="896937" y="146405"/>
                </a:lnTo>
                <a:lnTo>
                  <a:pt x="902296" y="140868"/>
                </a:lnTo>
                <a:lnTo>
                  <a:pt x="904065" y="130937"/>
                </a:lnTo>
                <a:lnTo>
                  <a:pt x="886421" y="130937"/>
                </a:lnTo>
                <a:lnTo>
                  <a:pt x="884821" y="129743"/>
                </a:lnTo>
                <a:lnTo>
                  <a:pt x="880474" y="90449"/>
                </a:lnTo>
                <a:lnTo>
                  <a:pt x="880452" y="70815"/>
                </a:lnTo>
                <a:close/>
              </a:path>
              <a:path w="1362075" h="147955">
                <a:moveTo>
                  <a:pt x="894753" y="102362"/>
                </a:moveTo>
                <a:lnTo>
                  <a:pt x="894753" y="107111"/>
                </a:lnTo>
                <a:lnTo>
                  <a:pt x="894346" y="113665"/>
                </a:lnTo>
                <a:lnTo>
                  <a:pt x="893559" y="121996"/>
                </a:lnTo>
                <a:lnTo>
                  <a:pt x="893152" y="123596"/>
                </a:lnTo>
                <a:lnTo>
                  <a:pt x="892949" y="124790"/>
                </a:lnTo>
                <a:lnTo>
                  <a:pt x="892949" y="125577"/>
                </a:lnTo>
                <a:lnTo>
                  <a:pt x="892162" y="129158"/>
                </a:lnTo>
                <a:lnTo>
                  <a:pt x="890765" y="130937"/>
                </a:lnTo>
                <a:lnTo>
                  <a:pt x="904065" y="130937"/>
                </a:lnTo>
                <a:lnTo>
                  <a:pt x="904395" y="129158"/>
                </a:lnTo>
                <a:lnTo>
                  <a:pt x="905471" y="123799"/>
                </a:lnTo>
                <a:lnTo>
                  <a:pt x="906462" y="116052"/>
                </a:lnTo>
                <a:lnTo>
                  <a:pt x="907249" y="106527"/>
                </a:lnTo>
                <a:lnTo>
                  <a:pt x="906056" y="106121"/>
                </a:lnTo>
                <a:lnTo>
                  <a:pt x="904074" y="105333"/>
                </a:lnTo>
                <a:lnTo>
                  <a:pt x="901280" y="104140"/>
                </a:lnTo>
                <a:lnTo>
                  <a:pt x="898512" y="103352"/>
                </a:lnTo>
                <a:lnTo>
                  <a:pt x="894753" y="102362"/>
                </a:lnTo>
                <a:close/>
              </a:path>
              <a:path w="1362075" h="147955">
                <a:moveTo>
                  <a:pt x="794677" y="4089"/>
                </a:moveTo>
                <a:lnTo>
                  <a:pt x="789133" y="17333"/>
                </a:lnTo>
                <a:lnTo>
                  <a:pt x="782027" y="30283"/>
                </a:lnTo>
                <a:lnTo>
                  <a:pt x="773360" y="42937"/>
                </a:lnTo>
                <a:lnTo>
                  <a:pt x="763130" y="55295"/>
                </a:lnTo>
                <a:lnTo>
                  <a:pt x="764298" y="56870"/>
                </a:lnTo>
                <a:lnTo>
                  <a:pt x="766483" y="59461"/>
                </a:lnTo>
                <a:lnTo>
                  <a:pt x="769658" y="63042"/>
                </a:lnTo>
                <a:lnTo>
                  <a:pt x="772045" y="65404"/>
                </a:lnTo>
                <a:lnTo>
                  <a:pt x="773645" y="67208"/>
                </a:lnTo>
                <a:lnTo>
                  <a:pt x="799426" y="32664"/>
                </a:lnTo>
                <a:lnTo>
                  <a:pt x="899452" y="32664"/>
                </a:lnTo>
                <a:lnTo>
                  <a:pt x="899452" y="18389"/>
                </a:lnTo>
                <a:lnTo>
                  <a:pt x="806564" y="18389"/>
                </a:lnTo>
                <a:lnTo>
                  <a:pt x="807078" y="17333"/>
                </a:lnTo>
                <a:lnTo>
                  <a:pt x="807580" y="16205"/>
                </a:lnTo>
                <a:lnTo>
                  <a:pt x="808367" y="14224"/>
                </a:lnTo>
                <a:lnTo>
                  <a:pt x="811136" y="7874"/>
                </a:lnTo>
                <a:lnTo>
                  <a:pt x="811923" y="5892"/>
                </a:lnTo>
                <a:lnTo>
                  <a:pt x="794677" y="4089"/>
                </a:lnTo>
                <a:close/>
              </a:path>
              <a:path w="1362075" h="147955">
                <a:moveTo>
                  <a:pt x="888733" y="44576"/>
                </a:moveTo>
                <a:lnTo>
                  <a:pt x="794067" y="44576"/>
                </a:lnTo>
                <a:lnTo>
                  <a:pt x="794067" y="57683"/>
                </a:lnTo>
                <a:lnTo>
                  <a:pt x="888733" y="57683"/>
                </a:lnTo>
                <a:lnTo>
                  <a:pt x="888733" y="44576"/>
                </a:lnTo>
                <a:close/>
              </a:path>
              <a:path w="1362075" h="147955">
                <a:moveTo>
                  <a:pt x="978014" y="584"/>
                </a:moveTo>
                <a:lnTo>
                  <a:pt x="953630" y="584"/>
                </a:lnTo>
                <a:lnTo>
                  <a:pt x="953630" y="25577"/>
                </a:lnTo>
                <a:lnTo>
                  <a:pt x="966127" y="25577"/>
                </a:lnTo>
                <a:lnTo>
                  <a:pt x="965314" y="34315"/>
                </a:lnTo>
                <a:lnTo>
                  <a:pt x="961148" y="41275"/>
                </a:lnTo>
                <a:lnTo>
                  <a:pt x="953630" y="46431"/>
                </a:lnTo>
                <a:lnTo>
                  <a:pt x="960158" y="52374"/>
                </a:lnTo>
                <a:lnTo>
                  <a:pt x="968202" y="46568"/>
                </a:lnTo>
                <a:lnTo>
                  <a:pt x="973858" y="39277"/>
                </a:lnTo>
                <a:lnTo>
                  <a:pt x="977128" y="30497"/>
                </a:lnTo>
                <a:lnTo>
                  <a:pt x="978014" y="20218"/>
                </a:lnTo>
                <a:lnTo>
                  <a:pt x="978014" y="584"/>
                </a:lnTo>
                <a:close/>
              </a:path>
              <a:path w="1362075" h="147955">
                <a:moveTo>
                  <a:pt x="944689" y="584"/>
                </a:moveTo>
                <a:lnTo>
                  <a:pt x="920280" y="584"/>
                </a:lnTo>
                <a:lnTo>
                  <a:pt x="920280" y="25577"/>
                </a:lnTo>
                <a:lnTo>
                  <a:pt x="932776" y="25577"/>
                </a:lnTo>
                <a:lnTo>
                  <a:pt x="932776" y="33934"/>
                </a:lnTo>
                <a:lnTo>
                  <a:pt x="928814" y="40868"/>
                </a:lnTo>
                <a:lnTo>
                  <a:pt x="920864" y="46431"/>
                </a:lnTo>
                <a:lnTo>
                  <a:pt x="926833" y="52374"/>
                </a:lnTo>
                <a:lnTo>
                  <a:pt x="934866" y="46568"/>
                </a:lnTo>
                <a:lnTo>
                  <a:pt x="940523" y="39277"/>
                </a:lnTo>
                <a:lnTo>
                  <a:pt x="943799" y="30497"/>
                </a:lnTo>
                <a:lnTo>
                  <a:pt x="944689" y="20218"/>
                </a:lnTo>
                <a:lnTo>
                  <a:pt x="944689" y="584"/>
                </a:lnTo>
                <a:close/>
              </a:path>
              <a:path w="1362075" h="147955">
                <a:moveTo>
                  <a:pt x="1123276" y="42265"/>
                </a:moveTo>
                <a:lnTo>
                  <a:pt x="1106030" y="42265"/>
                </a:lnTo>
                <a:lnTo>
                  <a:pt x="1105905" y="49402"/>
                </a:lnTo>
                <a:lnTo>
                  <a:pt x="1105728" y="54460"/>
                </a:lnTo>
                <a:lnTo>
                  <a:pt x="1095311" y="107140"/>
                </a:lnTo>
                <a:lnTo>
                  <a:pt x="1066736" y="135127"/>
                </a:lnTo>
                <a:lnTo>
                  <a:pt x="1079817" y="147624"/>
                </a:lnTo>
                <a:lnTo>
                  <a:pt x="1096900" y="133555"/>
                </a:lnTo>
                <a:lnTo>
                  <a:pt x="1109440" y="117557"/>
                </a:lnTo>
                <a:lnTo>
                  <a:pt x="1117436" y="99625"/>
                </a:lnTo>
                <a:lnTo>
                  <a:pt x="1120889" y="79755"/>
                </a:lnTo>
                <a:lnTo>
                  <a:pt x="1191002" y="79755"/>
                </a:lnTo>
                <a:lnTo>
                  <a:pt x="1191378" y="72834"/>
                </a:lnTo>
                <a:lnTo>
                  <a:pt x="1191755" y="64871"/>
                </a:lnTo>
                <a:lnTo>
                  <a:pt x="1122083" y="64871"/>
                </a:lnTo>
                <a:lnTo>
                  <a:pt x="1122895" y="56946"/>
                </a:lnTo>
                <a:lnTo>
                  <a:pt x="1123276" y="49402"/>
                </a:lnTo>
                <a:lnTo>
                  <a:pt x="1123276" y="42265"/>
                </a:lnTo>
                <a:close/>
              </a:path>
              <a:path w="1362075" h="147955">
                <a:moveTo>
                  <a:pt x="1141133" y="127965"/>
                </a:moveTo>
                <a:lnTo>
                  <a:pt x="1129245" y="127965"/>
                </a:lnTo>
                <a:lnTo>
                  <a:pt x="1129245" y="128777"/>
                </a:lnTo>
                <a:lnTo>
                  <a:pt x="1129423" y="129565"/>
                </a:lnTo>
                <a:lnTo>
                  <a:pt x="1129830" y="130352"/>
                </a:lnTo>
                <a:lnTo>
                  <a:pt x="1131494" y="136604"/>
                </a:lnTo>
                <a:lnTo>
                  <a:pt x="1132420" y="140665"/>
                </a:lnTo>
                <a:lnTo>
                  <a:pt x="1132801" y="143459"/>
                </a:lnTo>
                <a:lnTo>
                  <a:pt x="1145298" y="143459"/>
                </a:lnTo>
                <a:lnTo>
                  <a:pt x="1150861" y="143052"/>
                </a:lnTo>
                <a:lnTo>
                  <a:pt x="1155433" y="142849"/>
                </a:lnTo>
                <a:lnTo>
                  <a:pt x="1158989" y="142849"/>
                </a:lnTo>
                <a:lnTo>
                  <a:pt x="1171566" y="141440"/>
                </a:lnTo>
                <a:lnTo>
                  <a:pt x="1180722" y="136604"/>
                </a:lnTo>
                <a:lnTo>
                  <a:pt x="1186293" y="128574"/>
                </a:lnTo>
                <a:lnTo>
                  <a:pt x="1150480" y="128574"/>
                </a:lnTo>
                <a:lnTo>
                  <a:pt x="1146289" y="128371"/>
                </a:lnTo>
                <a:lnTo>
                  <a:pt x="1141133" y="127965"/>
                </a:lnTo>
                <a:close/>
              </a:path>
              <a:path w="1362075" h="147955">
                <a:moveTo>
                  <a:pt x="1191002" y="79755"/>
                </a:moveTo>
                <a:lnTo>
                  <a:pt x="1173873" y="79755"/>
                </a:lnTo>
                <a:lnTo>
                  <a:pt x="1173718" y="89583"/>
                </a:lnTo>
                <a:lnTo>
                  <a:pt x="1173432" y="96729"/>
                </a:lnTo>
                <a:lnTo>
                  <a:pt x="1153655" y="128574"/>
                </a:lnTo>
                <a:lnTo>
                  <a:pt x="1186293" y="128574"/>
                </a:lnTo>
                <a:lnTo>
                  <a:pt x="1186434" y="128371"/>
                </a:lnTo>
                <a:lnTo>
                  <a:pt x="1186528" y="127965"/>
                </a:lnTo>
                <a:lnTo>
                  <a:pt x="1188758" y="116662"/>
                </a:lnTo>
                <a:lnTo>
                  <a:pt x="1188758" y="114680"/>
                </a:lnTo>
                <a:lnTo>
                  <a:pt x="1188961" y="111302"/>
                </a:lnTo>
                <a:lnTo>
                  <a:pt x="1189367" y="106552"/>
                </a:lnTo>
                <a:lnTo>
                  <a:pt x="1190497" y="88466"/>
                </a:lnTo>
                <a:lnTo>
                  <a:pt x="1191002" y="79755"/>
                </a:lnTo>
                <a:close/>
              </a:path>
              <a:path w="1362075" h="147955">
                <a:moveTo>
                  <a:pt x="1209001" y="26771"/>
                </a:moveTo>
                <a:lnTo>
                  <a:pt x="1069708" y="26771"/>
                </a:lnTo>
                <a:lnTo>
                  <a:pt x="1069708" y="42265"/>
                </a:lnTo>
                <a:lnTo>
                  <a:pt x="1209001" y="42265"/>
                </a:lnTo>
                <a:lnTo>
                  <a:pt x="1209001" y="26771"/>
                </a:lnTo>
                <a:close/>
              </a:path>
              <a:path w="1362075" h="147955">
                <a:moveTo>
                  <a:pt x="1145298" y="4749"/>
                </a:moveTo>
                <a:lnTo>
                  <a:pt x="1126858" y="6527"/>
                </a:lnTo>
                <a:lnTo>
                  <a:pt x="1132217" y="20421"/>
                </a:lnTo>
                <a:lnTo>
                  <a:pt x="1134605" y="26771"/>
                </a:lnTo>
                <a:lnTo>
                  <a:pt x="1153655" y="26771"/>
                </a:lnTo>
                <a:lnTo>
                  <a:pt x="1150480" y="17652"/>
                </a:lnTo>
                <a:lnTo>
                  <a:pt x="1147686" y="10312"/>
                </a:lnTo>
                <a:lnTo>
                  <a:pt x="1145298" y="4749"/>
                </a:lnTo>
                <a:close/>
              </a:path>
              <a:path w="1362075" h="147955">
                <a:moveTo>
                  <a:pt x="1354823" y="42291"/>
                </a:moveTo>
                <a:lnTo>
                  <a:pt x="1227467" y="42291"/>
                </a:lnTo>
                <a:lnTo>
                  <a:pt x="1227467" y="146481"/>
                </a:lnTo>
                <a:lnTo>
                  <a:pt x="1242961" y="146481"/>
                </a:lnTo>
                <a:lnTo>
                  <a:pt x="1242961" y="137541"/>
                </a:lnTo>
                <a:lnTo>
                  <a:pt x="1354823" y="137541"/>
                </a:lnTo>
                <a:lnTo>
                  <a:pt x="1354823" y="125653"/>
                </a:lnTo>
                <a:lnTo>
                  <a:pt x="1242961" y="125653"/>
                </a:lnTo>
                <a:lnTo>
                  <a:pt x="1242961" y="55397"/>
                </a:lnTo>
                <a:lnTo>
                  <a:pt x="1354823" y="55397"/>
                </a:lnTo>
                <a:lnTo>
                  <a:pt x="1354823" y="42291"/>
                </a:lnTo>
                <a:close/>
              </a:path>
              <a:path w="1362075" h="147955">
                <a:moveTo>
                  <a:pt x="1354823" y="137541"/>
                </a:moveTo>
                <a:lnTo>
                  <a:pt x="1339938" y="137541"/>
                </a:lnTo>
                <a:lnTo>
                  <a:pt x="1339938" y="146481"/>
                </a:lnTo>
                <a:lnTo>
                  <a:pt x="1354823" y="146481"/>
                </a:lnTo>
                <a:lnTo>
                  <a:pt x="1354823" y="137541"/>
                </a:lnTo>
                <a:close/>
              </a:path>
              <a:path w="1362075" h="147955">
                <a:moveTo>
                  <a:pt x="1277404" y="55397"/>
                </a:moveTo>
                <a:lnTo>
                  <a:pt x="1262519" y="55397"/>
                </a:lnTo>
                <a:lnTo>
                  <a:pt x="1262519" y="125653"/>
                </a:lnTo>
                <a:lnTo>
                  <a:pt x="1277404" y="125653"/>
                </a:lnTo>
                <a:lnTo>
                  <a:pt x="1277404" y="109524"/>
                </a:lnTo>
                <a:lnTo>
                  <a:pt x="1319771" y="109524"/>
                </a:lnTo>
                <a:lnTo>
                  <a:pt x="1319771" y="98196"/>
                </a:lnTo>
                <a:lnTo>
                  <a:pt x="1277404" y="98196"/>
                </a:lnTo>
                <a:lnTo>
                  <a:pt x="1277404" y="82702"/>
                </a:lnTo>
                <a:lnTo>
                  <a:pt x="1319771" y="82702"/>
                </a:lnTo>
                <a:lnTo>
                  <a:pt x="1319771" y="71374"/>
                </a:lnTo>
                <a:lnTo>
                  <a:pt x="1277404" y="71374"/>
                </a:lnTo>
                <a:lnTo>
                  <a:pt x="1277404" y="55397"/>
                </a:lnTo>
                <a:close/>
              </a:path>
              <a:path w="1362075" h="147955">
                <a:moveTo>
                  <a:pt x="1319771" y="109524"/>
                </a:moveTo>
                <a:lnTo>
                  <a:pt x="1305496" y="109524"/>
                </a:lnTo>
                <a:lnTo>
                  <a:pt x="1305496" y="125653"/>
                </a:lnTo>
                <a:lnTo>
                  <a:pt x="1319771" y="125653"/>
                </a:lnTo>
                <a:lnTo>
                  <a:pt x="1319771" y="109524"/>
                </a:lnTo>
                <a:close/>
              </a:path>
              <a:path w="1362075" h="147955">
                <a:moveTo>
                  <a:pt x="1354823" y="55397"/>
                </a:moveTo>
                <a:lnTo>
                  <a:pt x="1339938" y="55397"/>
                </a:lnTo>
                <a:lnTo>
                  <a:pt x="1339938" y="125653"/>
                </a:lnTo>
                <a:lnTo>
                  <a:pt x="1354823" y="125653"/>
                </a:lnTo>
                <a:lnTo>
                  <a:pt x="1354823" y="55397"/>
                </a:lnTo>
                <a:close/>
              </a:path>
              <a:path w="1362075" h="147955">
                <a:moveTo>
                  <a:pt x="1319771" y="82702"/>
                </a:moveTo>
                <a:lnTo>
                  <a:pt x="1305496" y="82702"/>
                </a:lnTo>
                <a:lnTo>
                  <a:pt x="1305496" y="98196"/>
                </a:lnTo>
                <a:lnTo>
                  <a:pt x="1319771" y="98196"/>
                </a:lnTo>
                <a:lnTo>
                  <a:pt x="1319771" y="82702"/>
                </a:lnTo>
                <a:close/>
              </a:path>
              <a:path w="1362075" h="147955">
                <a:moveTo>
                  <a:pt x="1319771" y="55397"/>
                </a:moveTo>
                <a:lnTo>
                  <a:pt x="1305496" y="55397"/>
                </a:lnTo>
                <a:lnTo>
                  <a:pt x="1305496" y="71374"/>
                </a:lnTo>
                <a:lnTo>
                  <a:pt x="1319771" y="71374"/>
                </a:lnTo>
                <a:lnTo>
                  <a:pt x="1319771" y="55397"/>
                </a:lnTo>
                <a:close/>
              </a:path>
              <a:path w="1362075" h="147955">
                <a:moveTo>
                  <a:pt x="1297698" y="25526"/>
                </a:moveTo>
                <a:lnTo>
                  <a:pt x="1279258" y="25526"/>
                </a:lnTo>
                <a:lnTo>
                  <a:pt x="1274483" y="42291"/>
                </a:lnTo>
                <a:lnTo>
                  <a:pt x="1291755" y="42291"/>
                </a:lnTo>
                <a:lnTo>
                  <a:pt x="1297698" y="25526"/>
                </a:lnTo>
                <a:close/>
              </a:path>
              <a:path w="1362075" h="147955">
                <a:moveTo>
                  <a:pt x="1361960" y="11810"/>
                </a:moveTo>
                <a:lnTo>
                  <a:pt x="1220939" y="11810"/>
                </a:lnTo>
                <a:lnTo>
                  <a:pt x="1220939" y="25526"/>
                </a:lnTo>
                <a:lnTo>
                  <a:pt x="1361960" y="25526"/>
                </a:lnTo>
                <a:lnTo>
                  <a:pt x="1361960" y="11810"/>
                </a:lnTo>
                <a:close/>
              </a:path>
            </a:pathLst>
          </a:custGeom>
          <a:solidFill>
            <a:srgbClr val="0079C3"/>
          </a:solidFill>
        </p:spPr>
        <p:txBody>
          <a:bodyPr wrap="square" lIns="0" tIns="0" rIns="0" bIns="0" rtlCol="0"/>
          <a:lstStyle/>
          <a:p>
            <a:endParaRPr/>
          </a:p>
        </p:txBody>
      </p:sp>
      <p:pic>
        <p:nvPicPr>
          <p:cNvPr id="8" name="object 8"/>
          <p:cNvPicPr/>
          <p:nvPr/>
        </p:nvPicPr>
        <p:blipFill>
          <a:blip r:embed="rId2" cstate="print"/>
          <a:stretch>
            <a:fillRect/>
          </a:stretch>
        </p:blipFill>
        <p:spPr>
          <a:xfrm>
            <a:off x="2521292" y="2290572"/>
            <a:ext cx="4330014" cy="275450"/>
          </a:xfrm>
          <a:prstGeom prst="rect">
            <a:avLst/>
          </a:prstGeom>
        </p:spPr>
      </p:pic>
      <p:pic>
        <p:nvPicPr>
          <p:cNvPr id="9" name="object 9"/>
          <p:cNvPicPr/>
          <p:nvPr/>
        </p:nvPicPr>
        <p:blipFill>
          <a:blip r:embed="rId3" cstate="print"/>
          <a:stretch>
            <a:fillRect/>
          </a:stretch>
        </p:blipFill>
        <p:spPr>
          <a:xfrm>
            <a:off x="2527592" y="2738259"/>
            <a:ext cx="1259814" cy="122783"/>
          </a:xfrm>
          <a:prstGeom prst="rect">
            <a:avLst/>
          </a:prstGeom>
        </p:spPr>
      </p:pic>
      <p:pic>
        <p:nvPicPr>
          <p:cNvPr id="10" name="object 10"/>
          <p:cNvPicPr/>
          <p:nvPr/>
        </p:nvPicPr>
        <p:blipFill>
          <a:blip r:embed="rId4" cstate="print"/>
          <a:stretch>
            <a:fillRect/>
          </a:stretch>
        </p:blipFill>
        <p:spPr>
          <a:xfrm>
            <a:off x="2519883" y="2929331"/>
            <a:ext cx="4312018" cy="255981"/>
          </a:xfrm>
          <a:prstGeom prst="rect">
            <a:avLst/>
          </a:prstGeom>
        </p:spPr>
      </p:pic>
      <p:grpSp>
        <p:nvGrpSpPr>
          <p:cNvPr id="11" name="object 11"/>
          <p:cNvGrpSpPr/>
          <p:nvPr/>
        </p:nvGrpSpPr>
        <p:grpSpPr>
          <a:xfrm>
            <a:off x="9766439" y="2663761"/>
            <a:ext cx="4340225" cy="447675"/>
            <a:chOff x="9766439" y="2663761"/>
            <a:chExt cx="4340225" cy="447675"/>
          </a:xfrm>
        </p:grpSpPr>
        <p:pic>
          <p:nvPicPr>
            <p:cNvPr id="12" name="object 12"/>
            <p:cNvPicPr/>
            <p:nvPr/>
          </p:nvPicPr>
          <p:blipFill>
            <a:blip r:embed="rId5" cstate="print"/>
            <a:stretch>
              <a:fillRect/>
            </a:stretch>
          </p:blipFill>
          <p:spPr>
            <a:xfrm>
              <a:off x="9774135" y="2663761"/>
              <a:ext cx="2335326" cy="154482"/>
            </a:xfrm>
            <a:prstGeom prst="rect">
              <a:avLst/>
            </a:prstGeom>
          </p:spPr>
        </p:pic>
        <p:pic>
          <p:nvPicPr>
            <p:cNvPr id="13" name="object 13"/>
            <p:cNvPicPr/>
            <p:nvPr/>
          </p:nvPicPr>
          <p:blipFill>
            <a:blip r:embed="rId6" cstate="print"/>
            <a:stretch>
              <a:fillRect/>
            </a:stretch>
          </p:blipFill>
          <p:spPr>
            <a:xfrm>
              <a:off x="9766439" y="2854833"/>
              <a:ext cx="4339704" cy="255981"/>
            </a:xfrm>
            <a:prstGeom prst="rect">
              <a:avLst/>
            </a:prstGeom>
          </p:spPr>
        </p:pic>
      </p:grpSp>
      <p:pic>
        <p:nvPicPr>
          <p:cNvPr id="14" name="object 14"/>
          <p:cNvPicPr/>
          <p:nvPr/>
        </p:nvPicPr>
        <p:blipFill>
          <a:blip r:embed="rId7" cstate="print"/>
          <a:stretch>
            <a:fillRect/>
          </a:stretch>
        </p:blipFill>
        <p:spPr>
          <a:xfrm>
            <a:off x="9770973" y="2150669"/>
            <a:ext cx="1361960" cy="147700"/>
          </a:xfrm>
          <a:prstGeom prst="rect">
            <a:avLst/>
          </a:prstGeom>
        </p:spPr>
      </p:pic>
      <p:pic>
        <p:nvPicPr>
          <p:cNvPr id="15" name="object 15"/>
          <p:cNvPicPr/>
          <p:nvPr/>
        </p:nvPicPr>
        <p:blipFill>
          <a:blip r:embed="rId8" cstate="print"/>
          <a:stretch>
            <a:fillRect/>
          </a:stretch>
        </p:blipFill>
        <p:spPr>
          <a:xfrm>
            <a:off x="9774046" y="2367788"/>
            <a:ext cx="4383151" cy="110274"/>
          </a:xfrm>
          <a:prstGeom prst="rect">
            <a:avLst/>
          </a:prstGeom>
        </p:spPr>
      </p:pic>
      <p:sp>
        <p:nvSpPr>
          <p:cNvPr id="16" name="object 16"/>
          <p:cNvSpPr/>
          <p:nvPr/>
        </p:nvSpPr>
        <p:spPr>
          <a:xfrm>
            <a:off x="894311" y="2504199"/>
            <a:ext cx="1223010" cy="233045"/>
          </a:xfrm>
          <a:custGeom>
            <a:avLst/>
            <a:gdLst/>
            <a:ahLst/>
            <a:cxnLst/>
            <a:rect l="l" t="t" r="r" b="b"/>
            <a:pathLst>
              <a:path w="1223010" h="233044">
                <a:moveTo>
                  <a:pt x="1059037" y="0"/>
                </a:moveTo>
                <a:lnTo>
                  <a:pt x="1077122" y="43992"/>
                </a:lnTo>
                <a:lnTo>
                  <a:pt x="1028456" y="66877"/>
                </a:lnTo>
                <a:lnTo>
                  <a:pt x="983717" y="86572"/>
                </a:lnTo>
                <a:lnTo>
                  <a:pt x="936211" y="104927"/>
                </a:lnTo>
                <a:lnTo>
                  <a:pt x="885682" y="120733"/>
                </a:lnTo>
                <a:lnTo>
                  <a:pt x="831872" y="132778"/>
                </a:lnTo>
                <a:lnTo>
                  <a:pt x="791292" y="138435"/>
                </a:lnTo>
                <a:lnTo>
                  <a:pt x="748809" y="141158"/>
                </a:lnTo>
                <a:lnTo>
                  <a:pt x="704321" y="140506"/>
                </a:lnTo>
                <a:lnTo>
                  <a:pt x="657729" y="136040"/>
                </a:lnTo>
                <a:lnTo>
                  <a:pt x="608931" y="127318"/>
                </a:lnTo>
                <a:lnTo>
                  <a:pt x="557826" y="113902"/>
                </a:lnTo>
                <a:lnTo>
                  <a:pt x="504314" y="95351"/>
                </a:lnTo>
                <a:lnTo>
                  <a:pt x="445708" y="73931"/>
                </a:lnTo>
                <a:lnTo>
                  <a:pt x="391049" y="56386"/>
                </a:lnTo>
                <a:lnTo>
                  <a:pt x="340333" y="42382"/>
                </a:lnTo>
                <a:lnTo>
                  <a:pt x="293557" y="31584"/>
                </a:lnTo>
                <a:lnTo>
                  <a:pt x="250700" y="23652"/>
                </a:lnTo>
                <a:lnTo>
                  <a:pt x="211706" y="18221"/>
                </a:lnTo>
                <a:lnTo>
                  <a:pt x="145209" y="13487"/>
                </a:lnTo>
                <a:lnTo>
                  <a:pt x="93781" y="14635"/>
                </a:lnTo>
                <a:lnTo>
                  <a:pt x="35250" y="23433"/>
                </a:lnTo>
                <a:lnTo>
                  <a:pt x="4458" y="47569"/>
                </a:lnTo>
                <a:lnTo>
                  <a:pt x="0" y="64145"/>
                </a:lnTo>
                <a:lnTo>
                  <a:pt x="1483" y="82003"/>
                </a:lnTo>
                <a:lnTo>
                  <a:pt x="8914" y="97843"/>
                </a:lnTo>
                <a:lnTo>
                  <a:pt x="20687" y="108816"/>
                </a:lnTo>
                <a:lnTo>
                  <a:pt x="35196" y="113936"/>
                </a:lnTo>
                <a:lnTo>
                  <a:pt x="50835" y="112217"/>
                </a:lnTo>
                <a:lnTo>
                  <a:pt x="57067" y="110374"/>
                </a:lnTo>
                <a:lnTo>
                  <a:pt x="75867" y="106599"/>
                </a:lnTo>
                <a:lnTo>
                  <a:pt x="107706" y="103350"/>
                </a:lnTo>
                <a:lnTo>
                  <a:pt x="153057" y="103085"/>
                </a:lnTo>
                <a:lnTo>
                  <a:pt x="185162" y="105226"/>
                </a:lnTo>
                <a:lnTo>
                  <a:pt x="263450" y="116701"/>
                </a:lnTo>
                <a:lnTo>
                  <a:pt x="309819" y="126950"/>
                </a:lnTo>
                <a:lnTo>
                  <a:pt x="361128" y="140816"/>
                </a:lnTo>
                <a:lnTo>
                  <a:pt x="417471" y="158756"/>
                </a:lnTo>
                <a:lnTo>
                  <a:pt x="478939" y="181228"/>
                </a:lnTo>
                <a:lnTo>
                  <a:pt x="530983" y="199627"/>
                </a:lnTo>
                <a:lnTo>
                  <a:pt x="580934" y="213653"/>
                </a:lnTo>
                <a:lnTo>
                  <a:pt x="628860" y="223614"/>
                </a:lnTo>
                <a:lnTo>
                  <a:pt x="674824" y="229819"/>
                </a:lnTo>
                <a:lnTo>
                  <a:pt x="718905" y="232627"/>
                </a:lnTo>
                <a:lnTo>
                  <a:pt x="761170" y="232376"/>
                </a:lnTo>
                <a:lnTo>
                  <a:pt x="801699" y="229370"/>
                </a:lnTo>
                <a:lnTo>
                  <a:pt x="840572" y="223913"/>
                </a:lnTo>
                <a:lnTo>
                  <a:pt x="899383" y="210913"/>
                </a:lnTo>
                <a:lnTo>
                  <a:pt x="954531" y="193780"/>
                </a:lnTo>
                <a:lnTo>
                  <a:pt x="1006328" y="173839"/>
                </a:lnTo>
                <a:lnTo>
                  <a:pt x="1055084" y="152412"/>
                </a:lnTo>
                <a:lnTo>
                  <a:pt x="1111056" y="126149"/>
                </a:lnTo>
                <a:lnTo>
                  <a:pt x="1138971" y="193344"/>
                </a:lnTo>
                <a:lnTo>
                  <a:pt x="1222537" y="25095"/>
                </a:lnTo>
                <a:lnTo>
                  <a:pt x="1059037" y="0"/>
                </a:lnTo>
                <a:close/>
              </a:path>
            </a:pathLst>
          </a:custGeom>
          <a:solidFill>
            <a:srgbClr val="0079C3"/>
          </a:solidFill>
        </p:spPr>
        <p:txBody>
          <a:bodyPr wrap="square" lIns="0" tIns="0" rIns="0" bIns="0" rtlCol="0"/>
          <a:lstStyle/>
          <a:p>
            <a:endParaRPr/>
          </a:p>
        </p:txBody>
      </p:sp>
      <p:sp>
        <p:nvSpPr>
          <p:cNvPr id="17" name="object 17"/>
          <p:cNvSpPr/>
          <p:nvPr/>
        </p:nvSpPr>
        <p:spPr>
          <a:xfrm>
            <a:off x="720678" y="2827795"/>
            <a:ext cx="1284605" cy="247015"/>
          </a:xfrm>
          <a:custGeom>
            <a:avLst/>
            <a:gdLst/>
            <a:ahLst/>
            <a:cxnLst/>
            <a:rect l="l" t="t" r="r" b="b"/>
            <a:pathLst>
              <a:path w="1284605" h="247014">
                <a:moveTo>
                  <a:pt x="1083623" y="0"/>
                </a:moveTo>
                <a:lnTo>
                  <a:pt x="1120631" y="76974"/>
                </a:lnTo>
                <a:lnTo>
                  <a:pt x="1108506" y="82039"/>
                </a:lnTo>
                <a:lnTo>
                  <a:pt x="1030459" y="117589"/>
                </a:lnTo>
                <a:lnTo>
                  <a:pt x="986108" y="135042"/>
                </a:lnTo>
                <a:lnTo>
                  <a:pt x="936101" y="149528"/>
                </a:lnTo>
                <a:lnTo>
                  <a:pt x="879585" y="158623"/>
                </a:lnTo>
                <a:lnTo>
                  <a:pt x="837914" y="160498"/>
                </a:lnTo>
                <a:lnTo>
                  <a:pt x="792667" y="158217"/>
                </a:lnTo>
                <a:lnTo>
                  <a:pt x="743611" y="151056"/>
                </a:lnTo>
                <a:lnTo>
                  <a:pt x="690510" y="138298"/>
                </a:lnTo>
                <a:lnTo>
                  <a:pt x="633132" y="119220"/>
                </a:lnTo>
                <a:lnTo>
                  <a:pt x="571242" y="93103"/>
                </a:lnTo>
                <a:lnTo>
                  <a:pt x="519924" y="71093"/>
                </a:lnTo>
                <a:lnTo>
                  <a:pt x="470836" y="53433"/>
                </a:lnTo>
                <a:lnTo>
                  <a:pt x="424017" y="39781"/>
                </a:lnTo>
                <a:lnTo>
                  <a:pt x="379506" y="29793"/>
                </a:lnTo>
                <a:lnTo>
                  <a:pt x="337346" y="23126"/>
                </a:lnTo>
                <a:lnTo>
                  <a:pt x="288012" y="18902"/>
                </a:lnTo>
                <a:lnTo>
                  <a:pt x="242504" y="18586"/>
                </a:lnTo>
                <a:lnTo>
                  <a:pt x="200913" y="21508"/>
                </a:lnTo>
                <a:lnTo>
                  <a:pt x="100510" y="43010"/>
                </a:lnTo>
                <a:lnTo>
                  <a:pt x="54696" y="61225"/>
                </a:lnTo>
                <a:lnTo>
                  <a:pt x="16937" y="82524"/>
                </a:lnTo>
                <a:lnTo>
                  <a:pt x="0" y="125799"/>
                </a:lnTo>
                <a:lnTo>
                  <a:pt x="5863" y="141477"/>
                </a:lnTo>
                <a:lnTo>
                  <a:pt x="16888" y="153419"/>
                </a:lnTo>
                <a:lnTo>
                  <a:pt x="30887" y="159665"/>
                </a:lnTo>
                <a:lnTo>
                  <a:pt x="46045" y="159828"/>
                </a:lnTo>
                <a:lnTo>
                  <a:pt x="60549" y="153517"/>
                </a:lnTo>
                <a:lnTo>
                  <a:pt x="68595" y="148261"/>
                </a:lnTo>
                <a:lnTo>
                  <a:pt x="92113" y="135921"/>
                </a:lnTo>
                <a:lnTo>
                  <a:pt x="130803" y="121124"/>
                </a:lnTo>
                <a:lnTo>
                  <a:pt x="184361" y="108496"/>
                </a:lnTo>
                <a:lnTo>
                  <a:pt x="216583" y="104440"/>
                </a:lnTo>
                <a:lnTo>
                  <a:pt x="252406" y="102636"/>
                </a:lnTo>
                <a:lnTo>
                  <a:pt x="291752" y="103654"/>
                </a:lnTo>
                <a:lnTo>
                  <a:pt x="334539" y="108064"/>
                </a:lnTo>
                <a:lnTo>
                  <a:pt x="380779" y="116456"/>
                </a:lnTo>
                <a:lnTo>
                  <a:pt x="430475" y="129433"/>
                </a:lnTo>
                <a:lnTo>
                  <a:pt x="483561" y="147556"/>
                </a:lnTo>
                <a:lnTo>
                  <a:pt x="539974" y="171386"/>
                </a:lnTo>
                <a:lnTo>
                  <a:pt x="599822" y="196969"/>
                </a:lnTo>
                <a:lnTo>
                  <a:pt x="655928" y="216648"/>
                </a:lnTo>
                <a:lnTo>
                  <a:pt x="708462" y="230936"/>
                </a:lnTo>
                <a:lnTo>
                  <a:pt x="757598" y="240345"/>
                </a:lnTo>
                <a:lnTo>
                  <a:pt x="803507" y="245387"/>
                </a:lnTo>
                <a:lnTo>
                  <a:pt x="846359" y="246576"/>
                </a:lnTo>
                <a:lnTo>
                  <a:pt x="886329" y="244424"/>
                </a:lnTo>
                <a:lnTo>
                  <a:pt x="950002" y="234068"/>
                </a:lnTo>
                <a:lnTo>
                  <a:pt x="1006407" y="217644"/>
                </a:lnTo>
                <a:lnTo>
                  <a:pt x="1056478" y="197884"/>
                </a:lnTo>
                <a:lnTo>
                  <a:pt x="1130448" y="164082"/>
                </a:lnTo>
                <a:lnTo>
                  <a:pt x="1144169" y="158237"/>
                </a:lnTo>
                <a:lnTo>
                  <a:pt x="1157232" y="153225"/>
                </a:lnTo>
                <a:lnTo>
                  <a:pt x="1179102" y="198602"/>
                </a:lnTo>
                <a:lnTo>
                  <a:pt x="1284270" y="19189"/>
                </a:lnTo>
                <a:lnTo>
                  <a:pt x="1083623" y="0"/>
                </a:lnTo>
                <a:close/>
              </a:path>
            </a:pathLst>
          </a:custGeom>
          <a:solidFill>
            <a:srgbClr val="0079C3"/>
          </a:solidFill>
        </p:spPr>
        <p:txBody>
          <a:bodyPr wrap="square" lIns="0" tIns="0" rIns="0" bIns="0" rtlCol="0"/>
          <a:lstStyle/>
          <a:p>
            <a:endParaRPr/>
          </a:p>
        </p:txBody>
      </p:sp>
      <p:sp>
        <p:nvSpPr>
          <p:cNvPr id="18" name="object 18"/>
          <p:cNvSpPr/>
          <p:nvPr/>
        </p:nvSpPr>
        <p:spPr>
          <a:xfrm>
            <a:off x="720678" y="2193290"/>
            <a:ext cx="1289050" cy="221615"/>
          </a:xfrm>
          <a:custGeom>
            <a:avLst/>
            <a:gdLst/>
            <a:ahLst/>
            <a:cxnLst/>
            <a:rect l="l" t="t" r="r" b="b"/>
            <a:pathLst>
              <a:path w="1289050" h="221614">
                <a:moveTo>
                  <a:pt x="1087966" y="0"/>
                </a:moveTo>
                <a:lnTo>
                  <a:pt x="1118815" y="64058"/>
                </a:lnTo>
                <a:lnTo>
                  <a:pt x="1043291" y="96302"/>
                </a:lnTo>
                <a:lnTo>
                  <a:pt x="997153" y="113395"/>
                </a:lnTo>
                <a:lnTo>
                  <a:pt x="945098" y="127691"/>
                </a:lnTo>
                <a:lnTo>
                  <a:pt x="886456" y="136804"/>
                </a:lnTo>
                <a:lnTo>
                  <a:pt x="843340" y="138825"/>
                </a:lnTo>
                <a:lnTo>
                  <a:pt x="796727" y="136797"/>
                </a:lnTo>
                <a:lnTo>
                  <a:pt x="746413" y="130013"/>
                </a:lnTo>
                <a:lnTo>
                  <a:pt x="692195" y="117765"/>
                </a:lnTo>
                <a:lnTo>
                  <a:pt x="633873" y="99348"/>
                </a:lnTo>
                <a:lnTo>
                  <a:pt x="571242" y="74053"/>
                </a:lnTo>
                <a:lnTo>
                  <a:pt x="519924" y="52878"/>
                </a:lnTo>
                <a:lnTo>
                  <a:pt x="470836" y="35889"/>
                </a:lnTo>
                <a:lnTo>
                  <a:pt x="424017" y="22754"/>
                </a:lnTo>
                <a:lnTo>
                  <a:pt x="379506" y="13140"/>
                </a:lnTo>
                <a:lnTo>
                  <a:pt x="337346" y="6718"/>
                </a:lnTo>
                <a:lnTo>
                  <a:pt x="288012" y="2630"/>
                </a:lnTo>
                <a:lnTo>
                  <a:pt x="242504" y="2301"/>
                </a:lnTo>
                <a:lnTo>
                  <a:pt x="200913" y="5093"/>
                </a:lnTo>
                <a:lnTo>
                  <a:pt x="100505" y="25754"/>
                </a:lnTo>
                <a:lnTo>
                  <a:pt x="54691" y="43275"/>
                </a:lnTo>
                <a:lnTo>
                  <a:pt x="16937" y="63766"/>
                </a:lnTo>
                <a:lnTo>
                  <a:pt x="0" y="105373"/>
                </a:lnTo>
                <a:lnTo>
                  <a:pt x="5863" y="120383"/>
                </a:lnTo>
                <a:lnTo>
                  <a:pt x="16888" y="131912"/>
                </a:lnTo>
                <a:lnTo>
                  <a:pt x="30887" y="137922"/>
                </a:lnTo>
                <a:lnTo>
                  <a:pt x="46045" y="138064"/>
                </a:lnTo>
                <a:lnTo>
                  <a:pt x="60549" y="131991"/>
                </a:lnTo>
                <a:lnTo>
                  <a:pt x="68597" y="126951"/>
                </a:lnTo>
                <a:lnTo>
                  <a:pt x="92118" y="115123"/>
                </a:lnTo>
                <a:lnTo>
                  <a:pt x="130808" y="100931"/>
                </a:lnTo>
                <a:lnTo>
                  <a:pt x="184361" y="88798"/>
                </a:lnTo>
                <a:lnTo>
                  <a:pt x="216583" y="84883"/>
                </a:lnTo>
                <a:lnTo>
                  <a:pt x="252406" y="83132"/>
                </a:lnTo>
                <a:lnTo>
                  <a:pt x="291752" y="84103"/>
                </a:lnTo>
                <a:lnTo>
                  <a:pt x="334539" y="88353"/>
                </a:lnTo>
                <a:lnTo>
                  <a:pt x="380779" y="96438"/>
                </a:lnTo>
                <a:lnTo>
                  <a:pt x="430475" y="108913"/>
                </a:lnTo>
                <a:lnTo>
                  <a:pt x="483561" y="126339"/>
                </a:lnTo>
                <a:lnTo>
                  <a:pt x="539974" y="149275"/>
                </a:lnTo>
                <a:lnTo>
                  <a:pt x="592963" y="171246"/>
                </a:lnTo>
                <a:lnTo>
                  <a:pt x="643244" y="188777"/>
                </a:lnTo>
                <a:lnTo>
                  <a:pt x="690897" y="202191"/>
                </a:lnTo>
                <a:lnTo>
                  <a:pt x="735999" y="211810"/>
                </a:lnTo>
                <a:lnTo>
                  <a:pt x="778638" y="217985"/>
                </a:lnTo>
                <a:lnTo>
                  <a:pt x="818926" y="221083"/>
                </a:lnTo>
                <a:lnTo>
                  <a:pt x="856982" y="221420"/>
                </a:lnTo>
                <a:lnTo>
                  <a:pt x="892920" y="219316"/>
                </a:lnTo>
                <a:lnTo>
                  <a:pt x="946137" y="211689"/>
                </a:lnTo>
                <a:lnTo>
                  <a:pt x="994521" y="199984"/>
                </a:lnTo>
                <a:lnTo>
                  <a:pt x="1038479" y="185576"/>
                </a:lnTo>
                <a:lnTo>
                  <a:pt x="1078419" y="169844"/>
                </a:lnTo>
                <a:lnTo>
                  <a:pt x="1125024" y="149660"/>
                </a:lnTo>
                <a:lnTo>
                  <a:pt x="1154006" y="137528"/>
                </a:lnTo>
                <a:lnTo>
                  <a:pt x="1183458" y="198602"/>
                </a:lnTo>
                <a:lnTo>
                  <a:pt x="1288766" y="19189"/>
                </a:lnTo>
                <a:lnTo>
                  <a:pt x="1087966" y="0"/>
                </a:lnTo>
                <a:close/>
              </a:path>
            </a:pathLst>
          </a:custGeom>
          <a:solidFill>
            <a:srgbClr val="0079C3"/>
          </a:solidFill>
        </p:spPr>
        <p:txBody>
          <a:bodyPr wrap="square" lIns="0" tIns="0" rIns="0" bIns="0" rtlCol="0"/>
          <a:lstStyle/>
          <a:p>
            <a:endParaRPr/>
          </a:p>
        </p:txBody>
      </p:sp>
      <p:sp>
        <p:nvSpPr>
          <p:cNvPr id="19" name="object 19"/>
          <p:cNvSpPr/>
          <p:nvPr/>
        </p:nvSpPr>
        <p:spPr>
          <a:xfrm>
            <a:off x="8099897" y="2072741"/>
            <a:ext cx="1151255" cy="1080135"/>
          </a:xfrm>
          <a:custGeom>
            <a:avLst/>
            <a:gdLst/>
            <a:ahLst/>
            <a:cxnLst/>
            <a:rect l="l" t="t" r="r" b="b"/>
            <a:pathLst>
              <a:path w="1151254" h="1080135">
                <a:moveTo>
                  <a:pt x="303184" y="9613"/>
                </a:moveTo>
                <a:lnTo>
                  <a:pt x="263081" y="25467"/>
                </a:lnTo>
                <a:lnTo>
                  <a:pt x="222623" y="50850"/>
                </a:lnTo>
                <a:lnTo>
                  <a:pt x="182937" y="83973"/>
                </a:lnTo>
                <a:lnTo>
                  <a:pt x="145155" y="123047"/>
                </a:lnTo>
                <a:lnTo>
                  <a:pt x="110405" y="166282"/>
                </a:lnTo>
                <a:lnTo>
                  <a:pt x="79817" y="211889"/>
                </a:lnTo>
                <a:lnTo>
                  <a:pt x="54521" y="258078"/>
                </a:lnTo>
                <a:lnTo>
                  <a:pt x="35646" y="303060"/>
                </a:lnTo>
                <a:lnTo>
                  <a:pt x="21142" y="350105"/>
                </a:lnTo>
                <a:lnTo>
                  <a:pt x="10403" y="397179"/>
                </a:lnTo>
                <a:lnTo>
                  <a:pt x="3373" y="444110"/>
                </a:lnTo>
                <a:lnTo>
                  <a:pt x="0" y="490723"/>
                </a:lnTo>
                <a:lnTo>
                  <a:pt x="229" y="536847"/>
                </a:lnTo>
                <a:lnTo>
                  <a:pt x="4008" y="582307"/>
                </a:lnTo>
                <a:lnTo>
                  <a:pt x="11283" y="626931"/>
                </a:lnTo>
                <a:lnTo>
                  <a:pt x="22000" y="670546"/>
                </a:lnTo>
                <a:lnTo>
                  <a:pt x="36105" y="712979"/>
                </a:lnTo>
                <a:lnTo>
                  <a:pt x="53546" y="754056"/>
                </a:lnTo>
                <a:lnTo>
                  <a:pt x="74268" y="793606"/>
                </a:lnTo>
                <a:lnTo>
                  <a:pt x="98218" y="831454"/>
                </a:lnTo>
                <a:lnTo>
                  <a:pt x="125342" y="867428"/>
                </a:lnTo>
                <a:lnTo>
                  <a:pt x="155587" y="901355"/>
                </a:lnTo>
                <a:lnTo>
                  <a:pt x="188899" y="933061"/>
                </a:lnTo>
                <a:lnTo>
                  <a:pt x="225225" y="962374"/>
                </a:lnTo>
                <a:lnTo>
                  <a:pt x="264511" y="989121"/>
                </a:lnTo>
                <a:lnTo>
                  <a:pt x="306703" y="1013129"/>
                </a:lnTo>
                <a:lnTo>
                  <a:pt x="351749" y="1034224"/>
                </a:lnTo>
                <a:lnTo>
                  <a:pt x="396031" y="1050852"/>
                </a:lnTo>
                <a:lnTo>
                  <a:pt x="440614" y="1063647"/>
                </a:lnTo>
                <a:lnTo>
                  <a:pt x="485327" y="1072705"/>
                </a:lnTo>
                <a:lnTo>
                  <a:pt x="529996" y="1078123"/>
                </a:lnTo>
                <a:lnTo>
                  <a:pt x="574448" y="1079995"/>
                </a:lnTo>
                <a:lnTo>
                  <a:pt x="618511" y="1078420"/>
                </a:lnTo>
                <a:lnTo>
                  <a:pt x="662012" y="1073491"/>
                </a:lnTo>
                <a:lnTo>
                  <a:pt x="704778" y="1065306"/>
                </a:lnTo>
                <a:lnTo>
                  <a:pt x="746636" y="1053960"/>
                </a:lnTo>
                <a:lnTo>
                  <a:pt x="787415" y="1039550"/>
                </a:lnTo>
                <a:lnTo>
                  <a:pt x="826940" y="1022172"/>
                </a:lnTo>
                <a:lnTo>
                  <a:pt x="865039" y="1001920"/>
                </a:lnTo>
                <a:lnTo>
                  <a:pt x="885641" y="988923"/>
                </a:lnTo>
                <a:lnTo>
                  <a:pt x="582165" y="988923"/>
                </a:lnTo>
                <a:lnTo>
                  <a:pt x="538330" y="987869"/>
                </a:lnTo>
                <a:lnTo>
                  <a:pt x="496057" y="983694"/>
                </a:lnTo>
                <a:lnTo>
                  <a:pt x="455391" y="976541"/>
                </a:lnTo>
                <a:lnTo>
                  <a:pt x="416375" y="966553"/>
                </a:lnTo>
                <a:lnTo>
                  <a:pt x="379053" y="953875"/>
                </a:lnTo>
                <a:lnTo>
                  <a:pt x="343471" y="938650"/>
                </a:lnTo>
                <a:lnTo>
                  <a:pt x="309670" y="921021"/>
                </a:lnTo>
                <a:lnTo>
                  <a:pt x="247595" y="879127"/>
                </a:lnTo>
                <a:lnTo>
                  <a:pt x="193179" y="829342"/>
                </a:lnTo>
                <a:lnTo>
                  <a:pt x="146777" y="772815"/>
                </a:lnTo>
                <a:lnTo>
                  <a:pt x="108740" y="710693"/>
                </a:lnTo>
                <a:lnTo>
                  <a:pt x="79421" y="644126"/>
                </a:lnTo>
                <a:lnTo>
                  <a:pt x="59174" y="574262"/>
                </a:lnTo>
                <a:lnTo>
                  <a:pt x="48351" y="502250"/>
                </a:lnTo>
                <a:lnTo>
                  <a:pt x="46584" y="465797"/>
                </a:lnTo>
                <a:lnTo>
                  <a:pt x="47305" y="429238"/>
                </a:lnTo>
                <a:lnTo>
                  <a:pt x="56389" y="356374"/>
                </a:lnTo>
                <a:lnTo>
                  <a:pt x="75955" y="284808"/>
                </a:lnTo>
                <a:lnTo>
                  <a:pt x="106357" y="215688"/>
                </a:lnTo>
                <a:lnTo>
                  <a:pt x="125731" y="182405"/>
                </a:lnTo>
                <a:lnTo>
                  <a:pt x="147946" y="150163"/>
                </a:lnTo>
                <a:lnTo>
                  <a:pt x="173047" y="119107"/>
                </a:lnTo>
                <a:lnTo>
                  <a:pt x="201077" y="89381"/>
                </a:lnTo>
                <a:lnTo>
                  <a:pt x="232080" y="61127"/>
                </a:lnTo>
                <a:lnTo>
                  <a:pt x="266101" y="34490"/>
                </a:lnTo>
                <a:lnTo>
                  <a:pt x="303184" y="9613"/>
                </a:lnTo>
                <a:close/>
              </a:path>
              <a:path w="1151254" h="1080135">
                <a:moveTo>
                  <a:pt x="840483" y="0"/>
                </a:moveTo>
                <a:lnTo>
                  <a:pt x="869909" y="25895"/>
                </a:lnTo>
                <a:lnTo>
                  <a:pt x="908249" y="56241"/>
                </a:lnTo>
                <a:lnTo>
                  <a:pt x="942919" y="87932"/>
                </a:lnTo>
                <a:lnTo>
                  <a:pt x="973998" y="120830"/>
                </a:lnTo>
                <a:lnTo>
                  <a:pt x="1001564" y="154797"/>
                </a:lnTo>
                <a:lnTo>
                  <a:pt x="1025694" y="189696"/>
                </a:lnTo>
                <a:lnTo>
                  <a:pt x="1046466" y="225389"/>
                </a:lnTo>
                <a:lnTo>
                  <a:pt x="1063960" y="261739"/>
                </a:lnTo>
                <a:lnTo>
                  <a:pt x="1078252" y="298608"/>
                </a:lnTo>
                <a:lnTo>
                  <a:pt x="1089421" y="335859"/>
                </a:lnTo>
                <a:lnTo>
                  <a:pt x="1097546" y="373354"/>
                </a:lnTo>
                <a:lnTo>
                  <a:pt x="1104973" y="448527"/>
                </a:lnTo>
                <a:lnTo>
                  <a:pt x="1104432" y="485930"/>
                </a:lnTo>
                <a:lnTo>
                  <a:pt x="1095230" y="559679"/>
                </a:lnTo>
                <a:lnTo>
                  <a:pt x="1075723" y="631105"/>
                </a:lnTo>
                <a:lnTo>
                  <a:pt x="1046537" y="699107"/>
                </a:lnTo>
                <a:lnTo>
                  <a:pt x="1008295" y="762585"/>
                </a:lnTo>
                <a:lnTo>
                  <a:pt x="961624" y="820438"/>
                </a:lnTo>
                <a:lnTo>
                  <a:pt x="907147" y="871566"/>
                </a:lnTo>
                <a:lnTo>
                  <a:pt x="845489" y="914869"/>
                </a:lnTo>
                <a:lnTo>
                  <a:pt x="777277" y="949247"/>
                </a:lnTo>
                <a:lnTo>
                  <a:pt x="740907" y="962745"/>
                </a:lnTo>
                <a:lnTo>
                  <a:pt x="703133" y="973599"/>
                </a:lnTo>
                <a:lnTo>
                  <a:pt x="664033" y="981672"/>
                </a:lnTo>
                <a:lnTo>
                  <a:pt x="623684" y="986826"/>
                </a:lnTo>
                <a:lnTo>
                  <a:pt x="582165" y="988923"/>
                </a:lnTo>
                <a:lnTo>
                  <a:pt x="885641" y="988923"/>
                </a:lnTo>
                <a:lnTo>
                  <a:pt x="936270" y="953185"/>
                </a:lnTo>
                <a:lnTo>
                  <a:pt x="969055" y="924893"/>
                </a:lnTo>
                <a:lnTo>
                  <a:pt x="999724" y="894112"/>
                </a:lnTo>
                <a:lnTo>
                  <a:pt x="1028103" y="860939"/>
                </a:lnTo>
                <a:lnTo>
                  <a:pt x="1054020" y="825470"/>
                </a:lnTo>
                <a:lnTo>
                  <a:pt x="1077301" y="787801"/>
                </a:lnTo>
                <a:lnTo>
                  <a:pt x="1097775" y="748027"/>
                </a:lnTo>
                <a:lnTo>
                  <a:pt x="1115268" y="706245"/>
                </a:lnTo>
                <a:lnTo>
                  <a:pt x="1129608" y="662552"/>
                </a:lnTo>
                <a:lnTo>
                  <a:pt x="1140622" y="617042"/>
                </a:lnTo>
                <a:lnTo>
                  <a:pt x="1147816" y="569370"/>
                </a:lnTo>
                <a:lnTo>
                  <a:pt x="1150769" y="520767"/>
                </a:lnTo>
                <a:lnTo>
                  <a:pt x="1149731" y="472203"/>
                </a:lnTo>
                <a:lnTo>
                  <a:pt x="1144953" y="424650"/>
                </a:lnTo>
                <a:lnTo>
                  <a:pt x="1136685" y="379079"/>
                </a:lnTo>
                <a:lnTo>
                  <a:pt x="1125179" y="336461"/>
                </a:lnTo>
                <a:lnTo>
                  <a:pt x="1105848" y="283979"/>
                </a:lnTo>
                <a:lnTo>
                  <a:pt x="1082933" y="235728"/>
                </a:lnTo>
                <a:lnTo>
                  <a:pt x="1056652" y="191510"/>
                </a:lnTo>
                <a:lnTo>
                  <a:pt x="1027223" y="151131"/>
                </a:lnTo>
                <a:lnTo>
                  <a:pt x="994864" y="114397"/>
                </a:lnTo>
                <a:lnTo>
                  <a:pt x="959793" y="81112"/>
                </a:lnTo>
                <a:lnTo>
                  <a:pt x="922227" y="51080"/>
                </a:lnTo>
                <a:lnTo>
                  <a:pt x="882384" y="24108"/>
                </a:lnTo>
                <a:lnTo>
                  <a:pt x="840483" y="0"/>
                </a:lnTo>
                <a:close/>
              </a:path>
              <a:path w="1151254" h="1080135">
                <a:moveTo>
                  <a:pt x="670794" y="318543"/>
                </a:moveTo>
                <a:lnTo>
                  <a:pt x="620719" y="322479"/>
                </a:lnTo>
                <a:lnTo>
                  <a:pt x="576454" y="331544"/>
                </a:lnTo>
                <a:lnTo>
                  <a:pt x="537668" y="345421"/>
                </a:lnTo>
                <a:lnTo>
                  <a:pt x="504033" y="363796"/>
                </a:lnTo>
                <a:lnTo>
                  <a:pt x="450897" y="412771"/>
                </a:lnTo>
                <a:lnTo>
                  <a:pt x="414407" y="475942"/>
                </a:lnTo>
                <a:lnTo>
                  <a:pt x="401581" y="512059"/>
                </a:lnTo>
                <a:lnTo>
                  <a:pt x="391928" y="550778"/>
                </a:lnTo>
                <a:lnTo>
                  <a:pt x="385119" y="591780"/>
                </a:lnTo>
                <a:lnTo>
                  <a:pt x="380823" y="634752"/>
                </a:lnTo>
                <a:lnTo>
                  <a:pt x="378712" y="679375"/>
                </a:lnTo>
                <a:lnTo>
                  <a:pt x="378495" y="726822"/>
                </a:lnTo>
                <a:lnTo>
                  <a:pt x="379749" y="772815"/>
                </a:lnTo>
                <a:lnTo>
                  <a:pt x="382218" y="820438"/>
                </a:lnTo>
                <a:lnTo>
                  <a:pt x="385518" y="868070"/>
                </a:lnTo>
                <a:lnTo>
                  <a:pt x="427310" y="863189"/>
                </a:lnTo>
                <a:lnTo>
                  <a:pt x="477111" y="851042"/>
                </a:lnTo>
                <a:lnTo>
                  <a:pt x="528843" y="834614"/>
                </a:lnTo>
                <a:lnTo>
                  <a:pt x="576428" y="816892"/>
                </a:lnTo>
                <a:lnTo>
                  <a:pt x="613788" y="800862"/>
                </a:lnTo>
                <a:lnTo>
                  <a:pt x="650711" y="780888"/>
                </a:lnTo>
                <a:lnTo>
                  <a:pt x="687368" y="755958"/>
                </a:lnTo>
                <a:lnTo>
                  <a:pt x="722743" y="726822"/>
                </a:lnTo>
                <a:lnTo>
                  <a:pt x="755818" y="694231"/>
                </a:lnTo>
                <a:lnTo>
                  <a:pt x="785576" y="658936"/>
                </a:lnTo>
                <a:lnTo>
                  <a:pt x="810999" y="621688"/>
                </a:lnTo>
                <a:lnTo>
                  <a:pt x="831071" y="583239"/>
                </a:lnTo>
                <a:lnTo>
                  <a:pt x="844775" y="544338"/>
                </a:lnTo>
                <a:lnTo>
                  <a:pt x="851093" y="505737"/>
                </a:lnTo>
                <a:lnTo>
                  <a:pt x="849008" y="468188"/>
                </a:lnTo>
                <a:lnTo>
                  <a:pt x="837503" y="432440"/>
                </a:lnTo>
                <a:lnTo>
                  <a:pt x="815561" y="399245"/>
                </a:lnTo>
                <a:lnTo>
                  <a:pt x="782164" y="369354"/>
                </a:lnTo>
                <a:lnTo>
                  <a:pt x="799696" y="320052"/>
                </a:lnTo>
                <a:lnTo>
                  <a:pt x="727008" y="320052"/>
                </a:lnTo>
                <a:lnTo>
                  <a:pt x="670794" y="318543"/>
                </a:lnTo>
                <a:close/>
              </a:path>
              <a:path w="1151254" h="1080135">
                <a:moveTo>
                  <a:pt x="781352" y="117652"/>
                </a:moveTo>
                <a:lnTo>
                  <a:pt x="790862" y="156506"/>
                </a:lnTo>
                <a:lnTo>
                  <a:pt x="790939" y="205486"/>
                </a:lnTo>
                <a:lnTo>
                  <a:pt x="780826" y="255280"/>
                </a:lnTo>
                <a:lnTo>
                  <a:pt x="759768" y="296573"/>
                </a:lnTo>
                <a:lnTo>
                  <a:pt x="727008" y="320052"/>
                </a:lnTo>
                <a:lnTo>
                  <a:pt x="799696" y="320052"/>
                </a:lnTo>
                <a:lnTo>
                  <a:pt x="800107" y="318898"/>
                </a:lnTo>
                <a:lnTo>
                  <a:pt x="811179" y="267893"/>
                </a:lnTo>
                <a:lnTo>
                  <a:pt x="813199" y="216946"/>
                </a:lnTo>
                <a:lnTo>
                  <a:pt x="803984" y="166664"/>
                </a:lnTo>
                <a:lnTo>
                  <a:pt x="781352" y="117652"/>
                </a:lnTo>
                <a:close/>
              </a:path>
            </a:pathLst>
          </a:custGeom>
          <a:solidFill>
            <a:srgbClr val="5FA776"/>
          </a:solidFill>
        </p:spPr>
        <p:txBody>
          <a:bodyPr wrap="square" lIns="0" tIns="0" rIns="0" bIns="0" rtlCol="0"/>
          <a:lstStyle/>
          <a:p>
            <a:endParaRPr/>
          </a:p>
        </p:txBody>
      </p:sp>
      <p:grpSp>
        <p:nvGrpSpPr>
          <p:cNvPr id="20" name="object 20"/>
          <p:cNvGrpSpPr/>
          <p:nvPr/>
        </p:nvGrpSpPr>
        <p:grpSpPr>
          <a:xfrm>
            <a:off x="0" y="3483966"/>
            <a:ext cx="7560309" cy="6776084"/>
            <a:chOff x="0" y="3483966"/>
            <a:chExt cx="7560309" cy="6776084"/>
          </a:xfrm>
        </p:grpSpPr>
        <p:pic>
          <p:nvPicPr>
            <p:cNvPr id="21" name="object 21"/>
            <p:cNvPicPr/>
            <p:nvPr/>
          </p:nvPicPr>
          <p:blipFill>
            <a:blip r:embed="rId9" cstate="print"/>
            <a:stretch>
              <a:fillRect/>
            </a:stretch>
          </p:blipFill>
          <p:spPr>
            <a:xfrm>
              <a:off x="2519997" y="3483966"/>
              <a:ext cx="5039995" cy="2258364"/>
            </a:xfrm>
            <a:prstGeom prst="rect">
              <a:avLst/>
            </a:prstGeom>
          </p:spPr>
        </p:pic>
        <p:sp>
          <p:nvSpPr>
            <p:cNvPr id="22" name="object 22"/>
            <p:cNvSpPr/>
            <p:nvPr/>
          </p:nvSpPr>
          <p:spPr>
            <a:xfrm>
              <a:off x="0" y="3483966"/>
              <a:ext cx="2694940" cy="2258695"/>
            </a:xfrm>
            <a:custGeom>
              <a:avLst/>
              <a:gdLst/>
              <a:ahLst/>
              <a:cxnLst/>
              <a:rect l="l" t="t" r="r" b="b"/>
              <a:pathLst>
                <a:path w="2694940" h="2258695">
                  <a:moveTo>
                    <a:pt x="2519997" y="0"/>
                  </a:moveTo>
                  <a:lnTo>
                    <a:pt x="0" y="0"/>
                  </a:lnTo>
                  <a:lnTo>
                    <a:pt x="0" y="2258364"/>
                  </a:lnTo>
                  <a:lnTo>
                    <a:pt x="2519997" y="2258364"/>
                  </a:lnTo>
                  <a:lnTo>
                    <a:pt x="2519997" y="435521"/>
                  </a:lnTo>
                  <a:lnTo>
                    <a:pt x="2694419" y="336029"/>
                  </a:lnTo>
                  <a:lnTo>
                    <a:pt x="2519997" y="236537"/>
                  </a:lnTo>
                  <a:lnTo>
                    <a:pt x="2519997" y="0"/>
                  </a:lnTo>
                  <a:close/>
                </a:path>
              </a:pathLst>
            </a:custGeom>
            <a:solidFill>
              <a:srgbClr val="0079C3"/>
            </a:solidFill>
          </p:spPr>
          <p:txBody>
            <a:bodyPr wrap="square" lIns="0" tIns="0" rIns="0" bIns="0" rtlCol="0"/>
            <a:lstStyle/>
            <a:p>
              <a:endParaRPr/>
            </a:p>
          </p:txBody>
        </p:sp>
        <p:pic>
          <p:nvPicPr>
            <p:cNvPr id="23" name="object 23"/>
            <p:cNvPicPr/>
            <p:nvPr/>
          </p:nvPicPr>
          <p:blipFill>
            <a:blip r:embed="rId10" cstate="print"/>
            <a:stretch>
              <a:fillRect/>
            </a:stretch>
          </p:blipFill>
          <p:spPr>
            <a:xfrm>
              <a:off x="713409" y="3734143"/>
              <a:ext cx="1178636" cy="498525"/>
            </a:xfrm>
            <a:prstGeom prst="rect">
              <a:avLst/>
            </a:prstGeom>
          </p:spPr>
        </p:pic>
        <p:pic>
          <p:nvPicPr>
            <p:cNvPr id="24" name="object 24"/>
            <p:cNvPicPr/>
            <p:nvPr/>
          </p:nvPicPr>
          <p:blipFill>
            <a:blip r:embed="rId11" cstate="print"/>
            <a:stretch>
              <a:fillRect/>
            </a:stretch>
          </p:blipFill>
          <p:spPr>
            <a:xfrm>
              <a:off x="713409" y="4388371"/>
              <a:ext cx="794143" cy="292303"/>
            </a:xfrm>
            <a:prstGeom prst="rect">
              <a:avLst/>
            </a:prstGeom>
          </p:spPr>
        </p:pic>
        <p:sp>
          <p:nvSpPr>
            <p:cNvPr id="25" name="object 25"/>
            <p:cNvSpPr/>
            <p:nvPr/>
          </p:nvSpPr>
          <p:spPr>
            <a:xfrm>
              <a:off x="0" y="5742330"/>
              <a:ext cx="5039995" cy="2258695"/>
            </a:xfrm>
            <a:custGeom>
              <a:avLst/>
              <a:gdLst/>
              <a:ahLst/>
              <a:cxnLst/>
              <a:rect l="l" t="t" r="r" b="b"/>
              <a:pathLst>
                <a:path w="5039995" h="2258695">
                  <a:moveTo>
                    <a:pt x="0" y="2258364"/>
                  </a:moveTo>
                  <a:lnTo>
                    <a:pt x="0" y="0"/>
                  </a:lnTo>
                  <a:lnTo>
                    <a:pt x="5039996" y="0"/>
                  </a:lnTo>
                  <a:lnTo>
                    <a:pt x="5039996" y="2258364"/>
                  </a:lnTo>
                  <a:lnTo>
                    <a:pt x="0" y="2258364"/>
                  </a:lnTo>
                  <a:close/>
                </a:path>
              </a:pathLst>
            </a:custGeom>
            <a:solidFill>
              <a:srgbClr val="EEEEEF"/>
            </a:solidFill>
          </p:spPr>
          <p:txBody>
            <a:bodyPr wrap="square" lIns="0" tIns="0" rIns="0" bIns="0" rtlCol="0"/>
            <a:lstStyle/>
            <a:p>
              <a:endParaRPr/>
            </a:p>
          </p:txBody>
        </p:sp>
        <p:pic>
          <p:nvPicPr>
            <p:cNvPr id="26" name="object 26"/>
            <p:cNvPicPr/>
            <p:nvPr/>
          </p:nvPicPr>
          <p:blipFill>
            <a:blip r:embed="rId12" cstate="print"/>
            <a:stretch>
              <a:fillRect/>
            </a:stretch>
          </p:blipFill>
          <p:spPr>
            <a:xfrm>
              <a:off x="1924951" y="5742330"/>
              <a:ext cx="3115044" cy="2258364"/>
            </a:xfrm>
            <a:prstGeom prst="rect">
              <a:avLst/>
            </a:prstGeom>
          </p:spPr>
        </p:pic>
        <p:pic>
          <p:nvPicPr>
            <p:cNvPr id="27" name="object 27"/>
            <p:cNvPicPr/>
            <p:nvPr/>
          </p:nvPicPr>
          <p:blipFill>
            <a:blip r:embed="rId13" cstate="print"/>
            <a:stretch>
              <a:fillRect/>
            </a:stretch>
          </p:blipFill>
          <p:spPr>
            <a:xfrm>
              <a:off x="0" y="5742330"/>
              <a:ext cx="2520003" cy="2258364"/>
            </a:xfrm>
            <a:prstGeom prst="rect">
              <a:avLst/>
            </a:prstGeom>
          </p:spPr>
        </p:pic>
        <p:sp>
          <p:nvSpPr>
            <p:cNvPr id="28" name="object 28"/>
            <p:cNvSpPr/>
            <p:nvPr/>
          </p:nvSpPr>
          <p:spPr>
            <a:xfrm>
              <a:off x="4865585" y="5742330"/>
              <a:ext cx="2694940" cy="2258695"/>
            </a:xfrm>
            <a:custGeom>
              <a:avLst/>
              <a:gdLst/>
              <a:ahLst/>
              <a:cxnLst/>
              <a:rect l="l" t="t" r="r" b="b"/>
              <a:pathLst>
                <a:path w="2694940" h="2258695">
                  <a:moveTo>
                    <a:pt x="2694419" y="0"/>
                  </a:moveTo>
                  <a:lnTo>
                    <a:pt x="174409" y="0"/>
                  </a:lnTo>
                  <a:lnTo>
                    <a:pt x="174409" y="236537"/>
                  </a:lnTo>
                  <a:lnTo>
                    <a:pt x="0" y="336029"/>
                  </a:lnTo>
                  <a:lnTo>
                    <a:pt x="174409" y="435521"/>
                  </a:lnTo>
                  <a:lnTo>
                    <a:pt x="174409" y="2258364"/>
                  </a:lnTo>
                  <a:lnTo>
                    <a:pt x="2694419" y="2258364"/>
                  </a:lnTo>
                  <a:lnTo>
                    <a:pt x="2694419" y="0"/>
                  </a:lnTo>
                  <a:close/>
                </a:path>
              </a:pathLst>
            </a:custGeom>
            <a:solidFill>
              <a:srgbClr val="0079C3"/>
            </a:solidFill>
          </p:spPr>
          <p:txBody>
            <a:bodyPr wrap="square" lIns="0" tIns="0" rIns="0" bIns="0" rtlCol="0"/>
            <a:lstStyle/>
            <a:p>
              <a:endParaRPr/>
            </a:p>
          </p:txBody>
        </p:sp>
        <p:pic>
          <p:nvPicPr>
            <p:cNvPr id="29" name="object 29"/>
            <p:cNvPicPr/>
            <p:nvPr/>
          </p:nvPicPr>
          <p:blipFill>
            <a:blip r:embed="rId14" cstate="print"/>
            <a:stretch>
              <a:fillRect/>
            </a:stretch>
          </p:blipFill>
          <p:spPr>
            <a:xfrm>
              <a:off x="5530887" y="5999950"/>
              <a:ext cx="938110" cy="499529"/>
            </a:xfrm>
            <a:prstGeom prst="rect">
              <a:avLst/>
            </a:prstGeom>
          </p:spPr>
        </p:pic>
        <p:pic>
          <p:nvPicPr>
            <p:cNvPr id="30" name="object 30"/>
            <p:cNvPicPr/>
            <p:nvPr/>
          </p:nvPicPr>
          <p:blipFill>
            <a:blip r:embed="rId15" cstate="print"/>
            <a:stretch>
              <a:fillRect/>
            </a:stretch>
          </p:blipFill>
          <p:spPr>
            <a:xfrm>
              <a:off x="5523386" y="6647307"/>
              <a:ext cx="1190570" cy="322935"/>
            </a:xfrm>
            <a:prstGeom prst="rect">
              <a:avLst/>
            </a:prstGeom>
          </p:spPr>
        </p:pic>
        <p:pic>
          <p:nvPicPr>
            <p:cNvPr id="31" name="object 31"/>
            <p:cNvPicPr/>
            <p:nvPr/>
          </p:nvPicPr>
          <p:blipFill>
            <a:blip r:embed="rId16" cstate="print"/>
            <a:stretch>
              <a:fillRect/>
            </a:stretch>
          </p:blipFill>
          <p:spPr>
            <a:xfrm>
              <a:off x="2519997" y="8000695"/>
              <a:ext cx="5039995" cy="2259304"/>
            </a:xfrm>
            <a:prstGeom prst="rect">
              <a:avLst/>
            </a:prstGeom>
          </p:spPr>
        </p:pic>
        <p:sp>
          <p:nvSpPr>
            <p:cNvPr id="32" name="object 32"/>
            <p:cNvSpPr/>
            <p:nvPr/>
          </p:nvSpPr>
          <p:spPr>
            <a:xfrm>
              <a:off x="0" y="8000695"/>
              <a:ext cx="2694940" cy="2259330"/>
            </a:xfrm>
            <a:custGeom>
              <a:avLst/>
              <a:gdLst/>
              <a:ahLst/>
              <a:cxnLst/>
              <a:rect l="l" t="t" r="r" b="b"/>
              <a:pathLst>
                <a:path w="2694940" h="2259329">
                  <a:moveTo>
                    <a:pt x="2519997" y="0"/>
                  </a:moveTo>
                  <a:lnTo>
                    <a:pt x="0" y="0"/>
                  </a:lnTo>
                  <a:lnTo>
                    <a:pt x="0" y="2259304"/>
                  </a:lnTo>
                  <a:lnTo>
                    <a:pt x="2519997" y="2259304"/>
                  </a:lnTo>
                  <a:lnTo>
                    <a:pt x="2519997" y="435521"/>
                  </a:lnTo>
                  <a:lnTo>
                    <a:pt x="2694419" y="336029"/>
                  </a:lnTo>
                  <a:lnTo>
                    <a:pt x="2519997" y="236537"/>
                  </a:lnTo>
                  <a:lnTo>
                    <a:pt x="2519997" y="0"/>
                  </a:lnTo>
                  <a:close/>
                </a:path>
              </a:pathLst>
            </a:custGeom>
            <a:solidFill>
              <a:srgbClr val="0079C3"/>
            </a:solidFill>
          </p:spPr>
          <p:txBody>
            <a:bodyPr wrap="square" lIns="0" tIns="0" rIns="0" bIns="0" rtlCol="0"/>
            <a:lstStyle/>
            <a:p>
              <a:endParaRPr/>
            </a:p>
          </p:txBody>
        </p:sp>
        <p:sp>
          <p:nvSpPr>
            <p:cNvPr id="33" name="object 33"/>
            <p:cNvSpPr/>
            <p:nvPr/>
          </p:nvSpPr>
          <p:spPr>
            <a:xfrm>
              <a:off x="713409" y="8289049"/>
              <a:ext cx="1180465" cy="494665"/>
            </a:xfrm>
            <a:custGeom>
              <a:avLst/>
              <a:gdLst/>
              <a:ahLst/>
              <a:cxnLst/>
              <a:rect l="l" t="t" r="r" b="b"/>
              <a:pathLst>
                <a:path w="1180464" h="494665">
                  <a:moveTo>
                    <a:pt x="210692" y="164477"/>
                  </a:moveTo>
                  <a:lnTo>
                    <a:pt x="3543" y="164477"/>
                  </a:lnTo>
                  <a:lnTo>
                    <a:pt x="3543" y="192138"/>
                  </a:lnTo>
                  <a:lnTo>
                    <a:pt x="210692" y="192138"/>
                  </a:lnTo>
                  <a:lnTo>
                    <a:pt x="210692" y="164477"/>
                  </a:lnTo>
                  <a:close/>
                </a:path>
                <a:path w="1180464" h="494665">
                  <a:moveTo>
                    <a:pt x="124091" y="42138"/>
                  </a:moveTo>
                  <a:lnTo>
                    <a:pt x="89268" y="42138"/>
                  </a:lnTo>
                  <a:lnTo>
                    <a:pt x="89268" y="164477"/>
                  </a:lnTo>
                  <a:lnTo>
                    <a:pt x="124091" y="164477"/>
                  </a:lnTo>
                  <a:lnTo>
                    <a:pt x="124091" y="42138"/>
                  </a:lnTo>
                  <a:close/>
                </a:path>
                <a:path w="1180464" h="494665">
                  <a:moveTo>
                    <a:pt x="199986" y="11810"/>
                  </a:moveTo>
                  <a:lnTo>
                    <a:pt x="15163" y="11810"/>
                  </a:lnTo>
                  <a:lnTo>
                    <a:pt x="15163" y="42138"/>
                  </a:lnTo>
                  <a:lnTo>
                    <a:pt x="199986" y="42138"/>
                  </a:lnTo>
                  <a:lnTo>
                    <a:pt x="199986" y="11810"/>
                  </a:lnTo>
                  <a:close/>
                </a:path>
                <a:path w="1180464" h="494665">
                  <a:moveTo>
                    <a:pt x="441236" y="166954"/>
                  </a:moveTo>
                  <a:lnTo>
                    <a:pt x="231381" y="166954"/>
                  </a:lnTo>
                  <a:lnTo>
                    <a:pt x="231381" y="193776"/>
                  </a:lnTo>
                  <a:lnTo>
                    <a:pt x="441236" y="193776"/>
                  </a:lnTo>
                  <a:lnTo>
                    <a:pt x="441236" y="166954"/>
                  </a:lnTo>
                  <a:close/>
                </a:path>
                <a:path w="1180464" h="494665">
                  <a:moveTo>
                    <a:pt x="322440" y="125006"/>
                  </a:moveTo>
                  <a:lnTo>
                    <a:pt x="291198" y="125006"/>
                  </a:lnTo>
                  <a:lnTo>
                    <a:pt x="291198" y="166954"/>
                  </a:lnTo>
                  <a:lnTo>
                    <a:pt x="322440" y="166954"/>
                  </a:lnTo>
                  <a:lnTo>
                    <a:pt x="322440" y="125006"/>
                  </a:lnTo>
                  <a:close/>
                </a:path>
                <a:path w="1180464" h="494665">
                  <a:moveTo>
                    <a:pt x="379590" y="0"/>
                  </a:moveTo>
                  <a:lnTo>
                    <a:pt x="349262" y="0"/>
                  </a:lnTo>
                  <a:lnTo>
                    <a:pt x="349262" y="166954"/>
                  </a:lnTo>
                  <a:lnTo>
                    <a:pt x="379590" y="166954"/>
                  </a:lnTo>
                  <a:lnTo>
                    <a:pt x="379590" y="124091"/>
                  </a:lnTo>
                  <a:lnTo>
                    <a:pt x="407731" y="124091"/>
                  </a:lnTo>
                  <a:lnTo>
                    <a:pt x="409955" y="118757"/>
                  </a:lnTo>
                  <a:lnTo>
                    <a:pt x="411934" y="114299"/>
                  </a:lnTo>
                  <a:lnTo>
                    <a:pt x="379590" y="114299"/>
                  </a:lnTo>
                  <a:lnTo>
                    <a:pt x="379590" y="0"/>
                  </a:lnTo>
                  <a:close/>
                </a:path>
                <a:path w="1180464" h="494665">
                  <a:moveTo>
                    <a:pt x="258165" y="32118"/>
                  </a:moveTo>
                  <a:lnTo>
                    <a:pt x="232257" y="43738"/>
                  </a:lnTo>
                  <a:lnTo>
                    <a:pt x="241122" y="64841"/>
                  </a:lnTo>
                  <a:lnTo>
                    <a:pt x="249883" y="87058"/>
                  </a:lnTo>
                  <a:lnTo>
                    <a:pt x="258537" y="110389"/>
                  </a:lnTo>
                  <a:lnTo>
                    <a:pt x="267080" y="134835"/>
                  </a:lnTo>
                  <a:lnTo>
                    <a:pt x="291198" y="125006"/>
                  </a:lnTo>
                  <a:lnTo>
                    <a:pt x="322440" y="125006"/>
                  </a:lnTo>
                  <a:lnTo>
                    <a:pt x="322440" y="111594"/>
                  </a:lnTo>
                  <a:lnTo>
                    <a:pt x="291198" y="111594"/>
                  </a:lnTo>
                  <a:lnTo>
                    <a:pt x="283990" y="93964"/>
                  </a:lnTo>
                  <a:lnTo>
                    <a:pt x="277568" y="78562"/>
                  </a:lnTo>
                  <a:lnTo>
                    <a:pt x="271931" y="65389"/>
                  </a:lnTo>
                  <a:lnTo>
                    <a:pt x="267080" y="54444"/>
                  </a:lnTo>
                  <a:lnTo>
                    <a:pt x="262928" y="44348"/>
                  </a:lnTo>
                  <a:lnTo>
                    <a:pt x="259956" y="36880"/>
                  </a:lnTo>
                  <a:lnTo>
                    <a:pt x="258165" y="32118"/>
                  </a:lnTo>
                  <a:close/>
                </a:path>
                <a:path w="1180464" h="494665">
                  <a:moveTo>
                    <a:pt x="407731" y="124091"/>
                  </a:moveTo>
                  <a:lnTo>
                    <a:pt x="379590" y="124091"/>
                  </a:lnTo>
                  <a:lnTo>
                    <a:pt x="402831" y="134835"/>
                  </a:lnTo>
                  <a:lnTo>
                    <a:pt x="404622" y="131254"/>
                  </a:lnTo>
                  <a:lnTo>
                    <a:pt x="406984" y="125882"/>
                  </a:lnTo>
                  <a:lnTo>
                    <a:pt x="407731" y="124091"/>
                  </a:lnTo>
                  <a:close/>
                </a:path>
                <a:path w="1180464" h="494665">
                  <a:moveTo>
                    <a:pt x="413537" y="34823"/>
                  </a:moveTo>
                  <a:lnTo>
                    <a:pt x="405393" y="56869"/>
                  </a:lnTo>
                  <a:lnTo>
                    <a:pt x="397021" y="77462"/>
                  </a:lnTo>
                  <a:lnTo>
                    <a:pt x="388419" y="96604"/>
                  </a:lnTo>
                  <a:lnTo>
                    <a:pt x="379590" y="114299"/>
                  </a:lnTo>
                  <a:lnTo>
                    <a:pt x="411934" y="114299"/>
                  </a:lnTo>
                  <a:lnTo>
                    <a:pt x="420287" y="95483"/>
                  </a:lnTo>
                  <a:lnTo>
                    <a:pt x="428939" y="75666"/>
                  </a:lnTo>
                  <a:lnTo>
                    <a:pt x="435919" y="59307"/>
                  </a:lnTo>
                  <a:lnTo>
                    <a:pt x="441236" y="46405"/>
                  </a:lnTo>
                  <a:lnTo>
                    <a:pt x="413537" y="34823"/>
                  </a:lnTo>
                  <a:close/>
                </a:path>
                <a:path w="1180464" h="494665">
                  <a:moveTo>
                    <a:pt x="322440" y="0"/>
                  </a:moveTo>
                  <a:lnTo>
                    <a:pt x="291198" y="0"/>
                  </a:lnTo>
                  <a:lnTo>
                    <a:pt x="291198" y="111594"/>
                  </a:lnTo>
                  <a:lnTo>
                    <a:pt x="322440" y="111594"/>
                  </a:lnTo>
                  <a:lnTo>
                    <a:pt x="322440" y="0"/>
                  </a:lnTo>
                  <a:close/>
                </a:path>
                <a:path w="1180464" h="494665">
                  <a:moveTo>
                    <a:pt x="197243" y="405828"/>
                  </a:moveTo>
                  <a:lnTo>
                    <a:pt x="75095" y="405828"/>
                  </a:lnTo>
                  <a:lnTo>
                    <a:pt x="75095" y="494144"/>
                  </a:lnTo>
                  <a:lnTo>
                    <a:pt x="91173" y="494144"/>
                  </a:lnTo>
                  <a:lnTo>
                    <a:pt x="91173" y="478980"/>
                  </a:lnTo>
                  <a:lnTo>
                    <a:pt x="197243" y="478980"/>
                  </a:lnTo>
                  <a:lnTo>
                    <a:pt x="197243" y="464654"/>
                  </a:lnTo>
                  <a:lnTo>
                    <a:pt x="91173" y="464654"/>
                  </a:lnTo>
                  <a:lnTo>
                    <a:pt x="91173" y="421906"/>
                  </a:lnTo>
                  <a:lnTo>
                    <a:pt x="197243" y="421906"/>
                  </a:lnTo>
                  <a:lnTo>
                    <a:pt x="197243" y="405828"/>
                  </a:lnTo>
                  <a:close/>
                </a:path>
                <a:path w="1180464" h="494665">
                  <a:moveTo>
                    <a:pt x="197243" y="478980"/>
                  </a:moveTo>
                  <a:lnTo>
                    <a:pt x="180251" y="478980"/>
                  </a:lnTo>
                  <a:lnTo>
                    <a:pt x="180251" y="494144"/>
                  </a:lnTo>
                  <a:lnTo>
                    <a:pt x="197243" y="494144"/>
                  </a:lnTo>
                  <a:lnTo>
                    <a:pt x="197243" y="478980"/>
                  </a:lnTo>
                  <a:close/>
                </a:path>
                <a:path w="1180464" h="494665">
                  <a:moveTo>
                    <a:pt x="197243" y="421906"/>
                  </a:moveTo>
                  <a:lnTo>
                    <a:pt x="180251" y="421906"/>
                  </a:lnTo>
                  <a:lnTo>
                    <a:pt x="180251" y="464654"/>
                  </a:lnTo>
                  <a:lnTo>
                    <a:pt x="197243" y="464654"/>
                  </a:lnTo>
                  <a:lnTo>
                    <a:pt x="197243" y="421906"/>
                  </a:lnTo>
                  <a:close/>
                </a:path>
                <a:path w="1180464" h="494665">
                  <a:moveTo>
                    <a:pt x="201777" y="364680"/>
                  </a:moveTo>
                  <a:lnTo>
                    <a:pt x="69646" y="364680"/>
                  </a:lnTo>
                  <a:lnTo>
                    <a:pt x="69646" y="380758"/>
                  </a:lnTo>
                  <a:lnTo>
                    <a:pt x="201777" y="380758"/>
                  </a:lnTo>
                  <a:lnTo>
                    <a:pt x="201777" y="364680"/>
                  </a:lnTo>
                  <a:close/>
                </a:path>
                <a:path w="1180464" h="494665">
                  <a:moveTo>
                    <a:pt x="143751" y="330695"/>
                  </a:moveTo>
                  <a:lnTo>
                    <a:pt x="127673" y="330695"/>
                  </a:lnTo>
                  <a:lnTo>
                    <a:pt x="127673" y="364680"/>
                  </a:lnTo>
                  <a:lnTo>
                    <a:pt x="143751" y="364680"/>
                  </a:lnTo>
                  <a:lnTo>
                    <a:pt x="143751" y="330695"/>
                  </a:lnTo>
                  <a:close/>
                </a:path>
                <a:path w="1180464" h="494665">
                  <a:moveTo>
                    <a:pt x="213398" y="315531"/>
                  </a:moveTo>
                  <a:lnTo>
                    <a:pt x="63398" y="315531"/>
                  </a:lnTo>
                  <a:lnTo>
                    <a:pt x="63398" y="330695"/>
                  </a:lnTo>
                  <a:lnTo>
                    <a:pt x="213398" y="330695"/>
                  </a:lnTo>
                  <a:lnTo>
                    <a:pt x="213398" y="315531"/>
                  </a:lnTo>
                  <a:close/>
                </a:path>
                <a:path w="1180464" h="494665">
                  <a:moveTo>
                    <a:pt x="143751" y="283375"/>
                  </a:moveTo>
                  <a:lnTo>
                    <a:pt x="127673" y="283375"/>
                  </a:lnTo>
                  <a:lnTo>
                    <a:pt x="127673" y="315531"/>
                  </a:lnTo>
                  <a:lnTo>
                    <a:pt x="143751" y="315531"/>
                  </a:lnTo>
                  <a:lnTo>
                    <a:pt x="143751" y="283375"/>
                  </a:lnTo>
                  <a:close/>
                </a:path>
                <a:path w="1180464" h="494665">
                  <a:moveTo>
                    <a:pt x="33909" y="404875"/>
                  </a:moveTo>
                  <a:lnTo>
                    <a:pt x="27937" y="427092"/>
                  </a:lnTo>
                  <a:lnTo>
                    <a:pt x="21626" y="448190"/>
                  </a:lnTo>
                  <a:lnTo>
                    <a:pt x="14979" y="468167"/>
                  </a:lnTo>
                  <a:lnTo>
                    <a:pt x="8001" y="487019"/>
                  </a:lnTo>
                  <a:lnTo>
                    <a:pt x="25869" y="493267"/>
                  </a:lnTo>
                  <a:lnTo>
                    <a:pt x="31784" y="473122"/>
                  </a:lnTo>
                  <a:lnTo>
                    <a:pt x="37923" y="452862"/>
                  </a:lnTo>
                  <a:lnTo>
                    <a:pt x="44284" y="432488"/>
                  </a:lnTo>
                  <a:lnTo>
                    <a:pt x="50863" y="412000"/>
                  </a:lnTo>
                  <a:lnTo>
                    <a:pt x="49110" y="410819"/>
                  </a:lnTo>
                  <a:lnTo>
                    <a:pt x="46405" y="409638"/>
                  </a:lnTo>
                  <a:lnTo>
                    <a:pt x="42862" y="408457"/>
                  </a:lnTo>
                  <a:lnTo>
                    <a:pt x="39281" y="406666"/>
                  </a:lnTo>
                  <a:lnTo>
                    <a:pt x="36309" y="405485"/>
                  </a:lnTo>
                  <a:lnTo>
                    <a:pt x="33909" y="404875"/>
                  </a:lnTo>
                  <a:close/>
                </a:path>
                <a:path w="1180464" h="494665">
                  <a:moveTo>
                    <a:pt x="20535" y="285203"/>
                  </a:moveTo>
                  <a:lnTo>
                    <a:pt x="8915" y="297700"/>
                  </a:lnTo>
                  <a:lnTo>
                    <a:pt x="17893" y="304745"/>
                  </a:lnTo>
                  <a:lnTo>
                    <a:pt x="26993" y="312450"/>
                  </a:lnTo>
                  <a:lnTo>
                    <a:pt x="36208" y="320819"/>
                  </a:lnTo>
                  <a:lnTo>
                    <a:pt x="45529" y="329857"/>
                  </a:lnTo>
                  <a:lnTo>
                    <a:pt x="57150" y="317360"/>
                  </a:lnTo>
                  <a:lnTo>
                    <a:pt x="26784" y="290575"/>
                  </a:lnTo>
                  <a:lnTo>
                    <a:pt x="23812" y="288175"/>
                  </a:lnTo>
                  <a:lnTo>
                    <a:pt x="21717" y="286423"/>
                  </a:lnTo>
                  <a:lnTo>
                    <a:pt x="20535" y="285203"/>
                  </a:lnTo>
                  <a:close/>
                </a:path>
                <a:path w="1180464" h="494665">
                  <a:moveTo>
                    <a:pt x="10706" y="345058"/>
                  </a:moveTo>
                  <a:lnTo>
                    <a:pt x="0" y="357555"/>
                  </a:lnTo>
                  <a:lnTo>
                    <a:pt x="9258" y="364807"/>
                  </a:lnTo>
                  <a:lnTo>
                    <a:pt x="18292" y="372281"/>
                  </a:lnTo>
                  <a:lnTo>
                    <a:pt x="27105" y="379983"/>
                  </a:lnTo>
                  <a:lnTo>
                    <a:pt x="35699" y="387921"/>
                  </a:lnTo>
                  <a:lnTo>
                    <a:pt x="48196" y="374510"/>
                  </a:lnTo>
                  <a:lnTo>
                    <a:pt x="39831" y="367652"/>
                  </a:lnTo>
                  <a:lnTo>
                    <a:pt x="30794" y="360456"/>
                  </a:lnTo>
                  <a:lnTo>
                    <a:pt x="21085" y="352923"/>
                  </a:lnTo>
                  <a:lnTo>
                    <a:pt x="10706" y="345058"/>
                  </a:lnTo>
                  <a:close/>
                </a:path>
                <a:path w="1180464" h="494665">
                  <a:moveTo>
                    <a:pt x="695960" y="470065"/>
                  </a:moveTo>
                  <a:lnTo>
                    <a:pt x="483438" y="470065"/>
                  </a:lnTo>
                  <a:lnTo>
                    <a:pt x="483438" y="485228"/>
                  </a:lnTo>
                  <a:lnTo>
                    <a:pt x="695960" y="485228"/>
                  </a:lnTo>
                  <a:lnTo>
                    <a:pt x="695960" y="470065"/>
                  </a:lnTo>
                  <a:close/>
                </a:path>
                <a:path w="1180464" h="494665">
                  <a:moveTo>
                    <a:pt x="597738" y="446824"/>
                  </a:moveTo>
                  <a:lnTo>
                    <a:pt x="581660" y="446824"/>
                  </a:lnTo>
                  <a:lnTo>
                    <a:pt x="581660" y="470065"/>
                  </a:lnTo>
                  <a:lnTo>
                    <a:pt x="597738" y="470065"/>
                  </a:lnTo>
                  <a:lnTo>
                    <a:pt x="597738" y="446824"/>
                  </a:lnTo>
                  <a:close/>
                </a:path>
                <a:path w="1180464" h="494665">
                  <a:moveTo>
                    <a:pt x="676300" y="431660"/>
                  </a:moveTo>
                  <a:lnTo>
                    <a:pt x="503097" y="431660"/>
                  </a:lnTo>
                  <a:lnTo>
                    <a:pt x="503097" y="446824"/>
                  </a:lnTo>
                  <a:lnTo>
                    <a:pt x="676300" y="446824"/>
                  </a:lnTo>
                  <a:lnTo>
                    <a:pt x="676300" y="431660"/>
                  </a:lnTo>
                  <a:close/>
                </a:path>
                <a:path w="1180464" h="494665">
                  <a:moveTo>
                    <a:pt x="597738" y="406666"/>
                  </a:moveTo>
                  <a:lnTo>
                    <a:pt x="581660" y="406666"/>
                  </a:lnTo>
                  <a:lnTo>
                    <a:pt x="581660" y="431660"/>
                  </a:lnTo>
                  <a:lnTo>
                    <a:pt x="597738" y="431660"/>
                  </a:lnTo>
                  <a:lnTo>
                    <a:pt x="597738" y="406666"/>
                  </a:lnTo>
                  <a:close/>
                </a:path>
                <a:path w="1180464" h="494665">
                  <a:moveTo>
                    <a:pt x="675184" y="403999"/>
                  </a:moveTo>
                  <a:lnTo>
                    <a:pt x="648639" y="403999"/>
                  </a:lnTo>
                  <a:lnTo>
                    <a:pt x="654011" y="408762"/>
                  </a:lnTo>
                  <a:lnTo>
                    <a:pt x="658774" y="413791"/>
                  </a:lnTo>
                  <a:lnTo>
                    <a:pt x="662927" y="419163"/>
                  </a:lnTo>
                  <a:lnTo>
                    <a:pt x="677214" y="405790"/>
                  </a:lnTo>
                  <a:lnTo>
                    <a:pt x="675184" y="403999"/>
                  </a:lnTo>
                  <a:close/>
                </a:path>
                <a:path w="1180464" h="494665">
                  <a:moveTo>
                    <a:pt x="578993" y="362927"/>
                  </a:moveTo>
                  <a:lnTo>
                    <a:pt x="554875" y="362927"/>
                  </a:lnTo>
                  <a:lnTo>
                    <a:pt x="547675" y="368620"/>
                  </a:lnTo>
                  <a:lnTo>
                    <a:pt x="540364" y="374091"/>
                  </a:lnTo>
                  <a:lnTo>
                    <a:pt x="532946" y="379333"/>
                  </a:lnTo>
                  <a:lnTo>
                    <a:pt x="525424" y="384340"/>
                  </a:lnTo>
                  <a:lnTo>
                    <a:pt x="522414" y="386740"/>
                  </a:lnTo>
                  <a:lnTo>
                    <a:pt x="518261" y="389102"/>
                  </a:lnTo>
                  <a:lnTo>
                    <a:pt x="512889" y="391502"/>
                  </a:lnTo>
                  <a:lnTo>
                    <a:pt x="511136" y="392074"/>
                  </a:lnTo>
                  <a:lnTo>
                    <a:pt x="509612" y="392683"/>
                  </a:lnTo>
                  <a:lnTo>
                    <a:pt x="508431" y="393293"/>
                  </a:lnTo>
                  <a:lnTo>
                    <a:pt x="515594" y="411124"/>
                  </a:lnTo>
                  <a:lnTo>
                    <a:pt x="522719" y="409333"/>
                  </a:lnTo>
                  <a:lnTo>
                    <a:pt x="529882" y="408457"/>
                  </a:lnTo>
                  <a:lnTo>
                    <a:pt x="537006" y="408457"/>
                  </a:lnTo>
                  <a:lnTo>
                    <a:pt x="545551" y="407793"/>
                  </a:lnTo>
                  <a:lnTo>
                    <a:pt x="548846" y="407571"/>
                  </a:lnTo>
                  <a:lnTo>
                    <a:pt x="554884" y="407571"/>
                  </a:lnTo>
                  <a:lnTo>
                    <a:pt x="564029" y="407119"/>
                  </a:lnTo>
                  <a:lnTo>
                    <a:pt x="573680" y="406780"/>
                  </a:lnTo>
                  <a:lnTo>
                    <a:pt x="581660" y="406666"/>
                  </a:lnTo>
                  <a:lnTo>
                    <a:pt x="597738" y="406666"/>
                  </a:lnTo>
                  <a:lnTo>
                    <a:pt x="597738" y="405790"/>
                  </a:lnTo>
                  <a:lnTo>
                    <a:pt x="602702" y="405733"/>
                  </a:lnTo>
                  <a:lnTo>
                    <a:pt x="608677" y="405561"/>
                  </a:lnTo>
                  <a:lnTo>
                    <a:pt x="623646" y="404875"/>
                  </a:lnTo>
                  <a:lnTo>
                    <a:pt x="634961" y="404875"/>
                  </a:lnTo>
                  <a:lnTo>
                    <a:pt x="643267" y="404571"/>
                  </a:lnTo>
                  <a:lnTo>
                    <a:pt x="648639" y="403999"/>
                  </a:lnTo>
                  <a:lnTo>
                    <a:pt x="675184" y="403999"/>
                  </a:lnTo>
                  <a:lnTo>
                    <a:pt x="664870" y="394902"/>
                  </a:lnTo>
                  <a:lnTo>
                    <a:pt x="662999" y="393293"/>
                  </a:lnTo>
                  <a:lnTo>
                    <a:pt x="538797" y="393293"/>
                  </a:lnTo>
                  <a:lnTo>
                    <a:pt x="549348" y="386036"/>
                  </a:lnTo>
                  <a:lnTo>
                    <a:pt x="559566" y="378553"/>
                  </a:lnTo>
                  <a:lnTo>
                    <a:pt x="569449" y="370849"/>
                  </a:lnTo>
                  <a:lnTo>
                    <a:pt x="578993" y="362927"/>
                  </a:lnTo>
                  <a:close/>
                </a:path>
                <a:path w="1180464" h="494665">
                  <a:moveTo>
                    <a:pt x="554884" y="407571"/>
                  </a:moveTo>
                  <a:lnTo>
                    <a:pt x="548846" y="407571"/>
                  </a:lnTo>
                  <a:lnTo>
                    <a:pt x="546897" y="407793"/>
                  </a:lnTo>
                  <a:lnTo>
                    <a:pt x="539711" y="408457"/>
                  </a:lnTo>
                  <a:lnTo>
                    <a:pt x="552706" y="407679"/>
                  </a:lnTo>
                  <a:lnTo>
                    <a:pt x="554884" y="407571"/>
                  </a:lnTo>
                  <a:close/>
                </a:path>
                <a:path w="1180464" h="494665">
                  <a:moveTo>
                    <a:pt x="629894" y="365632"/>
                  </a:moveTo>
                  <a:lnTo>
                    <a:pt x="618274" y="376339"/>
                  </a:lnTo>
                  <a:lnTo>
                    <a:pt x="623646" y="381673"/>
                  </a:lnTo>
                  <a:lnTo>
                    <a:pt x="628675" y="386130"/>
                  </a:lnTo>
                  <a:lnTo>
                    <a:pt x="633437" y="389712"/>
                  </a:lnTo>
                  <a:lnTo>
                    <a:pt x="617993" y="390598"/>
                  </a:lnTo>
                  <a:lnTo>
                    <a:pt x="598409" y="391488"/>
                  </a:lnTo>
                  <a:lnTo>
                    <a:pt x="546836" y="393293"/>
                  </a:lnTo>
                  <a:lnTo>
                    <a:pt x="662999" y="393293"/>
                  </a:lnTo>
                  <a:lnTo>
                    <a:pt x="652868" y="384582"/>
                  </a:lnTo>
                  <a:lnTo>
                    <a:pt x="641210" y="374827"/>
                  </a:lnTo>
                  <a:lnTo>
                    <a:pt x="629894" y="365632"/>
                  </a:lnTo>
                  <a:close/>
                </a:path>
                <a:path w="1180464" h="494665">
                  <a:moveTo>
                    <a:pt x="667385" y="347764"/>
                  </a:moveTo>
                  <a:lnTo>
                    <a:pt x="514680" y="347764"/>
                  </a:lnTo>
                  <a:lnTo>
                    <a:pt x="514680" y="362927"/>
                  </a:lnTo>
                  <a:lnTo>
                    <a:pt x="667385" y="362927"/>
                  </a:lnTo>
                  <a:lnTo>
                    <a:pt x="667385" y="347764"/>
                  </a:lnTo>
                  <a:close/>
                </a:path>
                <a:path w="1180464" h="494665">
                  <a:moveTo>
                    <a:pt x="688721" y="311035"/>
                  </a:moveTo>
                  <a:lnTo>
                    <a:pt x="491363" y="311035"/>
                  </a:lnTo>
                  <a:lnTo>
                    <a:pt x="491363" y="349440"/>
                  </a:lnTo>
                  <a:lnTo>
                    <a:pt x="508355" y="349440"/>
                  </a:lnTo>
                  <a:lnTo>
                    <a:pt x="508355" y="325323"/>
                  </a:lnTo>
                  <a:lnTo>
                    <a:pt x="688721" y="325323"/>
                  </a:lnTo>
                  <a:lnTo>
                    <a:pt x="688721" y="311035"/>
                  </a:lnTo>
                  <a:close/>
                </a:path>
                <a:path w="1180464" h="494665">
                  <a:moveTo>
                    <a:pt x="688721" y="325323"/>
                  </a:moveTo>
                  <a:lnTo>
                    <a:pt x="671728" y="325323"/>
                  </a:lnTo>
                  <a:lnTo>
                    <a:pt x="671728" y="349440"/>
                  </a:lnTo>
                  <a:lnTo>
                    <a:pt x="688721" y="349440"/>
                  </a:lnTo>
                  <a:lnTo>
                    <a:pt x="688721" y="325323"/>
                  </a:lnTo>
                  <a:close/>
                </a:path>
                <a:path w="1180464" h="494665">
                  <a:moveTo>
                    <a:pt x="587794" y="279793"/>
                  </a:moveTo>
                  <a:lnTo>
                    <a:pt x="572630" y="287832"/>
                  </a:lnTo>
                  <a:lnTo>
                    <a:pt x="575481" y="292304"/>
                  </a:lnTo>
                  <a:lnTo>
                    <a:pt x="578664" y="297662"/>
                  </a:lnTo>
                  <a:lnTo>
                    <a:pt x="582183" y="303906"/>
                  </a:lnTo>
                  <a:lnTo>
                    <a:pt x="586041" y="311035"/>
                  </a:lnTo>
                  <a:lnTo>
                    <a:pt x="592289" y="311035"/>
                  </a:lnTo>
                  <a:lnTo>
                    <a:pt x="602996" y="305701"/>
                  </a:lnTo>
                  <a:lnTo>
                    <a:pt x="601205" y="302120"/>
                  </a:lnTo>
                  <a:lnTo>
                    <a:pt x="598233" y="296748"/>
                  </a:lnTo>
                  <a:lnTo>
                    <a:pt x="594042" y="289623"/>
                  </a:lnTo>
                  <a:lnTo>
                    <a:pt x="591070" y="285470"/>
                  </a:lnTo>
                  <a:lnTo>
                    <a:pt x="589013" y="282193"/>
                  </a:lnTo>
                  <a:lnTo>
                    <a:pt x="587794" y="279793"/>
                  </a:lnTo>
                  <a:close/>
                </a:path>
                <a:path w="1180464" h="494665">
                  <a:moveTo>
                    <a:pt x="935443" y="462978"/>
                  </a:moveTo>
                  <a:lnTo>
                    <a:pt x="726503" y="462978"/>
                  </a:lnTo>
                  <a:lnTo>
                    <a:pt x="726503" y="479056"/>
                  </a:lnTo>
                  <a:lnTo>
                    <a:pt x="935443" y="479056"/>
                  </a:lnTo>
                  <a:lnTo>
                    <a:pt x="935443" y="462978"/>
                  </a:lnTo>
                  <a:close/>
                </a:path>
                <a:path w="1180464" h="494665">
                  <a:moveTo>
                    <a:pt x="839889" y="319265"/>
                  </a:moveTo>
                  <a:lnTo>
                    <a:pt x="821143" y="319265"/>
                  </a:lnTo>
                  <a:lnTo>
                    <a:pt x="821143" y="462978"/>
                  </a:lnTo>
                  <a:lnTo>
                    <a:pt x="839889" y="462978"/>
                  </a:lnTo>
                  <a:lnTo>
                    <a:pt x="839889" y="319265"/>
                  </a:lnTo>
                  <a:close/>
                </a:path>
                <a:path w="1180464" h="494665">
                  <a:moveTo>
                    <a:pt x="922947" y="302272"/>
                  </a:moveTo>
                  <a:lnTo>
                    <a:pt x="739000" y="302272"/>
                  </a:lnTo>
                  <a:lnTo>
                    <a:pt x="739000" y="319265"/>
                  </a:lnTo>
                  <a:lnTo>
                    <a:pt x="922947" y="319265"/>
                  </a:lnTo>
                  <a:lnTo>
                    <a:pt x="922947" y="302272"/>
                  </a:lnTo>
                  <a:close/>
                </a:path>
                <a:path w="1180464" h="494665">
                  <a:moveTo>
                    <a:pt x="1164196" y="293204"/>
                  </a:moveTo>
                  <a:lnTo>
                    <a:pt x="1057122" y="293204"/>
                  </a:lnTo>
                  <a:lnTo>
                    <a:pt x="1057122" y="357555"/>
                  </a:lnTo>
                  <a:lnTo>
                    <a:pt x="1164196" y="357555"/>
                  </a:lnTo>
                  <a:lnTo>
                    <a:pt x="1164196" y="343268"/>
                  </a:lnTo>
                  <a:lnTo>
                    <a:pt x="1073213" y="343268"/>
                  </a:lnTo>
                  <a:lnTo>
                    <a:pt x="1073213" y="307492"/>
                  </a:lnTo>
                  <a:lnTo>
                    <a:pt x="1164196" y="307492"/>
                  </a:lnTo>
                  <a:lnTo>
                    <a:pt x="1164196" y="293204"/>
                  </a:lnTo>
                  <a:close/>
                </a:path>
                <a:path w="1180464" h="494665">
                  <a:moveTo>
                    <a:pt x="1164196" y="307492"/>
                  </a:moveTo>
                  <a:lnTo>
                    <a:pt x="1147190" y="307492"/>
                  </a:lnTo>
                  <a:lnTo>
                    <a:pt x="1147190" y="343268"/>
                  </a:lnTo>
                  <a:lnTo>
                    <a:pt x="1164196" y="343268"/>
                  </a:lnTo>
                  <a:lnTo>
                    <a:pt x="1164196" y="307492"/>
                  </a:lnTo>
                  <a:close/>
                </a:path>
                <a:path w="1180464" h="494665">
                  <a:moveTo>
                    <a:pt x="1031784" y="391388"/>
                  </a:moveTo>
                  <a:lnTo>
                    <a:pt x="999972" y="391388"/>
                  </a:lnTo>
                  <a:lnTo>
                    <a:pt x="999972" y="494068"/>
                  </a:lnTo>
                  <a:lnTo>
                    <a:pt x="1015149" y="494068"/>
                  </a:lnTo>
                  <a:lnTo>
                    <a:pt x="1015149" y="395846"/>
                  </a:lnTo>
                  <a:lnTo>
                    <a:pt x="1035915" y="395846"/>
                  </a:lnTo>
                  <a:lnTo>
                    <a:pt x="1031784" y="391388"/>
                  </a:lnTo>
                  <a:close/>
                </a:path>
                <a:path w="1180464" h="494665">
                  <a:moveTo>
                    <a:pt x="1180299" y="468350"/>
                  </a:moveTo>
                  <a:lnTo>
                    <a:pt x="1039190" y="468350"/>
                  </a:lnTo>
                  <a:lnTo>
                    <a:pt x="1039190" y="482638"/>
                  </a:lnTo>
                  <a:lnTo>
                    <a:pt x="1180299" y="482638"/>
                  </a:lnTo>
                  <a:lnTo>
                    <a:pt x="1180299" y="468350"/>
                  </a:lnTo>
                  <a:close/>
                </a:path>
                <a:path w="1180464" h="494665">
                  <a:moveTo>
                    <a:pt x="1117790" y="437794"/>
                  </a:moveTo>
                  <a:lnTo>
                    <a:pt x="1101712" y="437794"/>
                  </a:lnTo>
                  <a:lnTo>
                    <a:pt x="1101712" y="468350"/>
                  </a:lnTo>
                  <a:lnTo>
                    <a:pt x="1117790" y="468350"/>
                  </a:lnTo>
                  <a:lnTo>
                    <a:pt x="1117790" y="437794"/>
                  </a:lnTo>
                  <a:close/>
                </a:path>
                <a:path w="1180464" h="494665">
                  <a:moveTo>
                    <a:pt x="1015149" y="361022"/>
                  </a:moveTo>
                  <a:lnTo>
                    <a:pt x="996403" y="361022"/>
                  </a:lnTo>
                  <a:lnTo>
                    <a:pt x="989645" y="383060"/>
                  </a:lnTo>
                  <a:lnTo>
                    <a:pt x="981887" y="402761"/>
                  </a:lnTo>
                  <a:lnTo>
                    <a:pt x="973129" y="420119"/>
                  </a:lnTo>
                  <a:lnTo>
                    <a:pt x="963371" y="435127"/>
                  </a:lnTo>
                  <a:lnTo>
                    <a:pt x="965733" y="441680"/>
                  </a:lnTo>
                  <a:lnTo>
                    <a:pt x="968133" y="447928"/>
                  </a:lnTo>
                  <a:lnTo>
                    <a:pt x="970495" y="453872"/>
                  </a:lnTo>
                  <a:lnTo>
                    <a:pt x="979711" y="438928"/>
                  </a:lnTo>
                  <a:lnTo>
                    <a:pt x="987706" y="423506"/>
                  </a:lnTo>
                  <a:lnTo>
                    <a:pt x="994450" y="407682"/>
                  </a:lnTo>
                  <a:lnTo>
                    <a:pt x="999972" y="391388"/>
                  </a:lnTo>
                  <a:lnTo>
                    <a:pt x="1031784" y="391388"/>
                  </a:lnTo>
                  <a:lnTo>
                    <a:pt x="1030125" y="389597"/>
                  </a:lnTo>
                  <a:lnTo>
                    <a:pt x="1015149" y="389597"/>
                  </a:lnTo>
                  <a:lnTo>
                    <a:pt x="1015149" y="361022"/>
                  </a:lnTo>
                  <a:close/>
                </a:path>
                <a:path w="1180464" h="494665">
                  <a:moveTo>
                    <a:pt x="1167764" y="423506"/>
                  </a:moveTo>
                  <a:lnTo>
                    <a:pt x="1051725" y="423506"/>
                  </a:lnTo>
                  <a:lnTo>
                    <a:pt x="1051725" y="437794"/>
                  </a:lnTo>
                  <a:lnTo>
                    <a:pt x="1167764" y="437794"/>
                  </a:lnTo>
                  <a:lnTo>
                    <a:pt x="1167764" y="423506"/>
                  </a:lnTo>
                  <a:close/>
                </a:path>
                <a:path w="1180464" h="494665">
                  <a:moveTo>
                    <a:pt x="1117790" y="394246"/>
                  </a:moveTo>
                  <a:lnTo>
                    <a:pt x="1101712" y="394246"/>
                  </a:lnTo>
                  <a:lnTo>
                    <a:pt x="1101712" y="423506"/>
                  </a:lnTo>
                  <a:lnTo>
                    <a:pt x="1117790" y="423506"/>
                  </a:lnTo>
                  <a:lnTo>
                    <a:pt x="1117790" y="394246"/>
                  </a:lnTo>
                  <a:close/>
                </a:path>
                <a:path w="1180464" h="494665">
                  <a:moveTo>
                    <a:pt x="1035915" y="395846"/>
                  </a:moveTo>
                  <a:lnTo>
                    <a:pt x="1015149" y="395846"/>
                  </a:lnTo>
                  <a:lnTo>
                    <a:pt x="1016939" y="397636"/>
                  </a:lnTo>
                  <a:lnTo>
                    <a:pt x="1019340" y="400608"/>
                  </a:lnTo>
                  <a:lnTo>
                    <a:pt x="1022311" y="404761"/>
                  </a:lnTo>
                  <a:lnTo>
                    <a:pt x="1028255" y="411924"/>
                  </a:lnTo>
                  <a:lnTo>
                    <a:pt x="1032713" y="417563"/>
                  </a:lnTo>
                  <a:lnTo>
                    <a:pt x="1035684" y="421754"/>
                  </a:lnTo>
                  <a:lnTo>
                    <a:pt x="1049083" y="411010"/>
                  </a:lnTo>
                  <a:lnTo>
                    <a:pt x="1042437" y="403201"/>
                  </a:lnTo>
                  <a:lnTo>
                    <a:pt x="1035915" y="395846"/>
                  </a:lnTo>
                  <a:close/>
                </a:path>
                <a:path w="1180464" h="494665">
                  <a:moveTo>
                    <a:pt x="1173149" y="379082"/>
                  </a:moveTo>
                  <a:lnTo>
                    <a:pt x="1047229" y="379082"/>
                  </a:lnTo>
                  <a:lnTo>
                    <a:pt x="1047229" y="394246"/>
                  </a:lnTo>
                  <a:lnTo>
                    <a:pt x="1173149" y="394246"/>
                  </a:lnTo>
                  <a:lnTo>
                    <a:pt x="1173149" y="379082"/>
                  </a:lnTo>
                  <a:close/>
                </a:path>
                <a:path w="1180464" h="494665">
                  <a:moveTo>
                    <a:pt x="1023188" y="382435"/>
                  </a:moveTo>
                  <a:lnTo>
                    <a:pt x="1015149" y="389597"/>
                  </a:lnTo>
                  <a:lnTo>
                    <a:pt x="1030125" y="389597"/>
                  </a:lnTo>
                  <a:lnTo>
                    <a:pt x="1029491" y="388914"/>
                  </a:lnTo>
                  <a:lnTo>
                    <a:pt x="1023188" y="382435"/>
                  </a:lnTo>
                  <a:close/>
                </a:path>
                <a:path w="1180464" h="494665">
                  <a:moveTo>
                    <a:pt x="1045514" y="347611"/>
                  </a:moveTo>
                  <a:lnTo>
                    <a:pt x="966038" y="347611"/>
                  </a:lnTo>
                  <a:lnTo>
                    <a:pt x="966038" y="361022"/>
                  </a:lnTo>
                  <a:lnTo>
                    <a:pt x="1045514" y="361022"/>
                  </a:lnTo>
                  <a:lnTo>
                    <a:pt x="1045514" y="347611"/>
                  </a:lnTo>
                  <a:close/>
                </a:path>
                <a:path w="1180464" h="494665">
                  <a:moveTo>
                    <a:pt x="1015149" y="313702"/>
                  </a:moveTo>
                  <a:lnTo>
                    <a:pt x="999972" y="313702"/>
                  </a:lnTo>
                  <a:lnTo>
                    <a:pt x="999972" y="347611"/>
                  </a:lnTo>
                  <a:lnTo>
                    <a:pt x="1015149" y="347611"/>
                  </a:lnTo>
                  <a:lnTo>
                    <a:pt x="1015149" y="313702"/>
                  </a:lnTo>
                  <a:close/>
                </a:path>
                <a:path w="1180464" h="494665">
                  <a:moveTo>
                    <a:pt x="1041057" y="290461"/>
                  </a:moveTo>
                  <a:lnTo>
                    <a:pt x="1020003" y="294533"/>
                  </a:lnTo>
                  <a:lnTo>
                    <a:pt x="1000637" y="297829"/>
                  </a:lnTo>
                  <a:lnTo>
                    <a:pt x="982955" y="300346"/>
                  </a:lnTo>
                  <a:lnTo>
                    <a:pt x="966952" y="302082"/>
                  </a:lnTo>
                  <a:lnTo>
                    <a:pt x="968705" y="307454"/>
                  </a:lnTo>
                  <a:lnTo>
                    <a:pt x="970229" y="312483"/>
                  </a:lnTo>
                  <a:lnTo>
                    <a:pt x="971410" y="317245"/>
                  </a:lnTo>
                  <a:lnTo>
                    <a:pt x="974991" y="316674"/>
                  </a:lnTo>
                  <a:lnTo>
                    <a:pt x="979754" y="316064"/>
                  </a:lnTo>
                  <a:lnTo>
                    <a:pt x="985697" y="315455"/>
                  </a:lnTo>
                  <a:lnTo>
                    <a:pt x="992251" y="314274"/>
                  </a:lnTo>
                  <a:lnTo>
                    <a:pt x="997013" y="313702"/>
                  </a:lnTo>
                  <a:lnTo>
                    <a:pt x="1015149" y="313702"/>
                  </a:lnTo>
                  <a:lnTo>
                    <a:pt x="1015149" y="310997"/>
                  </a:lnTo>
                  <a:lnTo>
                    <a:pt x="1031227" y="308330"/>
                  </a:lnTo>
                  <a:lnTo>
                    <a:pt x="1042847" y="306235"/>
                  </a:lnTo>
                  <a:lnTo>
                    <a:pt x="1046429" y="305663"/>
                  </a:lnTo>
                  <a:lnTo>
                    <a:pt x="1041057" y="290461"/>
                  </a:lnTo>
                  <a:close/>
                </a:path>
                <a:path w="1180464" h="494665">
                  <a:moveTo>
                    <a:pt x="329717" y="474637"/>
                  </a:moveTo>
                  <a:lnTo>
                    <a:pt x="320789" y="474637"/>
                  </a:lnTo>
                  <a:lnTo>
                    <a:pt x="321398" y="476427"/>
                  </a:lnTo>
                  <a:lnTo>
                    <a:pt x="321970" y="479399"/>
                  </a:lnTo>
                  <a:lnTo>
                    <a:pt x="322592" y="483552"/>
                  </a:lnTo>
                  <a:lnTo>
                    <a:pt x="323773" y="487743"/>
                  </a:lnTo>
                  <a:lnTo>
                    <a:pt x="324323" y="490148"/>
                  </a:lnTo>
                  <a:lnTo>
                    <a:pt x="324383" y="491591"/>
                  </a:lnTo>
                  <a:lnTo>
                    <a:pt x="346710" y="491591"/>
                  </a:lnTo>
                  <a:lnTo>
                    <a:pt x="361374" y="490148"/>
                  </a:lnTo>
                  <a:lnTo>
                    <a:pt x="371473" y="484905"/>
                  </a:lnTo>
                  <a:lnTo>
                    <a:pt x="376837" y="476122"/>
                  </a:lnTo>
                  <a:lnTo>
                    <a:pt x="356501" y="476122"/>
                  </a:lnTo>
                  <a:lnTo>
                    <a:pt x="343992" y="475513"/>
                  </a:lnTo>
                  <a:lnTo>
                    <a:pt x="341033" y="475513"/>
                  </a:lnTo>
                  <a:lnTo>
                    <a:pt x="336270" y="475208"/>
                  </a:lnTo>
                  <a:lnTo>
                    <a:pt x="329717" y="474637"/>
                  </a:lnTo>
                  <a:close/>
                </a:path>
                <a:path w="1180464" h="494665">
                  <a:moveTo>
                    <a:pt x="377939" y="437108"/>
                  </a:moveTo>
                  <a:lnTo>
                    <a:pt x="361873" y="437108"/>
                  </a:lnTo>
                  <a:lnTo>
                    <a:pt x="361873" y="460349"/>
                  </a:lnTo>
                  <a:lnTo>
                    <a:pt x="362470" y="471055"/>
                  </a:lnTo>
                  <a:lnTo>
                    <a:pt x="356501" y="476122"/>
                  </a:lnTo>
                  <a:lnTo>
                    <a:pt x="376837" y="476122"/>
                  </a:lnTo>
                  <a:lnTo>
                    <a:pt x="376997" y="475861"/>
                  </a:lnTo>
                  <a:lnTo>
                    <a:pt x="377939" y="463016"/>
                  </a:lnTo>
                  <a:lnTo>
                    <a:pt x="377939" y="437108"/>
                  </a:lnTo>
                  <a:close/>
                </a:path>
                <a:path w="1180464" h="494665">
                  <a:moveTo>
                    <a:pt x="435089" y="398703"/>
                  </a:moveTo>
                  <a:lnTo>
                    <a:pt x="419023" y="398703"/>
                  </a:lnTo>
                  <a:lnTo>
                    <a:pt x="419023" y="422821"/>
                  </a:lnTo>
                  <a:lnTo>
                    <a:pt x="307390" y="422821"/>
                  </a:lnTo>
                  <a:lnTo>
                    <a:pt x="307390" y="437108"/>
                  </a:lnTo>
                  <a:lnTo>
                    <a:pt x="419023" y="437108"/>
                  </a:lnTo>
                  <a:lnTo>
                    <a:pt x="419023" y="448729"/>
                  </a:lnTo>
                  <a:lnTo>
                    <a:pt x="435089" y="448729"/>
                  </a:lnTo>
                  <a:lnTo>
                    <a:pt x="435089" y="398703"/>
                  </a:lnTo>
                  <a:close/>
                </a:path>
                <a:path w="1180464" h="494665">
                  <a:moveTo>
                    <a:pt x="377939" y="398703"/>
                  </a:moveTo>
                  <a:lnTo>
                    <a:pt x="361873" y="398703"/>
                  </a:lnTo>
                  <a:lnTo>
                    <a:pt x="361873" y="422821"/>
                  </a:lnTo>
                  <a:lnTo>
                    <a:pt x="377939" y="422821"/>
                  </a:lnTo>
                  <a:lnTo>
                    <a:pt x="377939" y="398703"/>
                  </a:lnTo>
                  <a:close/>
                </a:path>
                <a:path w="1180464" h="494665">
                  <a:moveTo>
                    <a:pt x="454748" y="384416"/>
                  </a:moveTo>
                  <a:lnTo>
                    <a:pt x="296684" y="384416"/>
                  </a:lnTo>
                  <a:lnTo>
                    <a:pt x="296684" y="398703"/>
                  </a:lnTo>
                  <a:lnTo>
                    <a:pt x="454748" y="398703"/>
                  </a:lnTo>
                  <a:lnTo>
                    <a:pt x="454748" y="384416"/>
                  </a:lnTo>
                  <a:close/>
                </a:path>
                <a:path w="1180464" h="494665">
                  <a:moveTo>
                    <a:pt x="377939" y="360298"/>
                  </a:moveTo>
                  <a:lnTo>
                    <a:pt x="361873" y="360298"/>
                  </a:lnTo>
                  <a:lnTo>
                    <a:pt x="361873" y="384416"/>
                  </a:lnTo>
                  <a:lnTo>
                    <a:pt x="377939" y="384416"/>
                  </a:lnTo>
                  <a:lnTo>
                    <a:pt x="377939" y="360298"/>
                  </a:lnTo>
                  <a:close/>
                </a:path>
                <a:path w="1180464" h="494665">
                  <a:moveTo>
                    <a:pt x="435089" y="351345"/>
                  </a:moveTo>
                  <a:lnTo>
                    <a:pt x="311886" y="351345"/>
                  </a:lnTo>
                  <a:lnTo>
                    <a:pt x="311886" y="360298"/>
                  </a:lnTo>
                  <a:lnTo>
                    <a:pt x="419023" y="360298"/>
                  </a:lnTo>
                  <a:lnTo>
                    <a:pt x="419023" y="384416"/>
                  </a:lnTo>
                  <a:lnTo>
                    <a:pt x="435089" y="384416"/>
                  </a:lnTo>
                  <a:lnTo>
                    <a:pt x="435089" y="351345"/>
                  </a:lnTo>
                  <a:close/>
                </a:path>
                <a:path w="1180464" h="494665">
                  <a:moveTo>
                    <a:pt x="343128" y="281584"/>
                  </a:moveTo>
                  <a:lnTo>
                    <a:pt x="333582" y="298507"/>
                  </a:lnTo>
                  <a:lnTo>
                    <a:pt x="321916" y="315331"/>
                  </a:lnTo>
                  <a:lnTo>
                    <a:pt x="308131" y="332054"/>
                  </a:lnTo>
                  <a:lnTo>
                    <a:pt x="292227" y="348678"/>
                  </a:lnTo>
                  <a:lnTo>
                    <a:pt x="294005" y="349859"/>
                  </a:lnTo>
                  <a:lnTo>
                    <a:pt x="296684" y="352564"/>
                  </a:lnTo>
                  <a:lnTo>
                    <a:pt x="300266" y="356717"/>
                  </a:lnTo>
                  <a:lnTo>
                    <a:pt x="303225" y="359727"/>
                  </a:lnTo>
                  <a:lnTo>
                    <a:pt x="303847" y="360298"/>
                  </a:lnTo>
                  <a:lnTo>
                    <a:pt x="306806" y="357936"/>
                  </a:lnTo>
                  <a:lnTo>
                    <a:pt x="309486" y="354926"/>
                  </a:lnTo>
                  <a:lnTo>
                    <a:pt x="311886" y="351345"/>
                  </a:lnTo>
                  <a:lnTo>
                    <a:pt x="435089" y="351345"/>
                  </a:lnTo>
                  <a:lnTo>
                    <a:pt x="435089" y="346011"/>
                  </a:lnTo>
                  <a:lnTo>
                    <a:pt x="316268" y="346011"/>
                  </a:lnTo>
                  <a:lnTo>
                    <a:pt x="322811" y="338724"/>
                  </a:lnTo>
                  <a:lnTo>
                    <a:pt x="329012" y="331209"/>
                  </a:lnTo>
                  <a:lnTo>
                    <a:pt x="334870" y="323465"/>
                  </a:lnTo>
                  <a:lnTo>
                    <a:pt x="340385" y="315493"/>
                  </a:lnTo>
                  <a:lnTo>
                    <a:pt x="415429" y="315493"/>
                  </a:lnTo>
                  <a:lnTo>
                    <a:pt x="415429" y="301205"/>
                  </a:lnTo>
                  <a:lnTo>
                    <a:pt x="350240" y="301205"/>
                  </a:lnTo>
                  <a:lnTo>
                    <a:pt x="353834" y="295871"/>
                  </a:lnTo>
                  <a:lnTo>
                    <a:pt x="357098" y="290499"/>
                  </a:lnTo>
                  <a:lnTo>
                    <a:pt x="360083" y="285165"/>
                  </a:lnTo>
                  <a:lnTo>
                    <a:pt x="343128" y="281584"/>
                  </a:lnTo>
                  <a:close/>
                </a:path>
                <a:path w="1180464" h="494665">
                  <a:moveTo>
                    <a:pt x="415429" y="315493"/>
                  </a:moveTo>
                  <a:lnTo>
                    <a:pt x="394855" y="315493"/>
                  </a:lnTo>
                  <a:lnTo>
                    <a:pt x="370751" y="346011"/>
                  </a:lnTo>
                  <a:lnTo>
                    <a:pt x="390436" y="346011"/>
                  </a:lnTo>
                  <a:lnTo>
                    <a:pt x="415429" y="315569"/>
                  </a:lnTo>
                  <a:close/>
                </a:path>
                <a:path w="1180464" h="494665">
                  <a:moveTo>
                    <a:pt x="269849" y="385216"/>
                  </a:moveTo>
                  <a:lnTo>
                    <a:pt x="263918" y="408497"/>
                  </a:lnTo>
                  <a:lnTo>
                    <a:pt x="257778" y="430102"/>
                  </a:lnTo>
                  <a:lnTo>
                    <a:pt x="251359" y="450192"/>
                  </a:lnTo>
                  <a:lnTo>
                    <a:pt x="244830" y="468274"/>
                  </a:lnTo>
                  <a:lnTo>
                    <a:pt x="261810" y="473646"/>
                  </a:lnTo>
                  <a:lnTo>
                    <a:pt x="268729" y="450029"/>
                  </a:lnTo>
                  <a:lnTo>
                    <a:pt x="274985" y="428979"/>
                  </a:lnTo>
                  <a:lnTo>
                    <a:pt x="280725" y="410001"/>
                  </a:lnTo>
                  <a:lnTo>
                    <a:pt x="285902" y="393255"/>
                  </a:lnTo>
                  <a:lnTo>
                    <a:pt x="280555" y="390893"/>
                  </a:lnTo>
                  <a:lnTo>
                    <a:pt x="275196" y="388188"/>
                  </a:lnTo>
                  <a:lnTo>
                    <a:pt x="269849" y="385216"/>
                  </a:lnTo>
                  <a:close/>
                </a:path>
                <a:path w="1180464" h="494665">
                  <a:moveTo>
                    <a:pt x="260896" y="296824"/>
                  </a:moveTo>
                  <a:lnTo>
                    <a:pt x="246608" y="303949"/>
                  </a:lnTo>
                  <a:lnTo>
                    <a:pt x="253318" y="316400"/>
                  </a:lnTo>
                  <a:lnTo>
                    <a:pt x="260019" y="329633"/>
                  </a:lnTo>
                  <a:lnTo>
                    <a:pt x="266711" y="343645"/>
                  </a:lnTo>
                  <a:lnTo>
                    <a:pt x="273392" y="358432"/>
                  </a:lnTo>
                  <a:lnTo>
                    <a:pt x="289483" y="350392"/>
                  </a:lnTo>
                  <a:lnTo>
                    <a:pt x="285130" y="341912"/>
                  </a:lnTo>
                  <a:lnTo>
                    <a:pt x="279215" y="330757"/>
                  </a:lnTo>
                  <a:lnTo>
                    <a:pt x="271738" y="316922"/>
                  </a:lnTo>
                  <a:lnTo>
                    <a:pt x="262699" y="300405"/>
                  </a:lnTo>
                  <a:lnTo>
                    <a:pt x="262077" y="298615"/>
                  </a:lnTo>
                  <a:lnTo>
                    <a:pt x="261505" y="297433"/>
                  </a:lnTo>
                  <a:lnTo>
                    <a:pt x="260896" y="296824"/>
                  </a:lnTo>
                  <a:close/>
                </a:path>
              </a:pathLst>
            </a:custGeom>
            <a:solidFill>
              <a:srgbClr val="FEFEFE"/>
            </a:solidFill>
          </p:spPr>
          <p:txBody>
            <a:bodyPr wrap="square" lIns="0" tIns="0" rIns="0" bIns="0" rtlCol="0"/>
            <a:lstStyle/>
            <a:p>
              <a:endParaRPr/>
            </a:p>
          </p:txBody>
        </p:sp>
        <p:pic>
          <p:nvPicPr>
            <p:cNvPr id="34" name="object 34"/>
            <p:cNvPicPr/>
            <p:nvPr/>
          </p:nvPicPr>
          <p:blipFill>
            <a:blip r:embed="rId17" cstate="print"/>
            <a:stretch>
              <a:fillRect/>
            </a:stretch>
          </p:blipFill>
          <p:spPr>
            <a:xfrm>
              <a:off x="711771" y="8931986"/>
              <a:ext cx="1377073" cy="322935"/>
            </a:xfrm>
            <a:prstGeom prst="rect">
              <a:avLst/>
            </a:prstGeom>
          </p:spPr>
        </p:pic>
      </p:grpSp>
      <p:grpSp>
        <p:nvGrpSpPr>
          <p:cNvPr id="35" name="object 35"/>
          <p:cNvGrpSpPr/>
          <p:nvPr/>
        </p:nvGrpSpPr>
        <p:grpSpPr>
          <a:xfrm>
            <a:off x="7560005" y="5744210"/>
            <a:ext cx="5039995" cy="4516120"/>
            <a:chOff x="7560005" y="5744210"/>
            <a:chExt cx="5039995" cy="4516120"/>
          </a:xfrm>
        </p:grpSpPr>
        <p:pic>
          <p:nvPicPr>
            <p:cNvPr id="36" name="object 36"/>
            <p:cNvPicPr/>
            <p:nvPr/>
          </p:nvPicPr>
          <p:blipFill>
            <a:blip r:embed="rId18" cstate="print"/>
            <a:stretch>
              <a:fillRect/>
            </a:stretch>
          </p:blipFill>
          <p:spPr>
            <a:xfrm>
              <a:off x="10080002" y="8002575"/>
              <a:ext cx="2519997" cy="2257425"/>
            </a:xfrm>
            <a:prstGeom prst="rect">
              <a:avLst/>
            </a:prstGeom>
          </p:spPr>
        </p:pic>
        <p:sp>
          <p:nvSpPr>
            <p:cNvPr id="37" name="object 37"/>
            <p:cNvSpPr/>
            <p:nvPr/>
          </p:nvSpPr>
          <p:spPr>
            <a:xfrm>
              <a:off x="10080002" y="5744210"/>
              <a:ext cx="2520315" cy="2433320"/>
            </a:xfrm>
            <a:custGeom>
              <a:avLst/>
              <a:gdLst/>
              <a:ahLst/>
              <a:cxnLst/>
              <a:rect l="l" t="t" r="r" b="b"/>
              <a:pathLst>
                <a:path w="2520315" h="2433320">
                  <a:moveTo>
                    <a:pt x="2519997" y="0"/>
                  </a:moveTo>
                  <a:lnTo>
                    <a:pt x="0" y="0"/>
                  </a:lnTo>
                  <a:lnTo>
                    <a:pt x="0" y="2258364"/>
                  </a:lnTo>
                  <a:lnTo>
                    <a:pt x="236537" y="2258364"/>
                  </a:lnTo>
                  <a:lnTo>
                    <a:pt x="336029" y="2432773"/>
                  </a:lnTo>
                  <a:lnTo>
                    <a:pt x="435521" y="2258364"/>
                  </a:lnTo>
                  <a:lnTo>
                    <a:pt x="2519997" y="2258364"/>
                  </a:lnTo>
                  <a:lnTo>
                    <a:pt x="2519997" y="0"/>
                  </a:lnTo>
                  <a:close/>
                </a:path>
              </a:pathLst>
            </a:custGeom>
            <a:solidFill>
              <a:srgbClr val="5FA776"/>
            </a:solidFill>
          </p:spPr>
          <p:txBody>
            <a:bodyPr wrap="square" lIns="0" tIns="0" rIns="0" bIns="0" rtlCol="0"/>
            <a:lstStyle/>
            <a:p>
              <a:endParaRPr/>
            </a:p>
          </p:txBody>
        </p:sp>
        <p:pic>
          <p:nvPicPr>
            <p:cNvPr id="38" name="object 38"/>
            <p:cNvPicPr/>
            <p:nvPr/>
          </p:nvPicPr>
          <p:blipFill>
            <a:blip r:embed="rId19" cstate="print"/>
            <a:stretch>
              <a:fillRect/>
            </a:stretch>
          </p:blipFill>
          <p:spPr>
            <a:xfrm>
              <a:off x="7560005" y="5744210"/>
              <a:ext cx="2519997" cy="2258364"/>
            </a:xfrm>
            <a:prstGeom prst="rect">
              <a:avLst/>
            </a:prstGeom>
          </p:spPr>
        </p:pic>
        <p:pic>
          <p:nvPicPr>
            <p:cNvPr id="39" name="object 39"/>
            <p:cNvPicPr/>
            <p:nvPr/>
          </p:nvPicPr>
          <p:blipFill>
            <a:blip r:embed="rId20" cstate="print"/>
            <a:stretch>
              <a:fillRect/>
            </a:stretch>
          </p:blipFill>
          <p:spPr>
            <a:xfrm>
              <a:off x="10383278" y="6651891"/>
              <a:ext cx="1188338" cy="119608"/>
            </a:xfrm>
            <a:prstGeom prst="rect">
              <a:avLst/>
            </a:prstGeom>
          </p:spPr>
        </p:pic>
        <p:pic>
          <p:nvPicPr>
            <p:cNvPr id="40" name="object 40"/>
            <p:cNvPicPr/>
            <p:nvPr/>
          </p:nvPicPr>
          <p:blipFill>
            <a:blip r:embed="rId21" cstate="print"/>
            <a:stretch>
              <a:fillRect/>
            </a:stretch>
          </p:blipFill>
          <p:spPr>
            <a:xfrm>
              <a:off x="10387749" y="6812724"/>
              <a:ext cx="1666735" cy="119799"/>
            </a:xfrm>
            <a:prstGeom prst="rect">
              <a:avLst/>
            </a:prstGeom>
          </p:spPr>
        </p:pic>
        <p:pic>
          <p:nvPicPr>
            <p:cNvPr id="41" name="object 41"/>
            <p:cNvPicPr/>
            <p:nvPr/>
          </p:nvPicPr>
          <p:blipFill>
            <a:blip r:embed="rId22" cstate="print"/>
            <a:stretch>
              <a:fillRect/>
            </a:stretch>
          </p:blipFill>
          <p:spPr>
            <a:xfrm>
              <a:off x="10384802" y="7060527"/>
              <a:ext cx="855573" cy="119583"/>
            </a:xfrm>
            <a:prstGeom prst="rect">
              <a:avLst/>
            </a:prstGeom>
          </p:spPr>
        </p:pic>
        <p:pic>
          <p:nvPicPr>
            <p:cNvPr id="42" name="object 42"/>
            <p:cNvPicPr/>
            <p:nvPr/>
          </p:nvPicPr>
          <p:blipFill>
            <a:blip r:embed="rId23" cstate="print"/>
            <a:stretch>
              <a:fillRect/>
            </a:stretch>
          </p:blipFill>
          <p:spPr>
            <a:xfrm>
              <a:off x="10383278" y="7250696"/>
              <a:ext cx="1631238" cy="119062"/>
            </a:xfrm>
            <a:prstGeom prst="rect">
              <a:avLst/>
            </a:prstGeom>
          </p:spPr>
        </p:pic>
        <p:pic>
          <p:nvPicPr>
            <p:cNvPr id="43" name="object 43"/>
            <p:cNvPicPr/>
            <p:nvPr/>
          </p:nvPicPr>
          <p:blipFill>
            <a:blip r:embed="rId24" cstate="print"/>
            <a:stretch>
              <a:fillRect/>
            </a:stretch>
          </p:blipFill>
          <p:spPr>
            <a:xfrm>
              <a:off x="10383278" y="6001829"/>
              <a:ext cx="939063" cy="216103"/>
            </a:xfrm>
            <a:prstGeom prst="rect">
              <a:avLst/>
            </a:prstGeom>
          </p:spPr>
        </p:pic>
        <p:pic>
          <p:nvPicPr>
            <p:cNvPr id="44" name="object 44"/>
            <p:cNvPicPr/>
            <p:nvPr/>
          </p:nvPicPr>
          <p:blipFill>
            <a:blip r:embed="rId25" cstate="print"/>
            <a:stretch>
              <a:fillRect/>
            </a:stretch>
          </p:blipFill>
          <p:spPr>
            <a:xfrm>
              <a:off x="10383278" y="6291097"/>
              <a:ext cx="1764792" cy="141427"/>
            </a:xfrm>
            <a:prstGeom prst="rect">
              <a:avLst/>
            </a:prstGeom>
          </p:spPr>
        </p:pic>
        <p:sp>
          <p:nvSpPr>
            <p:cNvPr id="45" name="object 45"/>
            <p:cNvSpPr/>
            <p:nvPr/>
          </p:nvSpPr>
          <p:spPr>
            <a:xfrm>
              <a:off x="7560005" y="7828165"/>
              <a:ext cx="2520315" cy="2432050"/>
            </a:xfrm>
            <a:custGeom>
              <a:avLst/>
              <a:gdLst/>
              <a:ahLst/>
              <a:cxnLst/>
              <a:rect l="l" t="t" r="r" b="b"/>
              <a:pathLst>
                <a:path w="2520315" h="2432050">
                  <a:moveTo>
                    <a:pt x="2519997" y="174409"/>
                  </a:moveTo>
                  <a:lnTo>
                    <a:pt x="0" y="174409"/>
                  </a:lnTo>
                  <a:lnTo>
                    <a:pt x="0" y="2431834"/>
                  </a:lnTo>
                  <a:lnTo>
                    <a:pt x="2519997" y="2431834"/>
                  </a:lnTo>
                  <a:lnTo>
                    <a:pt x="2519997" y="174409"/>
                  </a:lnTo>
                  <a:close/>
                </a:path>
                <a:path w="2520315" h="2432050">
                  <a:moveTo>
                    <a:pt x="336029" y="0"/>
                  </a:moveTo>
                  <a:lnTo>
                    <a:pt x="236537" y="174409"/>
                  </a:lnTo>
                  <a:lnTo>
                    <a:pt x="435521" y="174409"/>
                  </a:lnTo>
                  <a:lnTo>
                    <a:pt x="336029" y="0"/>
                  </a:lnTo>
                  <a:close/>
                </a:path>
              </a:pathLst>
            </a:custGeom>
            <a:solidFill>
              <a:srgbClr val="5FA776"/>
            </a:solidFill>
          </p:spPr>
          <p:txBody>
            <a:bodyPr wrap="square" lIns="0" tIns="0" rIns="0" bIns="0" rtlCol="0"/>
            <a:lstStyle/>
            <a:p>
              <a:endParaRPr/>
            </a:p>
          </p:txBody>
        </p:sp>
      </p:grpSp>
      <p:grpSp>
        <p:nvGrpSpPr>
          <p:cNvPr id="46" name="object 46"/>
          <p:cNvGrpSpPr/>
          <p:nvPr/>
        </p:nvGrpSpPr>
        <p:grpSpPr>
          <a:xfrm>
            <a:off x="2993686" y="4672969"/>
            <a:ext cx="755015" cy="755015"/>
            <a:chOff x="2993686" y="4672969"/>
            <a:chExt cx="755015" cy="755015"/>
          </a:xfrm>
        </p:grpSpPr>
        <p:sp>
          <p:nvSpPr>
            <p:cNvPr id="47" name="object 47"/>
            <p:cNvSpPr/>
            <p:nvPr/>
          </p:nvSpPr>
          <p:spPr>
            <a:xfrm>
              <a:off x="3002686" y="4681969"/>
              <a:ext cx="737235" cy="737235"/>
            </a:xfrm>
            <a:custGeom>
              <a:avLst/>
              <a:gdLst/>
              <a:ahLst/>
              <a:cxnLst/>
              <a:rect l="l" t="t" r="r" b="b"/>
              <a:pathLst>
                <a:path w="737235" h="737235">
                  <a:moveTo>
                    <a:pt x="368477" y="0"/>
                  </a:moveTo>
                  <a:lnTo>
                    <a:pt x="322256" y="2871"/>
                  </a:lnTo>
                  <a:lnTo>
                    <a:pt x="277748" y="11254"/>
                  </a:lnTo>
                  <a:lnTo>
                    <a:pt x="235299" y="24804"/>
                  </a:lnTo>
                  <a:lnTo>
                    <a:pt x="195254" y="43175"/>
                  </a:lnTo>
                  <a:lnTo>
                    <a:pt x="157958" y="66023"/>
                  </a:lnTo>
                  <a:lnTo>
                    <a:pt x="123756" y="93000"/>
                  </a:lnTo>
                  <a:lnTo>
                    <a:pt x="92995" y="123764"/>
                  </a:lnTo>
                  <a:lnTo>
                    <a:pt x="66018" y="157966"/>
                  </a:lnTo>
                  <a:lnTo>
                    <a:pt x="43172" y="195264"/>
                  </a:lnTo>
                  <a:lnTo>
                    <a:pt x="24802" y="235310"/>
                  </a:lnTo>
                  <a:lnTo>
                    <a:pt x="11253" y="277760"/>
                  </a:lnTo>
                  <a:lnTo>
                    <a:pt x="2870" y="322269"/>
                  </a:lnTo>
                  <a:lnTo>
                    <a:pt x="0" y="368490"/>
                  </a:lnTo>
                  <a:lnTo>
                    <a:pt x="2870" y="414714"/>
                  </a:lnTo>
                  <a:lnTo>
                    <a:pt x="11253" y="459224"/>
                  </a:lnTo>
                  <a:lnTo>
                    <a:pt x="24802" y="501675"/>
                  </a:lnTo>
                  <a:lnTo>
                    <a:pt x="43172" y="541722"/>
                  </a:lnTo>
                  <a:lnTo>
                    <a:pt x="66018" y="579019"/>
                  </a:lnTo>
                  <a:lnTo>
                    <a:pt x="92995" y="613222"/>
                  </a:lnTo>
                  <a:lnTo>
                    <a:pt x="123756" y="643984"/>
                  </a:lnTo>
                  <a:lnTo>
                    <a:pt x="157958" y="670961"/>
                  </a:lnTo>
                  <a:lnTo>
                    <a:pt x="195254" y="693807"/>
                  </a:lnTo>
                  <a:lnTo>
                    <a:pt x="235299" y="712178"/>
                  </a:lnTo>
                  <a:lnTo>
                    <a:pt x="277748" y="725727"/>
                  </a:lnTo>
                  <a:lnTo>
                    <a:pt x="322256" y="734110"/>
                  </a:lnTo>
                  <a:lnTo>
                    <a:pt x="368477" y="736980"/>
                  </a:lnTo>
                  <a:lnTo>
                    <a:pt x="414701" y="734110"/>
                  </a:lnTo>
                  <a:lnTo>
                    <a:pt x="459211" y="725727"/>
                  </a:lnTo>
                  <a:lnTo>
                    <a:pt x="501662" y="712178"/>
                  </a:lnTo>
                  <a:lnTo>
                    <a:pt x="541709" y="693807"/>
                  </a:lnTo>
                  <a:lnTo>
                    <a:pt x="579006" y="670961"/>
                  </a:lnTo>
                  <a:lnTo>
                    <a:pt x="613209" y="643984"/>
                  </a:lnTo>
                  <a:lnTo>
                    <a:pt x="643971" y="613222"/>
                  </a:lnTo>
                  <a:lnTo>
                    <a:pt x="670948" y="579019"/>
                  </a:lnTo>
                  <a:lnTo>
                    <a:pt x="693795" y="541722"/>
                  </a:lnTo>
                  <a:lnTo>
                    <a:pt x="712165" y="501675"/>
                  </a:lnTo>
                  <a:lnTo>
                    <a:pt x="725714" y="459224"/>
                  </a:lnTo>
                  <a:lnTo>
                    <a:pt x="734097" y="414714"/>
                  </a:lnTo>
                  <a:lnTo>
                    <a:pt x="736968" y="368490"/>
                  </a:lnTo>
                  <a:lnTo>
                    <a:pt x="734097" y="322269"/>
                  </a:lnTo>
                  <a:lnTo>
                    <a:pt x="725714" y="277760"/>
                  </a:lnTo>
                  <a:lnTo>
                    <a:pt x="712165" y="235310"/>
                  </a:lnTo>
                  <a:lnTo>
                    <a:pt x="693795" y="195264"/>
                  </a:lnTo>
                  <a:lnTo>
                    <a:pt x="670948" y="157966"/>
                  </a:lnTo>
                  <a:lnTo>
                    <a:pt x="643971" y="123764"/>
                  </a:lnTo>
                  <a:lnTo>
                    <a:pt x="613209" y="93000"/>
                  </a:lnTo>
                  <a:lnTo>
                    <a:pt x="579006" y="66023"/>
                  </a:lnTo>
                  <a:lnTo>
                    <a:pt x="541709" y="43175"/>
                  </a:lnTo>
                  <a:lnTo>
                    <a:pt x="501662" y="24804"/>
                  </a:lnTo>
                  <a:lnTo>
                    <a:pt x="459211" y="11254"/>
                  </a:lnTo>
                  <a:lnTo>
                    <a:pt x="414701" y="2871"/>
                  </a:lnTo>
                  <a:lnTo>
                    <a:pt x="368477" y="0"/>
                  </a:lnTo>
                  <a:close/>
                </a:path>
              </a:pathLst>
            </a:custGeom>
            <a:solidFill>
              <a:srgbClr val="FEFEFE">
                <a:alpha val="50000"/>
              </a:srgbClr>
            </a:solidFill>
          </p:spPr>
          <p:txBody>
            <a:bodyPr wrap="square" lIns="0" tIns="0" rIns="0" bIns="0" rtlCol="0"/>
            <a:lstStyle/>
            <a:p>
              <a:endParaRPr/>
            </a:p>
          </p:txBody>
        </p:sp>
        <p:sp>
          <p:nvSpPr>
            <p:cNvPr id="48" name="object 48"/>
            <p:cNvSpPr/>
            <p:nvPr/>
          </p:nvSpPr>
          <p:spPr>
            <a:xfrm>
              <a:off x="3002686" y="4681969"/>
              <a:ext cx="737235" cy="737235"/>
            </a:xfrm>
            <a:custGeom>
              <a:avLst/>
              <a:gdLst/>
              <a:ahLst/>
              <a:cxnLst/>
              <a:rect l="l" t="t" r="r" b="b"/>
              <a:pathLst>
                <a:path w="737235" h="737235">
                  <a:moveTo>
                    <a:pt x="368477" y="0"/>
                  </a:moveTo>
                  <a:lnTo>
                    <a:pt x="414701" y="2871"/>
                  </a:lnTo>
                  <a:lnTo>
                    <a:pt x="459211" y="11254"/>
                  </a:lnTo>
                  <a:lnTo>
                    <a:pt x="501662" y="24804"/>
                  </a:lnTo>
                  <a:lnTo>
                    <a:pt x="541709" y="43175"/>
                  </a:lnTo>
                  <a:lnTo>
                    <a:pt x="579006" y="66023"/>
                  </a:lnTo>
                  <a:lnTo>
                    <a:pt x="613209" y="93000"/>
                  </a:lnTo>
                  <a:lnTo>
                    <a:pt x="643971" y="123764"/>
                  </a:lnTo>
                  <a:lnTo>
                    <a:pt x="670948" y="157966"/>
                  </a:lnTo>
                  <a:lnTo>
                    <a:pt x="693795" y="195264"/>
                  </a:lnTo>
                  <a:lnTo>
                    <a:pt x="712165" y="235310"/>
                  </a:lnTo>
                  <a:lnTo>
                    <a:pt x="725714" y="277760"/>
                  </a:lnTo>
                  <a:lnTo>
                    <a:pt x="734097" y="322269"/>
                  </a:lnTo>
                  <a:lnTo>
                    <a:pt x="736968" y="368490"/>
                  </a:lnTo>
                  <a:lnTo>
                    <a:pt x="734097" y="414714"/>
                  </a:lnTo>
                  <a:lnTo>
                    <a:pt x="725714" y="459224"/>
                  </a:lnTo>
                  <a:lnTo>
                    <a:pt x="712165" y="501675"/>
                  </a:lnTo>
                  <a:lnTo>
                    <a:pt x="693795" y="541722"/>
                  </a:lnTo>
                  <a:lnTo>
                    <a:pt x="670948" y="579019"/>
                  </a:lnTo>
                  <a:lnTo>
                    <a:pt x="643971" y="613222"/>
                  </a:lnTo>
                  <a:lnTo>
                    <a:pt x="613209" y="643984"/>
                  </a:lnTo>
                  <a:lnTo>
                    <a:pt x="579006" y="670961"/>
                  </a:lnTo>
                  <a:lnTo>
                    <a:pt x="541709" y="693807"/>
                  </a:lnTo>
                  <a:lnTo>
                    <a:pt x="501662" y="712178"/>
                  </a:lnTo>
                  <a:lnTo>
                    <a:pt x="459211" y="725727"/>
                  </a:lnTo>
                  <a:lnTo>
                    <a:pt x="414701" y="734110"/>
                  </a:lnTo>
                  <a:lnTo>
                    <a:pt x="368477" y="736980"/>
                  </a:lnTo>
                  <a:lnTo>
                    <a:pt x="322256" y="734110"/>
                  </a:lnTo>
                  <a:lnTo>
                    <a:pt x="277748" y="725727"/>
                  </a:lnTo>
                  <a:lnTo>
                    <a:pt x="235299" y="712178"/>
                  </a:lnTo>
                  <a:lnTo>
                    <a:pt x="195254" y="693807"/>
                  </a:lnTo>
                  <a:lnTo>
                    <a:pt x="157958" y="670961"/>
                  </a:lnTo>
                  <a:lnTo>
                    <a:pt x="123756" y="643984"/>
                  </a:lnTo>
                  <a:lnTo>
                    <a:pt x="92995" y="613222"/>
                  </a:lnTo>
                  <a:lnTo>
                    <a:pt x="66018" y="579019"/>
                  </a:lnTo>
                  <a:lnTo>
                    <a:pt x="43172" y="541722"/>
                  </a:lnTo>
                  <a:lnTo>
                    <a:pt x="24802" y="501675"/>
                  </a:lnTo>
                  <a:lnTo>
                    <a:pt x="11253" y="459224"/>
                  </a:lnTo>
                  <a:lnTo>
                    <a:pt x="2870" y="414714"/>
                  </a:lnTo>
                  <a:lnTo>
                    <a:pt x="0" y="368490"/>
                  </a:lnTo>
                  <a:lnTo>
                    <a:pt x="2870" y="322269"/>
                  </a:lnTo>
                  <a:lnTo>
                    <a:pt x="11253" y="277760"/>
                  </a:lnTo>
                  <a:lnTo>
                    <a:pt x="24802" y="235310"/>
                  </a:lnTo>
                  <a:lnTo>
                    <a:pt x="43172" y="195264"/>
                  </a:lnTo>
                  <a:lnTo>
                    <a:pt x="66018" y="157966"/>
                  </a:lnTo>
                  <a:lnTo>
                    <a:pt x="92995" y="123764"/>
                  </a:lnTo>
                  <a:lnTo>
                    <a:pt x="123756" y="93000"/>
                  </a:lnTo>
                  <a:lnTo>
                    <a:pt x="157958" y="66023"/>
                  </a:lnTo>
                  <a:lnTo>
                    <a:pt x="195254" y="43175"/>
                  </a:lnTo>
                  <a:lnTo>
                    <a:pt x="235299" y="24804"/>
                  </a:lnTo>
                  <a:lnTo>
                    <a:pt x="277748" y="11254"/>
                  </a:lnTo>
                  <a:lnTo>
                    <a:pt x="322256" y="2871"/>
                  </a:lnTo>
                  <a:lnTo>
                    <a:pt x="368477" y="0"/>
                  </a:lnTo>
                  <a:close/>
                </a:path>
              </a:pathLst>
            </a:custGeom>
            <a:ln w="17999">
              <a:solidFill>
                <a:srgbClr val="00A2E9"/>
              </a:solidFill>
            </a:ln>
          </p:spPr>
          <p:txBody>
            <a:bodyPr wrap="square" lIns="0" tIns="0" rIns="0" bIns="0" rtlCol="0"/>
            <a:lstStyle/>
            <a:p>
              <a:endParaRPr/>
            </a:p>
          </p:txBody>
        </p:sp>
      </p:grpSp>
      <p:grpSp>
        <p:nvGrpSpPr>
          <p:cNvPr id="49" name="object 49"/>
          <p:cNvGrpSpPr/>
          <p:nvPr/>
        </p:nvGrpSpPr>
        <p:grpSpPr>
          <a:xfrm>
            <a:off x="5658214" y="3817908"/>
            <a:ext cx="1590675" cy="1590675"/>
            <a:chOff x="5658214" y="3817908"/>
            <a:chExt cx="1590675" cy="1590675"/>
          </a:xfrm>
        </p:grpSpPr>
        <p:sp>
          <p:nvSpPr>
            <p:cNvPr id="50" name="object 50"/>
            <p:cNvSpPr/>
            <p:nvPr/>
          </p:nvSpPr>
          <p:spPr>
            <a:xfrm>
              <a:off x="5676214" y="3835908"/>
              <a:ext cx="1554480" cy="1554480"/>
            </a:xfrm>
            <a:custGeom>
              <a:avLst/>
              <a:gdLst/>
              <a:ahLst/>
              <a:cxnLst/>
              <a:rect l="l" t="t" r="r" b="b"/>
              <a:pathLst>
                <a:path w="1554479" h="1554479">
                  <a:moveTo>
                    <a:pt x="777239" y="0"/>
                  </a:moveTo>
                  <a:lnTo>
                    <a:pt x="729892" y="1418"/>
                  </a:lnTo>
                  <a:lnTo>
                    <a:pt x="683295" y="5619"/>
                  </a:lnTo>
                  <a:lnTo>
                    <a:pt x="637529" y="12522"/>
                  </a:lnTo>
                  <a:lnTo>
                    <a:pt x="592676" y="22045"/>
                  </a:lnTo>
                  <a:lnTo>
                    <a:pt x="548818" y="34106"/>
                  </a:lnTo>
                  <a:lnTo>
                    <a:pt x="506034" y="48625"/>
                  </a:lnTo>
                  <a:lnTo>
                    <a:pt x="464408" y="65521"/>
                  </a:lnTo>
                  <a:lnTo>
                    <a:pt x="424020" y="84711"/>
                  </a:lnTo>
                  <a:lnTo>
                    <a:pt x="384951" y="106115"/>
                  </a:lnTo>
                  <a:lnTo>
                    <a:pt x="347282" y="129651"/>
                  </a:lnTo>
                  <a:lnTo>
                    <a:pt x="311096" y="155239"/>
                  </a:lnTo>
                  <a:lnTo>
                    <a:pt x="276473" y="182796"/>
                  </a:lnTo>
                  <a:lnTo>
                    <a:pt x="243494" y="212241"/>
                  </a:lnTo>
                  <a:lnTo>
                    <a:pt x="212241" y="243494"/>
                  </a:lnTo>
                  <a:lnTo>
                    <a:pt x="182796" y="276473"/>
                  </a:lnTo>
                  <a:lnTo>
                    <a:pt x="155239" y="311096"/>
                  </a:lnTo>
                  <a:lnTo>
                    <a:pt x="129651" y="347282"/>
                  </a:lnTo>
                  <a:lnTo>
                    <a:pt x="106115" y="384951"/>
                  </a:lnTo>
                  <a:lnTo>
                    <a:pt x="84711" y="424020"/>
                  </a:lnTo>
                  <a:lnTo>
                    <a:pt x="65521" y="464408"/>
                  </a:lnTo>
                  <a:lnTo>
                    <a:pt x="48625" y="506034"/>
                  </a:lnTo>
                  <a:lnTo>
                    <a:pt x="34106" y="548818"/>
                  </a:lnTo>
                  <a:lnTo>
                    <a:pt x="22045" y="592676"/>
                  </a:lnTo>
                  <a:lnTo>
                    <a:pt x="12522" y="637529"/>
                  </a:lnTo>
                  <a:lnTo>
                    <a:pt x="5619" y="683295"/>
                  </a:lnTo>
                  <a:lnTo>
                    <a:pt x="1418" y="729892"/>
                  </a:lnTo>
                  <a:lnTo>
                    <a:pt x="0" y="777239"/>
                  </a:lnTo>
                  <a:lnTo>
                    <a:pt x="1418" y="824587"/>
                  </a:lnTo>
                  <a:lnTo>
                    <a:pt x="5619" y="871184"/>
                  </a:lnTo>
                  <a:lnTo>
                    <a:pt x="12522" y="916950"/>
                  </a:lnTo>
                  <a:lnTo>
                    <a:pt x="22045" y="961803"/>
                  </a:lnTo>
                  <a:lnTo>
                    <a:pt x="34106" y="1005661"/>
                  </a:lnTo>
                  <a:lnTo>
                    <a:pt x="48625" y="1048445"/>
                  </a:lnTo>
                  <a:lnTo>
                    <a:pt x="65521" y="1090071"/>
                  </a:lnTo>
                  <a:lnTo>
                    <a:pt x="84711" y="1130459"/>
                  </a:lnTo>
                  <a:lnTo>
                    <a:pt x="106115" y="1169528"/>
                  </a:lnTo>
                  <a:lnTo>
                    <a:pt x="129651" y="1207197"/>
                  </a:lnTo>
                  <a:lnTo>
                    <a:pt x="155239" y="1243383"/>
                  </a:lnTo>
                  <a:lnTo>
                    <a:pt x="182796" y="1278006"/>
                  </a:lnTo>
                  <a:lnTo>
                    <a:pt x="212241" y="1310985"/>
                  </a:lnTo>
                  <a:lnTo>
                    <a:pt x="243494" y="1342238"/>
                  </a:lnTo>
                  <a:lnTo>
                    <a:pt x="276473" y="1371683"/>
                  </a:lnTo>
                  <a:lnTo>
                    <a:pt x="311096" y="1399240"/>
                  </a:lnTo>
                  <a:lnTo>
                    <a:pt x="347282" y="1424828"/>
                  </a:lnTo>
                  <a:lnTo>
                    <a:pt x="384951" y="1448364"/>
                  </a:lnTo>
                  <a:lnTo>
                    <a:pt x="424020" y="1469768"/>
                  </a:lnTo>
                  <a:lnTo>
                    <a:pt x="464408" y="1488958"/>
                  </a:lnTo>
                  <a:lnTo>
                    <a:pt x="506034" y="1505854"/>
                  </a:lnTo>
                  <a:lnTo>
                    <a:pt x="548818" y="1520373"/>
                  </a:lnTo>
                  <a:lnTo>
                    <a:pt x="592676" y="1532434"/>
                  </a:lnTo>
                  <a:lnTo>
                    <a:pt x="637529" y="1541957"/>
                  </a:lnTo>
                  <a:lnTo>
                    <a:pt x="683295" y="1548860"/>
                  </a:lnTo>
                  <a:lnTo>
                    <a:pt x="729892" y="1553061"/>
                  </a:lnTo>
                  <a:lnTo>
                    <a:pt x="777239" y="1554479"/>
                  </a:lnTo>
                  <a:lnTo>
                    <a:pt x="824587" y="1553061"/>
                  </a:lnTo>
                  <a:lnTo>
                    <a:pt x="871184" y="1548860"/>
                  </a:lnTo>
                  <a:lnTo>
                    <a:pt x="916950" y="1541957"/>
                  </a:lnTo>
                  <a:lnTo>
                    <a:pt x="961803" y="1532434"/>
                  </a:lnTo>
                  <a:lnTo>
                    <a:pt x="1005661" y="1520373"/>
                  </a:lnTo>
                  <a:lnTo>
                    <a:pt x="1048445" y="1505854"/>
                  </a:lnTo>
                  <a:lnTo>
                    <a:pt x="1090071" y="1488958"/>
                  </a:lnTo>
                  <a:lnTo>
                    <a:pt x="1130459" y="1469768"/>
                  </a:lnTo>
                  <a:lnTo>
                    <a:pt x="1169528" y="1448364"/>
                  </a:lnTo>
                  <a:lnTo>
                    <a:pt x="1207197" y="1424828"/>
                  </a:lnTo>
                  <a:lnTo>
                    <a:pt x="1243383" y="1399240"/>
                  </a:lnTo>
                  <a:lnTo>
                    <a:pt x="1278006" y="1371683"/>
                  </a:lnTo>
                  <a:lnTo>
                    <a:pt x="1310985" y="1342238"/>
                  </a:lnTo>
                  <a:lnTo>
                    <a:pt x="1342238" y="1310985"/>
                  </a:lnTo>
                  <a:lnTo>
                    <a:pt x="1371683" y="1278006"/>
                  </a:lnTo>
                  <a:lnTo>
                    <a:pt x="1399240" y="1243383"/>
                  </a:lnTo>
                  <a:lnTo>
                    <a:pt x="1424828" y="1207197"/>
                  </a:lnTo>
                  <a:lnTo>
                    <a:pt x="1448364" y="1169528"/>
                  </a:lnTo>
                  <a:lnTo>
                    <a:pt x="1469768" y="1130459"/>
                  </a:lnTo>
                  <a:lnTo>
                    <a:pt x="1488958" y="1090071"/>
                  </a:lnTo>
                  <a:lnTo>
                    <a:pt x="1505854" y="1048445"/>
                  </a:lnTo>
                  <a:lnTo>
                    <a:pt x="1520373" y="1005661"/>
                  </a:lnTo>
                  <a:lnTo>
                    <a:pt x="1532434" y="961803"/>
                  </a:lnTo>
                  <a:lnTo>
                    <a:pt x="1541957" y="916950"/>
                  </a:lnTo>
                  <a:lnTo>
                    <a:pt x="1548860" y="871184"/>
                  </a:lnTo>
                  <a:lnTo>
                    <a:pt x="1553061" y="824587"/>
                  </a:lnTo>
                  <a:lnTo>
                    <a:pt x="1554479" y="777239"/>
                  </a:lnTo>
                  <a:lnTo>
                    <a:pt x="1553061" y="729892"/>
                  </a:lnTo>
                  <a:lnTo>
                    <a:pt x="1548860" y="683295"/>
                  </a:lnTo>
                  <a:lnTo>
                    <a:pt x="1541957" y="637529"/>
                  </a:lnTo>
                  <a:lnTo>
                    <a:pt x="1532434" y="592676"/>
                  </a:lnTo>
                  <a:lnTo>
                    <a:pt x="1520373" y="548818"/>
                  </a:lnTo>
                  <a:lnTo>
                    <a:pt x="1505854" y="506034"/>
                  </a:lnTo>
                  <a:lnTo>
                    <a:pt x="1488958" y="464408"/>
                  </a:lnTo>
                  <a:lnTo>
                    <a:pt x="1469768" y="424020"/>
                  </a:lnTo>
                  <a:lnTo>
                    <a:pt x="1448364" y="384951"/>
                  </a:lnTo>
                  <a:lnTo>
                    <a:pt x="1424828" y="347282"/>
                  </a:lnTo>
                  <a:lnTo>
                    <a:pt x="1399240" y="311096"/>
                  </a:lnTo>
                  <a:lnTo>
                    <a:pt x="1371683" y="276473"/>
                  </a:lnTo>
                  <a:lnTo>
                    <a:pt x="1342238" y="243494"/>
                  </a:lnTo>
                  <a:lnTo>
                    <a:pt x="1310985" y="212241"/>
                  </a:lnTo>
                  <a:lnTo>
                    <a:pt x="1278006" y="182796"/>
                  </a:lnTo>
                  <a:lnTo>
                    <a:pt x="1243383" y="155239"/>
                  </a:lnTo>
                  <a:lnTo>
                    <a:pt x="1207197" y="129651"/>
                  </a:lnTo>
                  <a:lnTo>
                    <a:pt x="1169528" y="106115"/>
                  </a:lnTo>
                  <a:lnTo>
                    <a:pt x="1130459" y="84711"/>
                  </a:lnTo>
                  <a:lnTo>
                    <a:pt x="1090071" y="65521"/>
                  </a:lnTo>
                  <a:lnTo>
                    <a:pt x="1048445" y="48625"/>
                  </a:lnTo>
                  <a:lnTo>
                    <a:pt x="1005661" y="34106"/>
                  </a:lnTo>
                  <a:lnTo>
                    <a:pt x="961803" y="22045"/>
                  </a:lnTo>
                  <a:lnTo>
                    <a:pt x="916950" y="12522"/>
                  </a:lnTo>
                  <a:lnTo>
                    <a:pt x="871184" y="5619"/>
                  </a:lnTo>
                  <a:lnTo>
                    <a:pt x="824587" y="1418"/>
                  </a:lnTo>
                  <a:lnTo>
                    <a:pt x="777239" y="0"/>
                  </a:lnTo>
                  <a:close/>
                </a:path>
              </a:pathLst>
            </a:custGeom>
            <a:solidFill>
              <a:srgbClr val="FEFEFE"/>
            </a:solidFill>
          </p:spPr>
          <p:txBody>
            <a:bodyPr wrap="square" lIns="0" tIns="0" rIns="0" bIns="0" rtlCol="0"/>
            <a:lstStyle/>
            <a:p>
              <a:endParaRPr/>
            </a:p>
          </p:txBody>
        </p:sp>
        <p:pic>
          <p:nvPicPr>
            <p:cNvPr id="51" name="object 51"/>
            <p:cNvPicPr/>
            <p:nvPr/>
          </p:nvPicPr>
          <p:blipFill>
            <a:blip r:embed="rId26" cstate="print"/>
            <a:stretch>
              <a:fillRect/>
            </a:stretch>
          </p:blipFill>
          <p:spPr>
            <a:xfrm>
              <a:off x="5676214" y="3902976"/>
              <a:ext cx="1554479" cy="1301038"/>
            </a:xfrm>
            <a:prstGeom prst="rect">
              <a:avLst/>
            </a:prstGeom>
          </p:spPr>
        </p:pic>
        <p:sp>
          <p:nvSpPr>
            <p:cNvPr id="52" name="object 52"/>
            <p:cNvSpPr/>
            <p:nvPr/>
          </p:nvSpPr>
          <p:spPr>
            <a:xfrm>
              <a:off x="5676214" y="3835908"/>
              <a:ext cx="1554480" cy="1554480"/>
            </a:xfrm>
            <a:custGeom>
              <a:avLst/>
              <a:gdLst/>
              <a:ahLst/>
              <a:cxnLst/>
              <a:rect l="l" t="t" r="r" b="b"/>
              <a:pathLst>
                <a:path w="1554479" h="1554479">
                  <a:moveTo>
                    <a:pt x="777239" y="0"/>
                  </a:moveTo>
                  <a:lnTo>
                    <a:pt x="824587" y="1418"/>
                  </a:lnTo>
                  <a:lnTo>
                    <a:pt x="871184" y="5619"/>
                  </a:lnTo>
                  <a:lnTo>
                    <a:pt x="916950" y="12522"/>
                  </a:lnTo>
                  <a:lnTo>
                    <a:pt x="961803" y="22045"/>
                  </a:lnTo>
                  <a:lnTo>
                    <a:pt x="1005661" y="34106"/>
                  </a:lnTo>
                  <a:lnTo>
                    <a:pt x="1048445" y="48625"/>
                  </a:lnTo>
                  <a:lnTo>
                    <a:pt x="1090071" y="65521"/>
                  </a:lnTo>
                  <a:lnTo>
                    <a:pt x="1130459" y="84711"/>
                  </a:lnTo>
                  <a:lnTo>
                    <a:pt x="1169528" y="106115"/>
                  </a:lnTo>
                  <a:lnTo>
                    <a:pt x="1207197" y="129651"/>
                  </a:lnTo>
                  <a:lnTo>
                    <a:pt x="1243383" y="155239"/>
                  </a:lnTo>
                  <a:lnTo>
                    <a:pt x="1278006" y="182796"/>
                  </a:lnTo>
                  <a:lnTo>
                    <a:pt x="1310985" y="212241"/>
                  </a:lnTo>
                  <a:lnTo>
                    <a:pt x="1342238" y="243494"/>
                  </a:lnTo>
                  <a:lnTo>
                    <a:pt x="1371683" y="276473"/>
                  </a:lnTo>
                  <a:lnTo>
                    <a:pt x="1399240" y="311096"/>
                  </a:lnTo>
                  <a:lnTo>
                    <a:pt x="1424828" y="347282"/>
                  </a:lnTo>
                  <a:lnTo>
                    <a:pt x="1448364" y="384951"/>
                  </a:lnTo>
                  <a:lnTo>
                    <a:pt x="1469768" y="424020"/>
                  </a:lnTo>
                  <a:lnTo>
                    <a:pt x="1488958" y="464408"/>
                  </a:lnTo>
                  <a:lnTo>
                    <a:pt x="1505854" y="506034"/>
                  </a:lnTo>
                  <a:lnTo>
                    <a:pt x="1520373" y="548818"/>
                  </a:lnTo>
                  <a:lnTo>
                    <a:pt x="1532434" y="592676"/>
                  </a:lnTo>
                  <a:lnTo>
                    <a:pt x="1541957" y="637529"/>
                  </a:lnTo>
                  <a:lnTo>
                    <a:pt x="1548860" y="683295"/>
                  </a:lnTo>
                  <a:lnTo>
                    <a:pt x="1553061" y="729892"/>
                  </a:lnTo>
                  <a:lnTo>
                    <a:pt x="1554479" y="777239"/>
                  </a:lnTo>
                  <a:lnTo>
                    <a:pt x="1553061" y="824587"/>
                  </a:lnTo>
                  <a:lnTo>
                    <a:pt x="1548860" y="871184"/>
                  </a:lnTo>
                  <a:lnTo>
                    <a:pt x="1541957" y="916950"/>
                  </a:lnTo>
                  <a:lnTo>
                    <a:pt x="1532434" y="961803"/>
                  </a:lnTo>
                  <a:lnTo>
                    <a:pt x="1520373" y="1005661"/>
                  </a:lnTo>
                  <a:lnTo>
                    <a:pt x="1505854" y="1048445"/>
                  </a:lnTo>
                  <a:lnTo>
                    <a:pt x="1488958" y="1090071"/>
                  </a:lnTo>
                  <a:lnTo>
                    <a:pt x="1469768" y="1130459"/>
                  </a:lnTo>
                  <a:lnTo>
                    <a:pt x="1448364" y="1169528"/>
                  </a:lnTo>
                  <a:lnTo>
                    <a:pt x="1424828" y="1207197"/>
                  </a:lnTo>
                  <a:lnTo>
                    <a:pt x="1399240" y="1243383"/>
                  </a:lnTo>
                  <a:lnTo>
                    <a:pt x="1371683" y="1278006"/>
                  </a:lnTo>
                  <a:lnTo>
                    <a:pt x="1342238" y="1310985"/>
                  </a:lnTo>
                  <a:lnTo>
                    <a:pt x="1310985" y="1342238"/>
                  </a:lnTo>
                  <a:lnTo>
                    <a:pt x="1278006" y="1371683"/>
                  </a:lnTo>
                  <a:lnTo>
                    <a:pt x="1243383" y="1399240"/>
                  </a:lnTo>
                  <a:lnTo>
                    <a:pt x="1207197" y="1424828"/>
                  </a:lnTo>
                  <a:lnTo>
                    <a:pt x="1169528" y="1448364"/>
                  </a:lnTo>
                  <a:lnTo>
                    <a:pt x="1130459" y="1469768"/>
                  </a:lnTo>
                  <a:lnTo>
                    <a:pt x="1090071" y="1488958"/>
                  </a:lnTo>
                  <a:lnTo>
                    <a:pt x="1048445" y="1505854"/>
                  </a:lnTo>
                  <a:lnTo>
                    <a:pt x="1005661" y="1520373"/>
                  </a:lnTo>
                  <a:lnTo>
                    <a:pt x="961803" y="1532434"/>
                  </a:lnTo>
                  <a:lnTo>
                    <a:pt x="916950" y="1541957"/>
                  </a:lnTo>
                  <a:lnTo>
                    <a:pt x="871184" y="1548860"/>
                  </a:lnTo>
                  <a:lnTo>
                    <a:pt x="824587" y="1553061"/>
                  </a:lnTo>
                  <a:lnTo>
                    <a:pt x="777239" y="1554479"/>
                  </a:lnTo>
                  <a:lnTo>
                    <a:pt x="729892" y="1553061"/>
                  </a:lnTo>
                  <a:lnTo>
                    <a:pt x="683295" y="1548860"/>
                  </a:lnTo>
                  <a:lnTo>
                    <a:pt x="637529" y="1541957"/>
                  </a:lnTo>
                  <a:lnTo>
                    <a:pt x="592676" y="1532434"/>
                  </a:lnTo>
                  <a:lnTo>
                    <a:pt x="548818" y="1520373"/>
                  </a:lnTo>
                  <a:lnTo>
                    <a:pt x="506034" y="1505854"/>
                  </a:lnTo>
                  <a:lnTo>
                    <a:pt x="464408" y="1488958"/>
                  </a:lnTo>
                  <a:lnTo>
                    <a:pt x="424020" y="1469768"/>
                  </a:lnTo>
                  <a:lnTo>
                    <a:pt x="384951" y="1448364"/>
                  </a:lnTo>
                  <a:lnTo>
                    <a:pt x="347282" y="1424828"/>
                  </a:lnTo>
                  <a:lnTo>
                    <a:pt x="311096" y="1399240"/>
                  </a:lnTo>
                  <a:lnTo>
                    <a:pt x="276473" y="1371683"/>
                  </a:lnTo>
                  <a:lnTo>
                    <a:pt x="243494" y="1342238"/>
                  </a:lnTo>
                  <a:lnTo>
                    <a:pt x="212241" y="1310985"/>
                  </a:lnTo>
                  <a:lnTo>
                    <a:pt x="182796" y="1278006"/>
                  </a:lnTo>
                  <a:lnTo>
                    <a:pt x="155239" y="1243383"/>
                  </a:lnTo>
                  <a:lnTo>
                    <a:pt x="129651" y="1207197"/>
                  </a:lnTo>
                  <a:lnTo>
                    <a:pt x="106115" y="1169528"/>
                  </a:lnTo>
                  <a:lnTo>
                    <a:pt x="84711" y="1130459"/>
                  </a:lnTo>
                  <a:lnTo>
                    <a:pt x="65521" y="1090071"/>
                  </a:lnTo>
                  <a:lnTo>
                    <a:pt x="48625" y="1048445"/>
                  </a:lnTo>
                  <a:lnTo>
                    <a:pt x="34106" y="1005661"/>
                  </a:lnTo>
                  <a:lnTo>
                    <a:pt x="22045" y="961803"/>
                  </a:lnTo>
                  <a:lnTo>
                    <a:pt x="12522" y="916950"/>
                  </a:lnTo>
                  <a:lnTo>
                    <a:pt x="5619" y="871184"/>
                  </a:lnTo>
                  <a:lnTo>
                    <a:pt x="1418" y="824587"/>
                  </a:lnTo>
                  <a:lnTo>
                    <a:pt x="0" y="777239"/>
                  </a:lnTo>
                  <a:lnTo>
                    <a:pt x="1418" y="729892"/>
                  </a:lnTo>
                  <a:lnTo>
                    <a:pt x="5619" y="683295"/>
                  </a:lnTo>
                  <a:lnTo>
                    <a:pt x="12522" y="637529"/>
                  </a:lnTo>
                  <a:lnTo>
                    <a:pt x="22045" y="592676"/>
                  </a:lnTo>
                  <a:lnTo>
                    <a:pt x="34106" y="548818"/>
                  </a:lnTo>
                  <a:lnTo>
                    <a:pt x="48625" y="506034"/>
                  </a:lnTo>
                  <a:lnTo>
                    <a:pt x="65521" y="464408"/>
                  </a:lnTo>
                  <a:lnTo>
                    <a:pt x="84711" y="424020"/>
                  </a:lnTo>
                  <a:lnTo>
                    <a:pt x="106115" y="384951"/>
                  </a:lnTo>
                  <a:lnTo>
                    <a:pt x="129651" y="347282"/>
                  </a:lnTo>
                  <a:lnTo>
                    <a:pt x="155239" y="311096"/>
                  </a:lnTo>
                  <a:lnTo>
                    <a:pt x="182796" y="276473"/>
                  </a:lnTo>
                  <a:lnTo>
                    <a:pt x="212241" y="243494"/>
                  </a:lnTo>
                  <a:lnTo>
                    <a:pt x="243494" y="212241"/>
                  </a:lnTo>
                  <a:lnTo>
                    <a:pt x="276473" y="182796"/>
                  </a:lnTo>
                  <a:lnTo>
                    <a:pt x="311096" y="155239"/>
                  </a:lnTo>
                  <a:lnTo>
                    <a:pt x="347282" y="129651"/>
                  </a:lnTo>
                  <a:lnTo>
                    <a:pt x="384951" y="106115"/>
                  </a:lnTo>
                  <a:lnTo>
                    <a:pt x="424020" y="84711"/>
                  </a:lnTo>
                  <a:lnTo>
                    <a:pt x="464408" y="65521"/>
                  </a:lnTo>
                  <a:lnTo>
                    <a:pt x="506034" y="48625"/>
                  </a:lnTo>
                  <a:lnTo>
                    <a:pt x="548818" y="34106"/>
                  </a:lnTo>
                  <a:lnTo>
                    <a:pt x="592676" y="22045"/>
                  </a:lnTo>
                  <a:lnTo>
                    <a:pt x="637529" y="12522"/>
                  </a:lnTo>
                  <a:lnTo>
                    <a:pt x="683295" y="5619"/>
                  </a:lnTo>
                  <a:lnTo>
                    <a:pt x="729892" y="1418"/>
                  </a:lnTo>
                  <a:lnTo>
                    <a:pt x="777239" y="0"/>
                  </a:lnTo>
                  <a:close/>
                </a:path>
              </a:pathLst>
            </a:custGeom>
            <a:ln w="35999">
              <a:solidFill>
                <a:srgbClr val="EEEEEF"/>
              </a:solidFill>
            </a:ln>
          </p:spPr>
          <p:txBody>
            <a:bodyPr wrap="square" lIns="0" tIns="0" rIns="0" bIns="0" rtlCol="0"/>
            <a:lstStyle/>
            <a:p>
              <a:endParaRPr/>
            </a:p>
          </p:txBody>
        </p:sp>
        <p:sp>
          <p:nvSpPr>
            <p:cNvPr id="53" name="object 53"/>
            <p:cNvSpPr/>
            <p:nvPr/>
          </p:nvSpPr>
          <p:spPr>
            <a:xfrm>
              <a:off x="6150673" y="5058803"/>
              <a:ext cx="605790" cy="93345"/>
            </a:xfrm>
            <a:custGeom>
              <a:avLst/>
              <a:gdLst/>
              <a:ahLst/>
              <a:cxnLst/>
              <a:rect l="l" t="t" r="r" b="b"/>
              <a:pathLst>
                <a:path w="605790" h="93345">
                  <a:moveTo>
                    <a:pt x="9131" y="6362"/>
                  </a:moveTo>
                  <a:lnTo>
                    <a:pt x="0" y="6362"/>
                  </a:lnTo>
                  <a:lnTo>
                    <a:pt x="0" y="85750"/>
                  </a:lnTo>
                  <a:lnTo>
                    <a:pt x="9131" y="85750"/>
                  </a:lnTo>
                  <a:lnTo>
                    <a:pt x="9131" y="48831"/>
                  </a:lnTo>
                  <a:lnTo>
                    <a:pt x="62306" y="48831"/>
                  </a:lnTo>
                  <a:lnTo>
                    <a:pt x="62306" y="40894"/>
                  </a:lnTo>
                  <a:lnTo>
                    <a:pt x="9131" y="40894"/>
                  </a:lnTo>
                  <a:lnTo>
                    <a:pt x="9131" y="6362"/>
                  </a:lnTo>
                  <a:close/>
                </a:path>
                <a:path w="605790" h="93345">
                  <a:moveTo>
                    <a:pt x="62306" y="48831"/>
                  </a:moveTo>
                  <a:lnTo>
                    <a:pt x="53581" y="48831"/>
                  </a:lnTo>
                  <a:lnTo>
                    <a:pt x="53581" y="85750"/>
                  </a:lnTo>
                  <a:lnTo>
                    <a:pt x="62306" y="85750"/>
                  </a:lnTo>
                  <a:lnTo>
                    <a:pt x="62306" y="48831"/>
                  </a:lnTo>
                  <a:close/>
                </a:path>
                <a:path w="605790" h="93345">
                  <a:moveTo>
                    <a:pt x="62306" y="6362"/>
                  </a:moveTo>
                  <a:lnTo>
                    <a:pt x="53581" y="6362"/>
                  </a:lnTo>
                  <a:lnTo>
                    <a:pt x="53581" y="40894"/>
                  </a:lnTo>
                  <a:lnTo>
                    <a:pt x="62306" y="40894"/>
                  </a:lnTo>
                  <a:lnTo>
                    <a:pt x="62306" y="6362"/>
                  </a:lnTo>
                  <a:close/>
                </a:path>
                <a:path w="605790" h="93345">
                  <a:moveTo>
                    <a:pt x="142557" y="6362"/>
                  </a:moveTo>
                  <a:lnTo>
                    <a:pt x="85407" y="6362"/>
                  </a:lnTo>
                  <a:lnTo>
                    <a:pt x="85407" y="85750"/>
                  </a:lnTo>
                  <a:lnTo>
                    <a:pt x="144932" y="85750"/>
                  </a:lnTo>
                  <a:lnTo>
                    <a:pt x="144932" y="78600"/>
                  </a:lnTo>
                  <a:lnTo>
                    <a:pt x="94538" y="78600"/>
                  </a:lnTo>
                  <a:lnTo>
                    <a:pt x="94538" y="48831"/>
                  </a:lnTo>
                  <a:lnTo>
                    <a:pt x="139788" y="48831"/>
                  </a:lnTo>
                  <a:lnTo>
                    <a:pt x="139788" y="40894"/>
                  </a:lnTo>
                  <a:lnTo>
                    <a:pt x="94538" y="40894"/>
                  </a:lnTo>
                  <a:lnTo>
                    <a:pt x="94538" y="13919"/>
                  </a:lnTo>
                  <a:lnTo>
                    <a:pt x="142557" y="13919"/>
                  </a:lnTo>
                  <a:lnTo>
                    <a:pt x="142557" y="6362"/>
                  </a:lnTo>
                  <a:close/>
                </a:path>
                <a:path w="605790" h="93345">
                  <a:moveTo>
                    <a:pt x="198970" y="6362"/>
                  </a:moveTo>
                  <a:lnTo>
                    <a:pt x="164858" y="6362"/>
                  </a:lnTo>
                  <a:lnTo>
                    <a:pt x="164858" y="85750"/>
                  </a:lnTo>
                  <a:lnTo>
                    <a:pt x="173570" y="85750"/>
                  </a:lnTo>
                  <a:lnTo>
                    <a:pt x="173570" y="53594"/>
                  </a:lnTo>
                  <a:lnTo>
                    <a:pt x="198183" y="53594"/>
                  </a:lnTo>
                  <a:lnTo>
                    <a:pt x="210018" y="51962"/>
                  </a:lnTo>
                  <a:lnTo>
                    <a:pt x="218528" y="47450"/>
                  </a:lnTo>
                  <a:lnTo>
                    <a:pt x="219778" y="45669"/>
                  </a:lnTo>
                  <a:lnTo>
                    <a:pt x="173570" y="45669"/>
                  </a:lnTo>
                  <a:lnTo>
                    <a:pt x="173570" y="14312"/>
                  </a:lnTo>
                  <a:lnTo>
                    <a:pt x="218834" y="14312"/>
                  </a:lnTo>
                  <a:lnTo>
                    <a:pt x="217731" y="12819"/>
                  </a:lnTo>
                  <a:lnTo>
                    <a:pt x="209714" y="8277"/>
                  </a:lnTo>
                  <a:lnTo>
                    <a:pt x="198970" y="6362"/>
                  </a:lnTo>
                  <a:close/>
                </a:path>
                <a:path w="605790" h="93345">
                  <a:moveTo>
                    <a:pt x="218834" y="14312"/>
                  </a:moveTo>
                  <a:lnTo>
                    <a:pt x="196596" y="14312"/>
                  </a:lnTo>
                  <a:lnTo>
                    <a:pt x="209029" y="14579"/>
                  </a:lnTo>
                  <a:lnTo>
                    <a:pt x="215518" y="19608"/>
                  </a:lnTo>
                  <a:lnTo>
                    <a:pt x="216039" y="29400"/>
                  </a:lnTo>
                  <a:lnTo>
                    <a:pt x="215773" y="39979"/>
                  </a:lnTo>
                  <a:lnTo>
                    <a:pt x="209308" y="45402"/>
                  </a:lnTo>
                  <a:lnTo>
                    <a:pt x="196596" y="45669"/>
                  </a:lnTo>
                  <a:lnTo>
                    <a:pt x="219778" y="45669"/>
                  </a:lnTo>
                  <a:lnTo>
                    <a:pt x="223715" y="40056"/>
                  </a:lnTo>
                  <a:lnTo>
                    <a:pt x="225577" y="29781"/>
                  </a:lnTo>
                  <a:lnTo>
                    <a:pt x="223020" y="19987"/>
                  </a:lnTo>
                  <a:lnTo>
                    <a:pt x="218834" y="14312"/>
                  </a:lnTo>
                  <a:close/>
                </a:path>
                <a:path w="605790" h="93345">
                  <a:moveTo>
                    <a:pt x="277240" y="6362"/>
                  </a:moveTo>
                  <a:lnTo>
                    <a:pt x="267703" y="6362"/>
                  </a:lnTo>
                  <a:lnTo>
                    <a:pt x="235559" y="85750"/>
                  </a:lnTo>
                  <a:lnTo>
                    <a:pt x="245097" y="85750"/>
                  </a:lnTo>
                  <a:lnTo>
                    <a:pt x="254609" y="61531"/>
                  </a:lnTo>
                  <a:lnTo>
                    <a:pt x="300125" y="61531"/>
                  </a:lnTo>
                  <a:lnTo>
                    <a:pt x="297001" y="54000"/>
                  </a:lnTo>
                  <a:lnTo>
                    <a:pt x="257797" y="54000"/>
                  </a:lnTo>
                  <a:lnTo>
                    <a:pt x="271411" y="18948"/>
                  </a:lnTo>
                  <a:lnTo>
                    <a:pt x="272072" y="17081"/>
                  </a:lnTo>
                  <a:lnTo>
                    <a:pt x="272859" y="14719"/>
                  </a:lnTo>
                  <a:lnTo>
                    <a:pt x="280707" y="14719"/>
                  </a:lnTo>
                  <a:lnTo>
                    <a:pt x="277240" y="6362"/>
                  </a:lnTo>
                  <a:close/>
                </a:path>
                <a:path w="605790" h="93345">
                  <a:moveTo>
                    <a:pt x="300125" y="61531"/>
                  </a:moveTo>
                  <a:lnTo>
                    <a:pt x="290728" y="61531"/>
                  </a:lnTo>
                  <a:lnTo>
                    <a:pt x="300647" y="85750"/>
                  </a:lnTo>
                  <a:lnTo>
                    <a:pt x="310172" y="85750"/>
                  </a:lnTo>
                  <a:lnTo>
                    <a:pt x="300125" y="61531"/>
                  </a:lnTo>
                  <a:close/>
                </a:path>
                <a:path w="605790" h="93345">
                  <a:moveTo>
                    <a:pt x="280707" y="14719"/>
                  </a:moveTo>
                  <a:lnTo>
                    <a:pt x="272859" y="14719"/>
                  </a:lnTo>
                  <a:lnTo>
                    <a:pt x="273659" y="17081"/>
                  </a:lnTo>
                  <a:lnTo>
                    <a:pt x="274180" y="18948"/>
                  </a:lnTo>
                  <a:lnTo>
                    <a:pt x="274459" y="20269"/>
                  </a:lnTo>
                  <a:lnTo>
                    <a:pt x="287540" y="54000"/>
                  </a:lnTo>
                  <a:lnTo>
                    <a:pt x="297001" y="54000"/>
                  </a:lnTo>
                  <a:lnTo>
                    <a:pt x="280707" y="14719"/>
                  </a:lnTo>
                  <a:close/>
                </a:path>
                <a:path w="605790" h="93345">
                  <a:moveTo>
                    <a:pt x="509015" y="19507"/>
                  </a:moveTo>
                  <a:lnTo>
                    <a:pt x="442328" y="19507"/>
                  </a:lnTo>
                  <a:lnTo>
                    <a:pt x="442314" y="44869"/>
                  </a:lnTo>
                  <a:lnTo>
                    <a:pt x="442192" y="51396"/>
                  </a:lnTo>
                  <a:lnTo>
                    <a:pt x="430021" y="88163"/>
                  </a:lnTo>
                  <a:lnTo>
                    <a:pt x="432142" y="89496"/>
                  </a:lnTo>
                  <a:lnTo>
                    <a:pt x="434124" y="91084"/>
                  </a:lnTo>
                  <a:lnTo>
                    <a:pt x="435978" y="92925"/>
                  </a:lnTo>
                  <a:lnTo>
                    <a:pt x="442155" y="83756"/>
                  </a:lnTo>
                  <a:lnTo>
                    <a:pt x="446397" y="72497"/>
                  </a:lnTo>
                  <a:lnTo>
                    <a:pt x="448703" y="59153"/>
                  </a:lnTo>
                  <a:lnTo>
                    <a:pt x="448949" y="48869"/>
                  </a:lnTo>
                  <a:lnTo>
                    <a:pt x="449071" y="25463"/>
                  </a:lnTo>
                  <a:lnTo>
                    <a:pt x="507642" y="25463"/>
                  </a:lnTo>
                  <a:lnTo>
                    <a:pt x="509015" y="19507"/>
                  </a:lnTo>
                  <a:close/>
                </a:path>
                <a:path w="605790" h="93345">
                  <a:moveTo>
                    <a:pt x="426440" y="53594"/>
                  </a:moveTo>
                  <a:lnTo>
                    <a:pt x="424685" y="62302"/>
                  </a:lnTo>
                  <a:lnTo>
                    <a:pt x="422029" y="73469"/>
                  </a:lnTo>
                  <a:lnTo>
                    <a:pt x="420127" y="80756"/>
                  </a:lnTo>
                  <a:lnTo>
                    <a:pt x="417321" y="90500"/>
                  </a:lnTo>
                  <a:lnTo>
                    <a:pt x="424853" y="92887"/>
                  </a:lnTo>
                  <a:lnTo>
                    <a:pt x="428437" y="77012"/>
                  </a:lnTo>
                  <a:lnTo>
                    <a:pt x="429771" y="71356"/>
                  </a:lnTo>
                  <a:lnTo>
                    <a:pt x="431847" y="63119"/>
                  </a:lnTo>
                  <a:lnTo>
                    <a:pt x="433590" y="56769"/>
                  </a:lnTo>
                  <a:lnTo>
                    <a:pt x="429361" y="54927"/>
                  </a:lnTo>
                  <a:lnTo>
                    <a:pt x="426973" y="53860"/>
                  </a:lnTo>
                  <a:lnTo>
                    <a:pt x="426440" y="53594"/>
                  </a:lnTo>
                  <a:close/>
                </a:path>
                <a:path w="605790" h="93345">
                  <a:moveTo>
                    <a:pt x="472135" y="63157"/>
                  </a:moveTo>
                  <a:lnTo>
                    <a:pt x="465391" y="63157"/>
                  </a:lnTo>
                  <a:lnTo>
                    <a:pt x="465351" y="81700"/>
                  </a:lnTo>
                  <a:lnTo>
                    <a:pt x="465124" y="87757"/>
                  </a:lnTo>
                  <a:lnTo>
                    <a:pt x="468972" y="91198"/>
                  </a:lnTo>
                  <a:lnTo>
                    <a:pt x="476885" y="90932"/>
                  </a:lnTo>
                  <a:lnTo>
                    <a:pt x="490899" y="90932"/>
                  </a:lnTo>
                  <a:lnTo>
                    <a:pt x="494614" y="88290"/>
                  </a:lnTo>
                  <a:lnTo>
                    <a:pt x="495449" y="84442"/>
                  </a:lnTo>
                  <a:lnTo>
                    <a:pt x="473862" y="84442"/>
                  </a:lnTo>
                  <a:lnTo>
                    <a:pt x="471881" y="82740"/>
                  </a:lnTo>
                  <a:lnTo>
                    <a:pt x="472038" y="80441"/>
                  </a:lnTo>
                  <a:lnTo>
                    <a:pt x="472135" y="63157"/>
                  </a:lnTo>
                  <a:close/>
                </a:path>
                <a:path w="605790" h="93345">
                  <a:moveTo>
                    <a:pt x="490899" y="90932"/>
                  </a:moveTo>
                  <a:lnTo>
                    <a:pt x="483654" y="90932"/>
                  </a:lnTo>
                  <a:lnTo>
                    <a:pt x="490524" y="91198"/>
                  </a:lnTo>
                  <a:lnTo>
                    <a:pt x="490899" y="90932"/>
                  </a:lnTo>
                  <a:close/>
                </a:path>
                <a:path w="605790" h="93345">
                  <a:moveTo>
                    <a:pt x="455896" y="85344"/>
                  </a:moveTo>
                  <a:lnTo>
                    <a:pt x="448538" y="85344"/>
                  </a:lnTo>
                  <a:lnTo>
                    <a:pt x="449338" y="85610"/>
                  </a:lnTo>
                  <a:lnTo>
                    <a:pt x="450659" y="86144"/>
                  </a:lnTo>
                  <a:lnTo>
                    <a:pt x="452513" y="86931"/>
                  </a:lnTo>
                  <a:lnTo>
                    <a:pt x="453961" y="87464"/>
                  </a:lnTo>
                  <a:lnTo>
                    <a:pt x="455028" y="87731"/>
                  </a:lnTo>
                  <a:lnTo>
                    <a:pt x="455896" y="85344"/>
                  </a:lnTo>
                  <a:close/>
                </a:path>
                <a:path w="605790" h="93345">
                  <a:moveTo>
                    <a:pt x="454621" y="65112"/>
                  </a:moveTo>
                  <a:lnTo>
                    <a:pt x="452780" y="73050"/>
                  </a:lnTo>
                  <a:lnTo>
                    <a:pt x="450648" y="79819"/>
                  </a:lnTo>
                  <a:lnTo>
                    <a:pt x="448271" y="85356"/>
                  </a:lnTo>
                  <a:lnTo>
                    <a:pt x="448538" y="85344"/>
                  </a:lnTo>
                  <a:lnTo>
                    <a:pt x="455896" y="85344"/>
                  </a:lnTo>
                  <a:lnTo>
                    <a:pt x="457210" y="81700"/>
                  </a:lnTo>
                  <a:lnTo>
                    <a:pt x="459328" y="74663"/>
                  </a:lnTo>
                  <a:lnTo>
                    <a:pt x="461378" y="66700"/>
                  </a:lnTo>
                  <a:lnTo>
                    <a:pt x="454621" y="65112"/>
                  </a:lnTo>
                  <a:close/>
                </a:path>
                <a:path w="605790" h="93345">
                  <a:moveTo>
                    <a:pt x="503440" y="63119"/>
                  </a:moveTo>
                  <a:lnTo>
                    <a:pt x="497090" y="65112"/>
                  </a:lnTo>
                  <a:lnTo>
                    <a:pt x="498157" y="67741"/>
                  </a:lnTo>
                  <a:lnTo>
                    <a:pt x="499996" y="73469"/>
                  </a:lnTo>
                  <a:lnTo>
                    <a:pt x="501298" y="77800"/>
                  </a:lnTo>
                  <a:lnTo>
                    <a:pt x="503440" y="84569"/>
                  </a:lnTo>
                  <a:lnTo>
                    <a:pt x="510197" y="82562"/>
                  </a:lnTo>
                  <a:lnTo>
                    <a:pt x="508334" y="77012"/>
                  </a:lnTo>
                  <a:lnTo>
                    <a:pt x="504507" y="66039"/>
                  </a:lnTo>
                  <a:lnTo>
                    <a:pt x="503440" y="63119"/>
                  </a:lnTo>
                  <a:close/>
                </a:path>
                <a:path w="605790" h="93345">
                  <a:moveTo>
                    <a:pt x="490270" y="71882"/>
                  </a:moveTo>
                  <a:lnTo>
                    <a:pt x="490004" y="71882"/>
                  </a:lnTo>
                  <a:lnTo>
                    <a:pt x="489993" y="74891"/>
                  </a:lnTo>
                  <a:lnTo>
                    <a:pt x="489769" y="77012"/>
                  </a:lnTo>
                  <a:lnTo>
                    <a:pt x="489644" y="77800"/>
                  </a:lnTo>
                  <a:lnTo>
                    <a:pt x="489262" y="79552"/>
                  </a:lnTo>
                  <a:lnTo>
                    <a:pt x="489147" y="80441"/>
                  </a:lnTo>
                  <a:lnTo>
                    <a:pt x="488937" y="82740"/>
                  </a:lnTo>
                  <a:lnTo>
                    <a:pt x="486816" y="84188"/>
                  </a:lnTo>
                  <a:lnTo>
                    <a:pt x="478091" y="84188"/>
                  </a:lnTo>
                  <a:lnTo>
                    <a:pt x="473862" y="84442"/>
                  </a:lnTo>
                  <a:lnTo>
                    <a:pt x="495449" y="84442"/>
                  </a:lnTo>
                  <a:lnTo>
                    <a:pt x="496426" y="79819"/>
                  </a:lnTo>
                  <a:lnTo>
                    <a:pt x="496533" y="79032"/>
                  </a:lnTo>
                  <a:lnTo>
                    <a:pt x="496659" y="77800"/>
                  </a:lnTo>
                  <a:lnTo>
                    <a:pt x="496735" y="74663"/>
                  </a:lnTo>
                  <a:lnTo>
                    <a:pt x="495935" y="74129"/>
                  </a:lnTo>
                  <a:lnTo>
                    <a:pt x="494233" y="73469"/>
                  </a:lnTo>
                  <a:lnTo>
                    <a:pt x="491591" y="72682"/>
                  </a:lnTo>
                  <a:lnTo>
                    <a:pt x="490791" y="72148"/>
                  </a:lnTo>
                  <a:lnTo>
                    <a:pt x="490270" y="71882"/>
                  </a:lnTo>
                  <a:close/>
                </a:path>
                <a:path w="605790" h="93345">
                  <a:moveTo>
                    <a:pt x="478447" y="56769"/>
                  </a:moveTo>
                  <a:lnTo>
                    <a:pt x="473278" y="60350"/>
                  </a:lnTo>
                  <a:lnTo>
                    <a:pt x="476999" y="64312"/>
                  </a:lnTo>
                  <a:lnTo>
                    <a:pt x="480021" y="68414"/>
                  </a:lnTo>
                  <a:lnTo>
                    <a:pt x="482409" y="72644"/>
                  </a:lnTo>
                  <a:lnTo>
                    <a:pt x="488353" y="68287"/>
                  </a:lnTo>
                  <a:lnTo>
                    <a:pt x="485190" y="64312"/>
                  </a:lnTo>
                  <a:lnTo>
                    <a:pt x="481888" y="60490"/>
                  </a:lnTo>
                  <a:lnTo>
                    <a:pt x="478447" y="56769"/>
                  </a:lnTo>
                  <a:close/>
                </a:path>
                <a:path w="605790" h="93345">
                  <a:moveTo>
                    <a:pt x="474471" y="42125"/>
                  </a:moveTo>
                  <a:lnTo>
                    <a:pt x="467728" y="42125"/>
                  </a:lnTo>
                  <a:lnTo>
                    <a:pt x="467702" y="44107"/>
                  </a:lnTo>
                  <a:lnTo>
                    <a:pt x="467207" y="51396"/>
                  </a:lnTo>
                  <a:lnTo>
                    <a:pt x="471030" y="55079"/>
                  </a:lnTo>
                  <a:lnTo>
                    <a:pt x="479221" y="54825"/>
                  </a:lnTo>
                  <a:lnTo>
                    <a:pt x="498744" y="54825"/>
                  </a:lnTo>
                  <a:lnTo>
                    <a:pt x="502386" y="52044"/>
                  </a:lnTo>
                  <a:lnTo>
                    <a:pt x="502869" y="49136"/>
                  </a:lnTo>
                  <a:lnTo>
                    <a:pt x="476199" y="49136"/>
                  </a:lnTo>
                  <a:lnTo>
                    <a:pt x="474217" y="47015"/>
                  </a:lnTo>
                  <a:lnTo>
                    <a:pt x="474449" y="42925"/>
                  </a:lnTo>
                  <a:lnTo>
                    <a:pt x="474471" y="42125"/>
                  </a:lnTo>
                  <a:close/>
                </a:path>
                <a:path w="605790" h="93345">
                  <a:moveTo>
                    <a:pt x="498744" y="54825"/>
                  </a:moveTo>
                  <a:lnTo>
                    <a:pt x="491540" y="54825"/>
                  </a:lnTo>
                  <a:lnTo>
                    <a:pt x="498411" y="55079"/>
                  </a:lnTo>
                  <a:lnTo>
                    <a:pt x="498744" y="54825"/>
                  </a:lnTo>
                  <a:close/>
                </a:path>
                <a:path w="605790" h="93345">
                  <a:moveTo>
                    <a:pt x="490740" y="48869"/>
                  </a:moveTo>
                  <a:lnTo>
                    <a:pt x="480428" y="48869"/>
                  </a:lnTo>
                  <a:lnTo>
                    <a:pt x="476199" y="49136"/>
                  </a:lnTo>
                  <a:lnTo>
                    <a:pt x="494449" y="49136"/>
                  </a:lnTo>
                  <a:lnTo>
                    <a:pt x="490740" y="48869"/>
                  </a:lnTo>
                  <a:close/>
                </a:path>
                <a:path w="605790" h="93345">
                  <a:moveTo>
                    <a:pt x="497890" y="36957"/>
                  </a:moveTo>
                  <a:lnTo>
                    <a:pt x="497777" y="38519"/>
                  </a:lnTo>
                  <a:lnTo>
                    <a:pt x="497497" y="39738"/>
                  </a:lnTo>
                  <a:lnTo>
                    <a:pt x="497160" y="42519"/>
                  </a:lnTo>
                  <a:lnTo>
                    <a:pt x="497036" y="44107"/>
                  </a:lnTo>
                  <a:lnTo>
                    <a:pt x="496569" y="47409"/>
                  </a:lnTo>
                  <a:lnTo>
                    <a:pt x="494449" y="49136"/>
                  </a:lnTo>
                  <a:lnTo>
                    <a:pt x="502869" y="49136"/>
                  </a:lnTo>
                  <a:lnTo>
                    <a:pt x="503440" y="45694"/>
                  </a:lnTo>
                  <a:lnTo>
                    <a:pt x="503479" y="44869"/>
                  </a:lnTo>
                  <a:lnTo>
                    <a:pt x="503736" y="43180"/>
                  </a:lnTo>
                  <a:lnTo>
                    <a:pt x="503847" y="41198"/>
                  </a:lnTo>
                  <a:lnTo>
                    <a:pt x="503974" y="40259"/>
                  </a:lnTo>
                  <a:lnTo>
                    <a:pt x="504240" y="39738"/>
                  </a:lnTo>
                  <a:lnTo>
                    <a:pt x="502653" y="38950"/>
                  </a:lnTo>
                  <a:lnTo>
                    <a:pt x="500439" y="37998"/>
                  </a:lnTo>
                  <a:lnTo>
                    <a:pt x="497890" y="36957"/>
                  </a:lnTo>
                  <a:close/>
                </a:path>
                <a:path w="605790" h="93345">
                  <a:moveTo>
                    <a:pt x="419303" y="26212"/>
                  </a:moveTo>
                  <a:lnTo>
                    <a:pt x="414540" y="31762"/>
                  </a:lnTo>
                  <a:lnTo>
                    <a:pt x="419049" y="34671"/>
                  </a:lnTo>
                  <a:lnTo>
                    <a:pt x="424332" y="39052"/>
                  </a:lnTo>
                  <a:lnTo>
                    <a:pt x="430428" y="44869"/>
                  </a:lnTo>
                  <a:lnTo>
                    <a:pt x="435571" y="38519"/>
                  </a:lnTo>
                  <a:lnTo>
                    <a:pt x="434784" y="37998"/>
                  </a:lnTo>
                  <a:lnTo>
                    <a:pt x="432663" y="36410"/>
                  </a:lnTo>
                  <a:lnTo>
                    <a:pt x="429221" y="33769"/>
                  </a:lnTo>
                  <a:lnTo>
                    <a:pt x="424192" y="29781"/>
                  </a:lnTo>
                  <a:lnTo>
                    <a:pt x="420890" y="27279"/>
                  </a:lnTo>
                  <a:lnTo>
                    <a:pt x="419303" y="26212"/>
                  </a:lnTo>
                  <a:close/>
                </a:path>
                <a:path w="605790" h="93345">
                  <a:moveTo>
                    <a:pt x="474471" y="27838"/>
                  </a:moveTo>
                  <a:lnTo>
                    <a:pt x="467728" y="27838"/>
                  </a:lnTo>
                  <a:lnTo>
                    <a:pt x="467728" y="36169"/>
                  </a:lnTo>
                  <a:lnTo>
                    <a:pt x="453440" y="37376"/>
                  </a:lnTo>
                  <a:lnTo>
                    <a:pt x="454240" y="42925"/>
                  </a:lnTo>
                  <a:lnTo>
                    <a:pt x="467728" y="42125"/>
                  </a:lnTo>
                  <a:lnTo>
                    <a:pt x="474471" y="42125"/>
                  </a:lnTo>
                  <a:lnTo>
                    <a:pt x="474471" y="41338"/>
                  </a:lnTo>
                  <a:lnTo>
                    <a:pt x="493928" y="39738"/>
                  </a:lnTo>
                  <a:lnTo>
                    <a:pt x="493608" y="35369"/>
                  </a:lnTo>
                  <a:lnTo>
                    <a:pt x="474471" y="35369"/>
                  </a:lnTo>
                  <a:lnTo>
                    <a:pt x="474471" y="27838"/>
                  </a:lnTo>
                  <a:close/>
                </a:path>
                <a:path w="605790" h="93345">
                  <a:moveTo>
                    <a:pt x="493521" y="34188"/>
                  </a:moveTo>
                  <a:lnTo>
                    <a:pt x="474471" y="35369"/>
                  </a:lnTo>
                  <a:lnTo>
                    <a:pt x="493608" y="35369"/>
                  </a:lnTo>
                  <a:lnTo>
                    <a:pt x="493521" y="34188"/>
                  </a:lnTo>
                  <a:close/>
                </a:path>
                <a:path w="605790" h="93345">
                  <a:moveTo>
                    <a:pt x="507642" y="25463"/>
                  </a:moveTo>
                  <a:lnTo>
                    <a:pt x="501065" y="25463"/>
                  </a:lnTo>
                  <a:lnTo>
                    <a:pt x="498678" y="33794"/>
                  </a:lnTo>
                  <a:lnTo>
                    <a:pt x="499478" y="33794"/>
                  </a:lnTo>
                  <a:lnTo>
                    <a:pt x="500938" y="34074"/>
                  </a:lnTo>
                  <a:lnTo>
                    <a:pt x="504126" y="34848"/>
                  </a:lnTo>
                  <a:lnTo>
                    <a:pt x="504913" y="34988"/>
                  </a:lnTo>
                  <a:lnTo>
                    <a:pt x="505447" y="34988"/>
                  </a:lnTo>
                  <a:lnTo>
                    <a:pt x="507642" y="25463"/>
                  </a:lnTo>
                  <a:close/>
                </a:path>
                <a:path w="605790" h="93345">
                  <a:moveTo>
                    <a:pt x="423278" y="1219"/>
                  </a:moveTo>
                  <a:lnTo>
                    <a:pt x="418503" y="6362"/>
                  </a:lnTo>
                  <a:lnTo>
                    <a:pt x="421690" y="9029"/>
                  </a:lnTo>
                  <a:lnTo>
                    <a:pt x="426973" y="13652"/>
                  </a:lnTo>
                  <a:lnTo>
                    <a:pt x="434390" y="20269"/>
                  </a:lnTo>
                  <a:lnTo>
                    <a:pt x="439559" y="15100"/>
                  </a:lnTo>
                  <a:lnTo>
                    <a:pt x="436638" y="12191"/>
                  </a:lnTo>
                  <a:lnTo>
                    <a:pt x="431203" y="7569"/>
                  </a:lnTo>
                  <a:lnTo>
                    <a:pt x="423278" y="1219"/>
                  </a:lnTo>
                  <a:close/>
                </a:path>
                <a:path w="605790" h="93345">
                  <a:moveTo>
                    <a:pt x="474878" y="63"/>
                  </a:moveTo>
                  <a:lnTo>
                    <a:pt x="468134" y="63"/>
                  </a:lnTo>
                  <a:lnTo>
                    <a:pt x="468134" y="19507"/>
                  </a:lnTo>
                  <a:lnTo>
                    <a:pt x="474878" y="19507"/>
                  </a:lnTo>
                  <a:lnTo>
                    <a:pt x="474878" y="12763"/>
                  </a:lnTo>
                  <a:lnTo>
                    <a:pt x="505447" y="12763"/>
                  </a:lnTo>
                  <a:lnTo>
                    <a:pt x="505447" y="7213"/>
                  </a:lnTo>
                  <a:lnTo>
                    <a:pt x="474878" y="7213"/>
                  </a:lnTo>
                  <a:lnTo>
                    <a:pt x="474878" y="63"/>
                  </a:lnTo>
                  <a:close/>
                </a:path>
                <a:path w="605790" h="93345">
                  <a:moveTo>
                    <a:pt x="332841" y="33388"/>
                  </a:moveTo>
                  <a:lnTo>
                    <a:pt x="314185" y="33388"/>
                  </a:lnTo>
                  <a:lnTo>
                    <a:pt x="314185" y="40132"/>
                  </a:lnTo>
                  <a:lnTo>
                    <a:pt x="325285" y="40132"/>
                  </a:lnTo>
                  <a:lnTo>
                    <a:pt x="325285" y="73088"/>
                  </a:lnTo>
                  <a:lnTo>
                    <a:pt x="317753" y="79438"/>
                  </a:lnTo>
                  <a:lnTo>
                    <a:pt x="315112" y="81280"/>
                  </a:lnTo>
                  <a:lnTo>
                    <a:pt x="312772" y="82867"/>
                  </a:lnTo>
                  <a:lnTo>
                    <a:pt x="312669" y="83170"/>
                  </a:lnTo>
                  <a:lnTo>
                    <a:pt x="316572" y="91338"/>
                  </a:lnTo>
                  <a:lnTo>
                    <a:pt x="319735" y="87350"/>
                  </a:lnTo>
                  <a:lnTo>
                    <a:pt x="324014" y="83261"/>
                  </a:lnTo>
                  <a:lnTo>
                    <a:pt x="328866" y="79438"/>
                  </a:lnTo>
                  <a:lnTo>
                    <a:pt x="341255" y="79438"/>
                  </a:lnTo>
                  <a:lnTo>
                    <a:pt x="337525" y="77422"/>
                  </a:lnTo>
                  <a:lnTo>
                    <a:pt x="332841" y="73088"/>
                  </a:lnTo>
                  <a:lnTo>
                    <a:pt x="332841" y="33388"/>
                  </a:lnTo>
                  <a:close/>
                </a:path>
                <a:path w="605790" h="93345">
                  <a:moveTo>
                    <a:pt x="341255" y="79438"/>
                  </a:moveTo>
                  <a:lnTo>
                    <a:pt x="328866" y="79438"/>
                  </a:lnTo>
                  <a:lnTo>
                    <a:pt x="334174" y="84115"/>
                  </a:lnTo>
                  <a:lnTo>
                    <a:pt x="340574" y="87456"/>
                  </a:lnTo>
                  <a:lnTo>
                    <a:pt x="348067" y="89462"/>
                  </a:lnTo>
                  <a:lnTo>
                    <a:pt x="356654" y="90131"/>
                  </a:lnTo>
                  <a:lnTo>
                    <a:pt x="405853" y="90131"/>
                  </a:lnTo>
                  <a:lnTo>
                    <a:pt x="406133" y="89090"/>
                  </a:lnTo>
                  <a:lnTo>
                    <a:pt x="406920" y="86969"/>
                  </a:lnTo>
                  <a:lnTo>
                    <a:pt x="408241" y="83781"/>
                  </a:lnTo>
                  <a:lnTo>
                    <a:pt x="408427" y="83400"/>
                  </a:lnTo>
                  <a:lnTo>
                    <a:pt x="384022" y="83400"/>
                  </a:lnTo>
                  <a:lnTo>
                    <a:pt x="343252" y="80518"/>
                  </a:lnTo>
                  <a:lnTo>
                    <a:pt x="341255" y="79438"/>
                  </a:lnTo>
                  <a:close/>
                </a:path>
                <a:path w="605790" h="93345">
                  <a:moveTo>
                    <a:pt x="408635" y="82600"/>
                  </a:moveTo>
                  <a:lnTo>
                    <a:pt x="402285" y="82867"/>
                  </a:lnTo>
                  <a:lnTo>
                    <a:pt x="384022" y="83400"/>
                  </a:lnTo>
                  <a:lnTo>
                    <a:pt x="408427" y="83400"/>
                  </a:lnTo>
                  <a:lnTo>
                    <a:pt x="408545" y="83121"/>
                  </a:lnTo>
                  <a:lnTo>
                    <a:pt x="408635" y="82600"/>
                  </a:lnTo>
                  <a:close/>
                </a:path>
                <a:path w="605790" h="93345">
                  <a:moveTo>
                    <a:pt x="362572" y="69443"/>
                  </a:moveTo>
                  <a:lnTo>
                    <a:pt x="363372" y="72097"/>
                  </a:lnTo>
                  <a:lnTo>
                    <a:pt x="364032" y="74739"/>
                  </a:lnTo>
                  <a:lnTo>
                    <a:pt x="364553" y="77381"/>
                  </a:lnTo>
                  <a:lnTo>
                    <a:pt x="387045" y="77381"/>
                  </a:lnTo>
                  <a:lnTo>
                    <a:pt x="391680" y="72898"/>
                  </a:lnTo>
                  <a:lnTo>
                    <a:pt x="391515" y="70116"/>
                  </a:lnTo>
                  <a:lnTo>
                    <a:pt x="381101" y="70116"/>
                  </a:lnTo>
                  <a:lnTo>
                    <a:pt x="376072" y="69850"/>
                  </a:lnTo>
                  <a:lnTo>
                    <a:pt x="371043" y="69850"/>
                  </a:lnTo>
                  <a:lnTo>
                    <a:pt x="366534" y="69710"/>
                  </a:lnTo>
                  <a:lnTo>
                    <a:pt x="362572" y="69443"/>
                  </a:lnTo>
                  <a:close/>
                </a:path>
                <a:path w="605790" h="93345">
                  <a:moveTo>
                    <a:pt x="391147" y="25400"/>
                  </a:moveTo>
                  <a:lnTo>
                    <a:pt x="383222" y="25400"/>
                  </a:lnTo>
                  <a:lnTo>
                    <a:pt x="383282" y="63893"/>
                  </a:lnTo>
                  <a:lnTo>
                    <a:pt x="383476" y="67729"/>
                  </a:lnTo>
                  <a:lnTo>
                    <a:pt x="381101" y="70116"/>
                  </a:lnTo>
                  <a:lnTo>
                    <a:pt x="391515" y="70116"/>
                  </a:lnTo>
                  <a:lnTo>
                    <a:pt x="391147" y="63893"/>
                  </a:lnTo>
                  <a:lnTo>
                    <a:pt x="391147" y="25400"/>
                  </a:lnTo>
                  <a:close/>
                </a:path>
                <a:path w="605790" h="93345">
                  <a:moveTo>
                    <a:pt x="351447" y="33350"/>
                  </a:moveTo>
                  <a:lnTo>
                    <a:pt x="345884" y="37731"/>
                  </a:lnTo>
                  <a:lnTo>
                    <a:pt x="349187" y="41224"/>
                  </a:lnTo>
                  <a:lnTo>
                    <a:pt x="353131" y="45761"/>
                  </a:lnTo>
                  <a:lnTo>
                    <a:pt x="357716" y="51340"/>
                  </a:lnTo>
                  <a:lnTo>
                    <a:pt x="362940" y="57962"/>
                  </a:lnTo>
                  <a:lnTo>
                    <a:pt x="369290" y="52819"/>
                  </a:lnTo>
                  <a:lnTo>
                    <a:pt x="364016" y="46837"/>
                  </a:lnTo>
                  <a:lnTo>
                    <a:pt x="359283" y="41598"/>
                  </a:lnTo>
                  <a:lnTo>
                    <a:pt x="355092" y="37103"/>
                  </a:lnTo>
                  <a:lnTo>
                    <a:pt x="351447" y="33350"/>
                  </a:lnTo>
                  <a:close/>
                </a:path>
                <a:path w="605790" h="93345">
                  <a:moveTo>
                    <a:pt x="407415" y="18249"/>
                  </a:moveTo>
                  <a:lnTo>
                    <a:pt x="343915" y="18249"/>
                  </a:lnTo>
                  <a:lnTo>
                    <a:pt x="343915" y="25400"/>
                  </a:lnTo>
                  <a:lnTo>
                    <a:pt x="407415" y="25400"/>
                  </a:lnTo>
                  <a:lnTo>
                    <a:pt x="407415" y="18249"/>
                  </a:lnTo>
                  <a:close/>
                </a:path>
                <a:path w="605790" h="93345">
                  <a:moveTo>
                    <a:pt x="325259" y="419"/>
                  </a:moveTo>
                  <a:lnTo>
                    <a:pt x="319697" y="4381"/>
                  </a:lnTo>
                  <a:lnTo>
                    <a:pt x="325780" y="12598"/>
                  </a:lnTo>
                  <a:lnTo>
                    <a:pt x="330009" y="18669"/>
                  </a:lnTo>
                  <a:lnTo>
                    <a:pt x="332397" y="22644"/>
                  </a:lnTo>
                  <a:lnTo>
                    <a:pt x="339140" y="18287"/>
                  </a:lnTo>
                  <a:lnTo>
                    <a:pt x="333311" y="10071"/>
                  </a:lnTo>
                  <a:lnTo>
                    <a:pt x="328688" y="4127"/>
                  </a:lnTo>
                  <a:lnTo>
                    <a:pt x="325259" y="419"/>
                  </a:lnTo>
                  <a:close/>
                </a:path>
                <a:path w="605790" h="93345">
                  <a:moveTo>
                    <a:pt x="391147" y="0"/>
                  </a:moveTo>
                  <a:lnTo>
                    <a:pt x="383222" y="0"/>
                  </a:lnTo>
                  <a:lnTo>
                    <a:pt x="383222" y="18249"/>
                  </a:lnTo>
                  <a:lnTo>
                    <a:pt x="391147" y="18249"/>
                  </a:lnTo>
                  <a:lnTo>
                    <a:pt x="391147" y="0"/>
                  </a:lnTo>
                  <a:close/>
                </a:path>
                <a:path w="605790" h="93345">
                  <a:moveTo>
                    <a:pt x="605028" y="5143"/>
                  </a:moveTo>
                  <a:lnTo>
                    <a:pt x="523303" y="5143"/>
                  </a:lnTo>
                  <a:lnTo>
                    <a:pt x="523303" y="92456"/>
                  </a:lnTo>
                  <a:lnTo>
                    <a:pt x="530453" y="92456"/>
                  </a:lnTo>
                  <a:lnTo>
                    <a:pt x="530453" y="72605"/>
                  </a:lnTo>
                  <a:lnTo>
                    <a:pt x="538657" y="72605"/>
                  </a:lnTo>
                  <a:lnTo>
                    <a:pt x="538940" y="72224"/>
                  </a:lnTo>
                  <a:lnTo>
                    <a:pt x="530453" y="72224"/>
                  </a:lnTo>
                  <a:lnTo>
                    <a:pt x="530453" y="12293"/>
                  </a:lnTo>
                  <a:lnTo>
                    <a:pt x="605028" y="12293"/>
                  </a:lnTo>
                  <a:lnTo>
                    <a:pt x="605028" y="5143"/>
                  </a:lnTo>
                  <a:close/>
                </a:path>
                <a:path w="605790" h="93345">
                  <a:moveTo>
                    <a:pt x="582015" y="84531"/>
                  </a:moveTo>
                  <a:lnTo>
                    <a:pt x="577646" y="84531"/>
                  </a:lnTo>
                  <a:lnTo>
                    <a:pt x="578434" y="86372"/>
                  </a:lnTo>
                  <a:lnTo>
                    <a:pt x="578967" y="88887"/>
                  </a:lnTo>
                  <a:lnTo>
                    <a:pt x="579234" y="92062"/>
                  </a:lnTo>
                  <a:lnTo>
                    <a:pt x="593115" y="92062"/>
                  </a:lnTo>
                  <a:lnTo>
                    <a:pt x="601586" y="91795"/>
                  </a:lnTo>
                  <a:lnTo>
                    <a:pt x="605548" y="87833"/>
                  </a:lnTo>
                  <a:lnTo>
                    <a:pt x="605369" y="85191"/>
                  </a:lnTo>
                  <a:lnTo>
                    <a:pt x="595757" y="85191"/>
                  </a:lnTo>
                  <a:lnTo>
                    <a:pt x="590727" y="84924"/>
                  </a:lnTo>
                  <a:lnTo>
                    <a:pt x="588619" y="84924"/>
                  </a:lnTo>
                  <a:lnTo>
                    <a:pt x="585698" y="84785"/>
                  </a:lnTo>
                  <a:lnTo>
                    <a:pt x="582015" y="84531"/>
                  </a:lnTo>
                  <a:close/>
                </a:path>
                <a:path w="605790" h="93345">
                  <a:moveTo>
                    <a:pt x="605028" y="12293"/>
                  </a:moveTo>
                  <a:lnTo>
                    <a:pt x="597877" y="12293"/>
                  </a:lnTo>
                  <a:lnTo>
                    <a:pt x="597931" y="80162"/>
                  </a:lnTo>
                  <a:lnTo>
                    <a:pt x="598144" y="83324"/>
                  </a:lnTo>
                  <a:lnTo>
                    <a:pt x="595757" y="85191"/>
                  </a:lnTo>
                  <a:lnTo>
                    <a:pt x="605369" y="85191"/>
                  </a:lnTo>
                  <a:lnTo>
                    <a:pt x="605028" y="80162"/>
                  </a:lnTo>
                  <a:lnTo>
                    <a:pt x="605028" y="12293"/>
                  </a:lnTo>
                  <a:close/>
                </a:path>
                <a:path w="605790" h="93345">
                  <a:moveTo>
                    <a:pt x="568134" y="25412"/>
                  </a:moveTo>
                  <a:lnTo>
                    <a:pt x="562571" y="28600"/>
                  </a:lnTo>
                  <a:lnTo>
                    <a:pt x="566628" y="35610"/>
                  </a:lnTo>
                  <a:lnTo>
                    <a:pt x="575271" y="50431"/>
                  </a:lnTo>
                  <a:lnTo>
                    <a:pt x="571974" y="56360"/>
                  </a:lnTo>
                  <a:lnTo>
                    <a:pt x="568426" y="62241"/>
                  </a:lnTo>
                  <a:lnTo>
                    <a:pt x="564631" y="68071"/>
                  </a:lnTo>
                  <a:lnTo>
                    <a:pt x="560590" y="73850"/>
                  </a:lnTo>
                  <a:lnTo>
                    <a:pt x="566546" y="77800"/>
                  </a:lnTo>
                  <a:lnTo>
                    <a:pt x="569201" y="74637"/>
                  </a:lnTo>
                  <a:lnTo>
                    <a:pt x="572896" y="68681"/>
                  </a:lnTo>
                  <a:lnTo>
                    <a:pt x="577688" y="59905"/>
                  </a:lnTo>
                  <a:lnTo>
                    <a:pt x="578459" y="58889"/>
                  </a:lnTo>
                  <a:lnTo>
                    <a:pt x="578980" y="58102"/>
                  </a:lnTo>
                  <a:lnTo>
                    <a:pt x="579259" y="57569"/>
                  </a:lnTo>
                  <a:lnTo>
                    <a:pt x="587405" y="57569"/>
                  </a:lnTo>
                  <a:lnTo>
                    <a:pt x="583222" y="50431"/>
                  </a:lnTo>
                  <a:lnTo>
                    <a:pt x="585751" y="45221"/>
                  </a:lnTo>
                  <a:lnTo>
                    <a:pt x="586649" y="43281"/>
                  </a:lnTo>
                  <a:lnTo>
                    <a:pt x="578840" y="43281"/>
                  </a:lnTo>
                  <a:lnTo>
                    <a:pt x="578277" y="42154"/>
                  </a:lnTo>
                  <a:lnTo>
                    <a:pt x="577392" y="40639"/>
                  </a:lnTo>
                  <a:lnTo>
                    <a:pt x="576071" y="38519"/>
                  </a:lnTo>
                  <a:lnTo>
                    <a:pt x="572334" y="32120"/>
                  </a:lnTo>
                  <a:lnTo>
                    <a:pt x="569721" y="27800"/>
                  </a:lnTo>
                  <a:lnTo>
                    <a:pt x="568134" y="25412"/>
                  </a:lnTo>
                  <a:close/>
                </a:path>
                <a:path w="605790" h="93345">
                  <a:moveTo>
                    <a:pt x="538657" y="72605"/>
                  </a:moveTo>
                  <a:lnTo>
                    <a:pt x="530453" y="72605"/>
                  </a:lnTo>
                  <a:lnTo>
                    <a:pt x="536003" y="76187"/>
                  </a:lnTo>
                  <a:lnTo>
                    <a:pt x="538657" y="72605"/>
                  </a:lnTo>
                  <a:close/>
                </a:path>
                <a:path w="605790" h="93345">
                  <a:moveTo>
                    <a:pt x="587405" y="57569"/>
                  </a:moveTo>
                  <a:lnTo>
                    <a:pt x="579259" y="57569"/>
                  </a:lnTo>
                  <a:lnTo>
                    <a:pt x="580563" y="60185"/>
                  </a:lnTo>
                  <a:lnTo>
                    <a:pt x="584009" y="66700"/>
                  </a:lnTo>
                  <a:lnTo>
                    <a:pt x="588111" y="73977"/>
                  </a:lnTo>
                  <a:lnTo>
                    <a:pt x="589178" y="75819"/>
                  </a:lnTo>
                  <a:lnTo>
                    <a:pt x="595528" y="72250"/>
                  </a:lnTo>
                  <a:lnTo>
                    <a:pt x="591798" y="65341"/>
                  </a:lnTo>
                  <a:lnTo>
                    <a:pt x="587405" y="57569"/>
                  </a:lnTo>
                  <a:close/>
                </a:path>
                <a:path w="605790" h="93345">
                  <a:moveTo>
                    <a:pt x="537184" y="22212"/>
                  </a:moveTo>
                  <a:lnTo>
                    <a:pt x="531634" y="25387"/>
                  </a:lnTo>
                  <a:lnTo>
                    <a:pt x="532701" y="26974"/>
                  </a:lnTo>
                  <a:lnTo>
                    <a:pt x="534162" y="29502"/>
                  </a:lnTo>
                  <a:lnTo>
                    <a:pt x="536003" y="32931"/>
                  </a:lnTo>
                  <a:lnTo>
                    <a:pt x="539965" y="39535"/>
                  </a:lnTo>
                  <a:lnTo>
                    <a:pt x="542874" y="44564"/>
                  </a:lnTo>
                  <a:lnTo>
                    <a:pt x="530453" y="72224"/>
                  </a:lnTo>
                  <a:lnTo>
                    <a:pt x="538940" y="72224"/>
                  </a:lnTo>
                  <a:lnTo>
                    <a:pt x="540512" y="70103"/>
                  </a:lnTo>
                  <a:lnTo>
                    <a:pt x="544741" y="63093"/>
                  </a:lnTo>
                  <a:lnTo>
                    <a:pt x="548703" y="55156"/>
                  </a:lnTo>
                  <a:lnTo>
                    <a:pt x="556743" y="55156"/>
                  </a:lnTo>
                  <a:lnTo>
                    <a:pt x="556247" y="54356"/>
                  </a:lnTo>
                  <a:lnTo>
                    <a:pt x="554659" y="51447"/>
                  </a:lnTo>
                  <a:lnTo>
                    <a:pt x="553465" y="49326"/>
                  </a:lnTo>
                  <a:lnTo>
                    <a:pt x="552665" y="48006"/>
                  </a:lnTo>
                  <a:lnTo>
                    <a:pt x="555397" y="42154"/>
                  </a:lnTo>
                  <a:lnTo>
                    <a:pt x="555785" y="41262"/>
                  </a:lnTo>
                  <a:lnTo>
                    <a:pt x="548309" y="41262"/>
                  </a:lnTo>
                  <a:lnTo>
                    <a:pt x="544601" y="34391"/>
                  </a:lnTo>
                  <a:lnTo>
                    <a:pt x="541566" y="29222"/>
                  </a:lnTo>
                  <a:lnTo>
                    <a:pt x="539191" y="25793"/>
                  </a:lnTo>
                  <a:lnTo>
                    <a:pt x="538391" y="24193"/>
                  </a:lnTo>
                  <a:lnTo>
                    <a:pt x="537730" y="23012"/>
                  </a:lnTo>
                  <a:lnTo>
                    <a:pt x="537184" y="22212"/>
                  </a:lnTo>
                  <a:close/>
                </a:path>
                <a:path w="605790" h="93345">
                  <a:moveTo>
                    <a:pt x="556743" y="55156"/>
                  </a:moveTo>
                  <a:lnTo>
                    <a:pt x="548703" y="55156"/>
                  </a:lnTo>
                  <a:lnTo>
                    <a:pt x="551624" y="60185"/>
                  </a:lnTo>
                  <a:lnTo>
                    <a:pt x="554412" y="65379"/>
                  </a:lnTo>
                  <a:lnTo>
                    <a:pt x="557034" y="70624"/>
                  </a:lnTo>
                  <a:lnTo>
                    <a:pt x="563384" y="67056"/>
                  </a:lnTo>
                  <a:lnTo>
                    <a:pt x="562063" y="64147"/>
                  </a:lnTo>
                  <a:lnTo>
                    <a:pt x="559688" y="59905"/>
                  </a:lnTo>
                  <a:lnTo>
                    <a:pt x="556743" y="55156"/>
                  </a:lnTo>
                  <a:close/>
                </a:path>
                <a:path w="605790" h="93345">
                  <a:moveTo>
                    <a:pt x="588378" y="21844"/>
                  </a:moveTo>
                  <a:lnTo>
                    <a:pt x="585928" y="28600"/>
                  </a:lnTo>
                  <a:lnTo>
                    <a:pt x="582828" y="35610"/>
                  </a:lnTo>
                  <a:lnTo>
                    <a:pt x="578840" y="43281"/>
                  </a:lnTo>
                  <a:lnTo>
                    <a:pt x="586649" y="43281"/>
                  </a:lnTo>
                  <a:lnTo>
                    <a:pt x="588576" y="39117"/>
                  </a:lnTo>
                  <a:lnTo>
                    <a:pt x="591699" y="32120"/>
                  </a:lnTo>
                  <a:lnTo>
                    <a:pt x="595121" y="24231"/>
                  </a:lnTo>
                  <a:lnTo>
                    <a:pt x="588378" y="21844"/>
                  </a:lnTo>
                  <a:close/>
                </a:path>
                <a:path w="605790" h="93345">
                  <a:moveTo>
                    <a:pt x="556653" y="21031"/>
                  </a:moveTo>
                  <a:lnTo>
                    <a:pt x="556374" y="21551"/>
                  </a:lnTo>
                  <a:lnTo>
                    <a:pt x="556120" y="22351"/>
                  </a:lnTo>
                  <a:lnTo>
                    <a:pt x="555853" y="23406"/>
                  </a:lnTo>
                  <a:lnTo>
                    <a:pt x="552932" y="31064"/>
                  </a:lnTo>
                  <a:lnTo>
                    <a:pt x="550430" y="37033"/>
                  </a:lnTo>
                  <a:lnTo>
                    <a:pt x="548309" y="41262"/>
                  </a:lnTo>
                  <a:lnTo>
                    <a:pt x="555785" y="41262"/>
                  </a:lnTo>
                  <a:lnTo>
                    <a:pt x="558285" y="35471"/>
                  </a:lnTo>
                  <a:lnTo>
                    <a:pt x="560798" y="29222"/>
                  </a:lnTo>
                  <a:lnTo>
                    <a:pt x="562990" y="23406"/>
                  </a:lnTo>
                  <a:lnTo>
                    <a:pt x="556653" y="21031"/>
                  </a:lnTo>
                  <a:close/>
                </a:path>
              </a:pathLst>
            </a:custGeom>
            <a:solidFill>
              <a:srgbClr val="0099E0"/>
            </a:solidFill>
          </p:spPr>
          <p:txBody>
            <a:bodyPr wrap="square" lIns="0" tIns="0" rIns="0" bIns="0" rtlCol="0"/>
            <a:lstStyle/>
            <a:p>
              <a:endParaRPr/>
            </a:p>
          </p:txBody>
        </p:sp>
      </p:grpSp>
      <p:grpSp>
        <p:nvGrpSpPr>
          <p:cNvPr id="54" name="object 54"/>
          <p:cNvGrpSpPr/>
          <p:nvPr/>
        </p:nvGrpSpPr>
        <p:grpSpPr>
          <a:xfrm>
            <a:off x="3600695" y="6167810"/>
            <a:ext cx="544195" cy="544195"/>
            <a:chOff x="3600695" y="6167810"/>
            <a:chExt cx="544195" cy="544195"/>
          </a:xfrm>
        </p:grpSpPr>
        <p:sp>
          <p:nvSpPr>
            <p:cNvPr id="55" name="object 55"/>
            <p:cNvSpPr/>
            <p:nvPr/>
          </p:nvSpPr>
          <p:spPr>
            <a:xfrm>
              <a:off x="3609695" y="6176810"/>
              <a:ext cx="525780" cy="525780"/>
            </a:xfrm>
            <a:custGeom>
              <a:avLst/>
              <a:gdLst/>
              <a:ahLst/>
              <a:cxnLst/>
              <a:rect l="l" t="t" r="r" b="b"/>
              <a:pathLst>
                <a:path w="525779" h="525779">
                  <a:moveTo>
                    <a:pt x="262826" y="0"/>
                  </a:moveTo>
                  <a:lnTo>
                    <a:pt x="215581" y="4234"/>
                  </a:lnTo>
                  <a:lnTo>
                    <a:pt x="171115" y="16442"/>
                  </a:lnTo>
                  <a:lnTo>
                    <a:pt x="130170" y="35882"/>
                  </a:lnTo>
                  <a:lnTo>
                    <a:pt x="93488" y="61811"/>
                  </a:lnTo>
                  <a:lnTo>
                    <a:pt x="61811" y="93488"/>
                  </a:lnTo>
                  <a:lnTo>
                    <a:pt x="35882" y="130170"/>
                  </a:lnTo>
                  <a:lnTo>
                    <a:pt x="16442" y="171115"/>
                  </a:lnTo>
                  <a:lnTo>
                    <a:pt x="4234" y="215581"/>
                  </a:lnTo>
                  <a:lnTo>
                    <a:pt x="0" y="262826"/>
                  </a:lnTo>
                  <a:lnTo>
                    <a:pt x="4234" y="310068"/>
                  </a:lnTo>
                  <a:lnTo>
                    <a:pt x="16442" y="354532"/>
                  </a:lnTo>
                  <a:lnTo>
                    <a:pt x="35882" y="395477"/>
                  </a:lnTo>
                  <a:lnTo>
                    <a:pt x="61811" y="432159"/>
                  </a:lnTo>
                  <a:lnTo>
                    <a:pt x="93488" y="463837"/>
                  </a:lnTo>
                  <a:lnTo>
                    <a:pt x="130170" y="489767"/>
                  </a:lnTo>
                  <a:lnTo>
                    <a:pt x="171115" y="509209"/>
                  </a:lnTo>
                  <a:lnTo>
                    <a:pt x="215581" y="521418"/>
                  </a:lnTo>
                  <a:lnTo>
                    <a:pt x="262826" y="525653"/>
                  </a:lnTo>
                  <a:lnTo>
                    <a:pt x="310067" y="521418"/>
                  </a:lnTo>
                  <a:lnTo>
                    <a:pt x="354530" y="509209"/>
                  </a:lnTo>
                  <a:lnTo>
                    <a:pt x="395473" y="489767"/>
                  </a:lnTo>
                  <a:lnTo>
                    <a:pt x="432154" y="463837"/>
                  </a:lnTo>
                  <a:lnTo>
                    <a:pt x="463829" y="432159"/>
                  </a:lnTo>
                  <a:lnTo>
                    <a:pt x="489758" y="395477"/>
                  </a:lnTo>
                  <a:lnTo>
                    <a:pt x="509198" y="354532"/>
                  </a:lnTo>
                  <a:lnTo>
                    <a:pt x="521406" y="310068"/>
                  </a:lnTo>
                  <a:lnTo>
                    <a:pt x="525640" y="262826"/>
                  </a:lnTo>
                  <a:lnTo>
                    <a:pt x="521406" y="215581"/>
                  </a:lnTo>
                  <a:lnTo>
                    <a:pt x="509198" y="171115"/>
                  </a:lnTo>
                  <a:lnTo>
                    <a:pt x="489758" y="130170"/>
                  </a:lnTo>
                  <a:lnTo>
                    <a:pt x="463829" y="93488"/>
                  </a:lnTo>
                  <a:lnTo>
                    <a:pt x="432154" y="61811"/>
                  </a:lnTo>
                  <a:lnTo>
                    <a:pt x="395473" y="35882"/>
                  </a:lnTo>
                  <a:lnTo>
                    <a:pt x="354530" y="16442"/>
                  </a:lnTo>
                  <a:lnTo>
                    <a:pt x="310067" y="4234"/>
                  </a:lnTo>
                  <a:lnTo>
                    <a:pt x="262826" y="0"/>
                  </a:lnTo>
                  <a:close/>
                </a:path>
              </a:pathLst>
            </a:custGeom>
            <a:solidFill>
              <a:srgbClr val="FEFEFE">
                <a:alpha val="50000"/>
              </a:srgbClr>
            </a:solidFill>
          </p:spPr>
          <p:txBody>
            <a:bodyPr wrap="square" lIns="0" tIns="0" rIns="0" bIns="0" rtlCol="0"/>
            <a:lstStyle/>
            <a:p>
              <a:endParaRPr/>
            </a:p>
          </p:txBody>
        </p:sp>
        <p:sp>
          <p:nvSpPr>
            <p:cNvPr id="56" name="object 56"/>
            <p:cNvSpPr/>
            <p:nvPr/>
          </p:nvSpPr>
          <p:spPr>
            <a:xfrm>
              <a:off x="3609695" y="6176810"/>
              <a:ext cx="525780" cy="525780"/>
            </a:xfrm>
            <a:custGeom>
              <a:avLst/>
              <a:gdLst/>
              <a:ahLst/>
              <a:cxnLst/>
              <a:rect l="l" t="t" r="r" b="b"/>
              <a:pathLst>
                <a:path w="525779" h="525779">
                  <a:moveTo>
                    <a:pt x="262826" y="0"/>
                  </a:moveTo>
                  <a:lnTo>
                    <a:pt x="310067" y="4234"/>
                  </a:lnTo>
                  <a:lnTo>
                    <a:pt x="354530" y="16442"/>
                  </a:lnTo>
                  <a:lnTo>
                    <a:pt x="395473" y="35882"/>
                  </a:lnTo>
                  <a:lnTo>
                    <a:pt x="432154" y="61811"/>
                  </a:lnTo>
                  <a:lnTo>
                    <a:pt x="463829" y="93488"/>
                  </a:lnTo>
                  <a:lnTo>
                    <a:pt x="489758" y="130170"/>
                  </a:lnTo>
                  <a:lnTo>
                    <a:pt x="509198" y="171115"/>
                  </a:lnTo>
                  <a:lnTo>
                    <a:pt x="521406" y="215581"/>
                  </a:lnTo>
                  <a:lnTo>
                    <a:pt x="525640" y="262826"/>
                  </a:lnTo>
                  <a:lnTo>
                    <a:pt x="521406" y="310068"/>
                  </a:lnTo>
                  <a:lnTo>
                    <a:pt x="509198" y="354532"/>
                  </a:lnTo>
                  <a:lnTo>
                    <a:pt x="489758" y="395477"/>
                  </a:lnTo>
                  <a:lnTo>
                    <a:pt x="463829" y="432159"/>
                  </a:lnTo>
                  <a:lnTo>
                    <a:pt x="432154" y="463837"/>
                  </a:lnTo>
                  <a:lnTo>
                    <a:pt x="395473" y="489767"/>
                  </a:lnTo>
                  <a:lnTo>
                    <a:pt x="354530" y="509209"/>
                  </a:lnTo>
                  <a:lnTo>
                    <a:pt x="310067" y="521418"/>
                  </a:lnTo>
                  <a:lnTo>
                    <a:pt x="262826" y="525653"/>
                  </a:lnTo>
                  <a:lnTo>
                    <a:pt x="215581" y="521418"/>
                  </a:lnTo>
                  <a:lnTo>
                    <a:pt x="171115" y="509209"/>
                  </a:lnTo>
                  <a:lnTo>
                    <a:pt x="130170" y="489767"/>
                  </a:lnTo>
                  <a:lnTo>
                    <a:pt x="93488" y="463837"/>
                  </a:lnTo>
                  <a:lnTo>
                    <a:pt x="61811" y="432159"/>
                  </a:lnTo>
                  <a:lnTo>
                    <a:pt x="35882" y="395477"/>
                  </a:lnTo>
                  <a:lnTo>
                    <a:pt x="16442" y="354532"/>
                  </a:lnTo>
                  <a:lnTo>
                    <a:pt x="4234" y="310068"/>
                  </a:lnTo>
                  <a:lnTo>
                    <a:pt x="0" y="262826"/>
                  </a:lnTo>
                  <a:lnTo>
                    <a:pt x="4234" y="215581"/>
                  </a:lnTo>
                  <a:lnTo>
                    <a:pt x="16442" y="171115"/>
                  </a:lnTo>
                  <a:lnTo>
                    <a:pt x="35882" y="130170"/>
                  </a:lnTo>
                  <a:lnTo>
                    <a:pt x="61811" y="93488"/>
                  </a:lnTo>
                  <a:lnTo>
                    <a:pt x="93488" y="61811"/>
                  </a:lnTo>
                  <a:lnTo>
                    <a:pt x="130170" y="35882"/>
                  </a:lnTo>
                  <a:lnTo>
                    <a:pt x="171115" y="16442"/>
                  </a:lnTo>
                  <a:lnTo>
                    <a:pt x="215581" y="4234"/>
                  </a:lnTo>
                  <a:lnTo>
                    <a:pt x="262826" y="0"/>
                  </a:lnTo>
                  <a:close/>
                </a:path>
              </a:pathLst>
            </a:custGeom>
            <a:ln w="17999">
              <a:solidFill>
                <a:srgbClr val="00A2E9"/>
              </a:solidFill>
            </a:ln>
          </p:spPr>
          <p:txBody>
            <a:bodyPr wrap="square" lIns="0" tIns="0" rIns="0" bIns="0" rtlCol="0"/>
            <a:lstStyle/>
            <a:p>
              <a:endParaRPr/>
            </a:p>
          </p:txBody>
        </p:sp>
      </p:grpSp>
      <p:sp>
        <p:nvSpPr>
          <p:cNvPr id="57" name="object 57"/>
          <p:cNvSpPr/>
          <p:nvPr/>
        </p:nvSpPr>
        <p:spPr>
          <a:xfrm>
            <a:off x="8124063" y="8892209"/>
            <a:ext cx="515620" cy="118745"/>
          </a:xfrm>
          <a:custGeom>
            <a:avLst/>
            <a:gdLst/>
            <a:ahLst/>
            <a:cxnLst/>
            <a:rect l="l" t="t" r="r" b="b"/>
            <a:pathLst>
              <a:path w="515620" h="118745">
                <a:moveTo>
                  <a:pt x="17868" y="7962"/>
                </a:moveTo>
                <a:lnTo>
                  <a:pt x="0" y="7962"/>
                </a:lnTo>
                <a:lnTo>
                  <a:pt x="42646" y="110667"/>
                </a:lnTo>
                <a:lnTo>
                  <a:pt x="58038" y="110667"/>
                </a:lnTo>
                <a:lnTo>
                  <a:pt x="65051" y="93789"/>
                </a:lnTo>
                <a:lnTo>
                  <a:pt x="50101" y="93789"/>
                </a:lnTo>
                <a:lnTo>
                  <a:pt x="50101" y="91465"/>
                </a:lnTo>
                <a:lnTo>
                  <a:pt x="49618" y="88671"/>
                </a:lnTo>
                <a:lnTo>
                  <a:pt x="48615" y="85344"/>
                </a:lnTo>
                <a:lnTo>
                  <a:pt x="17868" y="7962"/>
                </a:lnTo>
                <a:close/>
              </a:path>
              <a:path w="515620" h="118745">
                <a:moveTo>
                  <a:pt x="100710" y="7962"/>
                </a:moveTo>
                <a:lnTo>
                  <a:pt x="82334" y="7962"/>
                </a:lnTo>
                <a:lnTo>
                  <a:pt x="52577" y="84861"/>
                </a:lnTo>
                <a:lnTo>
                  <a:pt x="51587" y="87503"/>
                </a:lnTo>
                <a:lnTo>
                  <a:pt x="50926" y="90487"/>
                </a:lnTo>
                <a:lnTo>
                  <a:pt x="50584" y="93789"/>
                </a:lnTo>
                <a:lnTo>
                  <a:pt x="65051" y="93789"/>
                </a:lnTo>
                <a:lnTo>
                  <a:pt x="100710" y="7962"/>
                </a:lnTo>
                <a:close/>
              </a:path>
              <a:path w="515620" h="118745">
                <a:moveTo>
                  <a:pt x="138493" y="7962"/>
                </a:moveTo>
                <a:lnTo>
                  <a:pt x="121627" y="7962"/>
                </a:lnTo>
                <a:lnTo>
                  <a:pt x="121627" y="110667"/>
                </a:lnTo>
                <a:lnTo>
                  <a:pt x="138493" y="110667"/>
                </a:lnTo>
                <a:lnTo>
                  <a:pt x="138493" y="7962"/>
                </a:lnTo>
                <a:close/>
              </a:path>
              <a:path w="515620" h="118745">
                <a:moveTo>
                  <a:pt x="215493" y="7480"/>
                </a:moveTo>
                <a:lnTo>
                  <a:pt x="169367" y="7480"/>
                </a:lnTo>
                <a:lnTo>
                  <a:pt x="169367" y="110667"/>
                </a:lnTo>
                <a:lnTo>
                  <a:pt x="186728" y="110667"/>
                </a:lnTo>
                <a:lnTo>
                  <a:pt x="186728" y="70980"/>
                </a:lnTo>
                <a:lnTo>
                  <a:pt x="214490" y="70980"/>
                </a:lnTo>
                <a:lnTo>
                  <a:pt x="230595" y="68770"/>
                </a:lnTo>
                <a:lnTo>
                  <a:pt x="242163" y="62657"/>
                </a:lnTo>
                <a:lnTo>
                  <a:pt x="246771" y="56095"/>
                </a:lnTo>
                <a:lnTo>
                  <a:pt x="186728" y="56095"/>
                </a:lnTo>
                <a:lnTo>
                  <a:pt x="186728" y="22847"/>
                </a:lnTo>
                <a:lnTo>
                  <a:pt x="246462" y="22847"/>
                </a:lnTo>
                <a:lnTo>
                  <a:pt x="241412" y="16033"/>
                </a:lnTo>
                <a:lnTo>
                  <a:pt x="230407" y="9990"/>
                </a:lnTo>
                <a:lnTo>
                  <a:pt x="215493" y="7480"/>
                </a:lnTo>
                <a:close/>
              </a:path>
              <a:path w="515620" h="118745">
                <a:moveTo>
                  <a:pt x="246462" y="22847"/>
                </a:moveTo>
                <a:lnTo>
                  <a:pt x="213017" y="22847"/>
                </a:lnTo>
                <a:lnTo>
                  <a:pt x="221980" y="24025"/>
                </a:lnTo>
                <a:lnTo>
                  <a:pt x="228523" y="27065"/>
                </a:lnTo>
                <a:lnTo>
                  <a:pt x="232648" y="31964"/>
                </a:lnTo>
                <a:lnTo>
                  <a:pt x="234353" y="38722"/>
                </a:lnTo>
                <a:lnTo>
                  <a:pt x="233019" y="46317"/>
                </a:lnTo>
                <a:lnTo>
                  <a:pt x="229019" y="51747"/>
                </a:lnTo>
                <a:lnTo>
                  <a:pt x="222351" y="55008"/>
                </a:lnTo>
                <a:lnTo>
                  <a:pt x="213017" y="56095"/>
                </a:lnTo>
                <a:lnTo>
                  <a:pt x="246771" y="56095"/>
                </a:lnTo>
                <a:lnTo>
                  <a:pt x="249198" y="52640"/>
                </a:lnTo>
                <a:lnTo>
                  <a:pt x="251701" y="38722"/>
                </a:lnTo>
                <a:lnTo>
                  <a:pt x="248510" y="25611"/>
                </a:lnTo>
                <a:lnTo>
                  <a:pt x="246462" y="22847"/>
                </a:lnTo>
                <a:close/>
              </a:path>
              <a:path w="515620" h="118745">
                <a:moveTo>
                  <a:pt x="304304" y="53581"/>
                </a:moveTo>
                <a:lnTo>
                  <a:pt x="290931" y="53581"/>
                </a:lnTo>
                <a:lnTo>
                  <a:pt x="291053" y="97726"/>
                </a:lnTo>
                <a:lnTo>
                  <a:pt x="291917" y="104744"/>
                </a:lnTo>
                <a:lnTo>
                  <a:pt x="295386" y="110389"/>
                </a:lnTo>
                <a:lnTo>
                  <a:pt x="301336" y="113675"/>
                </a:lnTo>
                <a:lnTo>
                  <a:pt x="309765" y="114604"/>
                </a:lnTo>
                <a:lnTo>
                  <a:pt x="333578" y="114604"/>
                </a:lnTo>
                <a:lnTo>
                  <a:pt x="341823" y="113890"/>
                </a:lnTo>
                <a:lnTo>
                  <a:pt x="348211" y="111255"/>
                </a:lnTo>
                <a:lnTo>
                  <a:pt x="352737" y="106700"/>
                </a:lnTo>
                <a:lnTo>
                  <a:pt x="354248" y="103022"/>
                </a:lnTo>
                <a:lnTo>
                  <a:pt x="307454" y="103022"/>
                </a:lnTo>
                <a:lnTo>
                  <a:pt x="303987" y="100063"/>
                </a:lnTo>
                <a:lnTo>
                  <a:pt x="304204" y="95758"/>
                </a:lnTo>
                <a:lnTo>
                  <a:pt x="304304" y="53581"/>
                </a:lnTo>
                <a:close/>
              </a:path>
              <a:path w="515620" h="118745">
                <a:moveTo>
                  <a:pt x="332092" y="102704"/>
                </a:moveTo>
                <a:lnTo>
                  <a:pt x="314744" y="102704"/>
                </a:lnTo>
                <a:lnTo>
                  <a:pt x="307454" y="103022"/>
                </a:lnTo>
                <a:lnTo>
                  <a:pt x="338696" y="103022"/>
                </a:lnTo>
                <a:lnTo>
                  <a:pt x="332092" y="102704"/>
                </a:lnTo>
                <a:close/>
              </a:path>
              <a:path w="515620" h="118745">
                <a:moveTo>
                  <a:pt x="345490" y="76898"/>
                </a:moveTo>
                <a:lnTo>
                  <a:pt x="345147" y="82194"/>
                </a:lnTo>
                <a:lnTo>
                  <a:pt x="344500" y="87655"/>
                </a:lnTo>
                <a:lnTo>
                  <a:pt x="343496" y="93268"/>
                </a:lnTo>
                <a:lnTo>
                  <a:pt x="342506" y="99885"/>
                </a:lnTo>
                <a:lnTo>
                  <a:pt x="338696" y="103022"/>
                </a:lnTo>
                <a:lnTo>
                  <a:pt x="354248" y="103022"/>
                </a:lnTo>
                <a:lnTo>
                  <a:pt x="355396" y="100228"/>
                </a:lnTo>
                <a:lnTo>
                  <a:pt x="355739" y="99237"/>
                </a:lnTo>
                <a:lnTo>
                  <a:pt x="356104" y="97586"/>
                </a:lnTo>
                <a:lnTo>
                  <a:pt x="356387" y="95758"/>
                </a:lnTo>
                <a:lnTo>
                  <a:pt x="357390" y="90131"/>
                </a:lnTo>
                <a:lnTo>
                  <a:pt x="358051" y="85331"/>
                </a:lnTo>
                <a:lnTo>
                  <a:pt x="358381" y="81368"/>
                </a:lnTo>
                <a:lnTo>
                  <a:pt x="354418" y="79717"/>
                </a:lnTo>
                <a:lnTo>
                  <a:pt x="350100" y="78219"/>
                </a:lnTo>
                <a:lnTo>
                  <a:pt x="345490" y="76898"/>
                </a:lnTo>
                <a:close/>
              </a:path>
              <a:path w="515620" h="118745">
                <a:moveTo>
                  <a:pt x="273062" y="56578"/>
                </a:moveTo>
                <a:lnTo>
                  <a:pt x="270798" y="64924"/>
                </a:lnTo>
                <a:lnTo>
                  <a:pt x="267973" y="74075"/>
                </a:lnTo>
                <a:lnTo>
                  <a:pt x="264590" y="84031"/>
                </a:lnTo>
                <a:lnTo>
                  <a:pt x="260654" y="94792"/>
                </a:lnTo>
                <a:lnTo>
                  <a:pt x="264960" y="96100"/>
                </a:lnTo>
                <a:lnTo>
                  <a:pt x="268909" y="97586"/>
                </a:lnTo>
                <a:lnTo>
                  <a:pt x="272554" y="99250"/>
                </a:lnTo>
                <a:lnTo>
                  <a:pt x="276160" y="89332"/>
                </a:lnTo>
                <a:lnTo>
                  <a:pt x="279512" y="79411"/>
                </a:lnTo>
                <a:lnTo>
                  <a:pt x="282614" y="69487"/>
                </a:lnTo>
                <a:lnTo>
                  <a:pt x="285470" y="59563"/>
                </a:lnTo>
                <a:lnTo>
                  <a:pt x="273062" y="56578"/>
                </a:lnTo>
                <a:close/>
              </a:path>
              <a:path w="515620" h="118745">
                <a:moveTo>
                  <a:pt x="361848" y="54102"/>
                </a:moveTo>
                <a:lnTo>
                  <a:pt x="350926" y="60058"/>
                </a:lnTo>
                <a:lnTo>
                  <a:pt x="356269" y="68927"/>
                </a:lnTo>
                <a:lnTo>
                  <a:pt x="361362" y="77668"/>
                </a:lnTo>
                <a:lnTo>
                  <a:pt x="366203" y="86288"/>
                </a:lnTo>
                <a:lnTo>
                  <a:pt x="370789" y="94792"/>
                </a:lnTo>
                <a:lnTo>
                  <a:pt x="381685" y="87337"/>
                </a:lnTo>
                <a:lnTo>
                  <a:pt x="376921" y="78747"/>
                </a:lnTo>
                <a:lnTo>
                  <a:pt x="372024" y="70348"/>
                </a:lnTo>
                <a:lnTo>
                  <a:pt x="366998" y="62134"/>
                </a:lnTo>
                <a:lnTo>
                  <a:pt x="361848" y="54102"/>
                </a:lnTo>
                <a:close/>
              </a:path>
              <a:path w="515620" h="118745">
                <a:moveTo>
                  <a:pt x="322173" y="39230"/>
                </a:moveTo>
                <a:lnTo>
                  <a:pt x="310756" y="44665"/>
                </a:lnTo>
                <a:lnTo>
                  <a:pt x="315240" y="53111"/>
                </a:lnTo>
                <a:lnTo>
                  <a:pt x="319189" y="60921"/>
                </a:lnTo>
                <a:lnTo>
                  <a:pt x="322781" y="68478"/>
                </a:lnTo>
                <a:lnTo>
                  <a:pt x="325640" y="74930"/>
                </a:lnTo>
                <a:lnTo>
                  <a:pt x="338035" y="68478"/>
                </a:lnTo>
                <a:lnTo>
                  <a:pt x="336384" y="65519"/>
                </a:lnTo>
                <a:lnTo>
                  <a:pt x="329583" y="53073"/>
                </a:lnTo>
                <a:lnTo>
                  <a:pt x="326288" y="46824"/>
                </a:lnTo>
                <a:lnTo>
                  <a:pt x="323811" y="42189"/>
                </a:lnTo>
                <a:lnTo>
                  <a:pt x="322173" y="39230"/>
                </a:lnTo>
                <a:close/>
              </a:path>
              <a:path w="515620" h="118745">
                <a:moveTo>
                  <a:pt x="303796" y="27863"/>
                </a:moveTo>
                <a:lnTo>
                  <a:pt x="290423" y="27863"/>
                </a:lnTo>
                <a:lnTo>
                  <a:pt x="290423" y="42227"/>
                </a:lnTo>
                <a:lnTo>
                  <a:pt x="303796" y="42227"/>
                </a:lnTo>
                <a:lnTo>
                  <a:pt x="303796" y="27863"/>
                </a:lnTo>
                <a:close/>
              </a:path>
              <a:path w="515620" h="118745">
                <a:moveTo>
                  <a:pt x="351421" y="27863"/>
                </a:moveTo>
                <a:lnTo>
                  <a:pt x="338035" y="27863"/>
                </a:lnTo>
                <a:lnTo>
                  <a:pt x="338035" y="42227"/>
                </a:lnTo>
                <a:lnTo>
                  <a:pt x="351421" y="42227"/>
                </a:lnTo>
                <a:lnTo>
                  <a:pt x="351421" y="27863"/>
                </a:lnTo>
                <a:close/>
              </a:path>
              <a:path w="515620" h="118745">
                <a:moveTo>
                  <a:pt x="380695" y="15455"/>
                </a:moveTo>
                <a:lnTo>
                  <a:pt x="261632" y="15455"/>
                </a:lnTo>
                <a:lnTo>
                  <a:pt x="261632" y="27863"/>
                </a:lnTo>
                <a:lnTo>
                  <a:pt x="380695" y="27863"/>
                </a:lnTo>
                <a:lnTo>
                  <a:pt x="380695" y="15455"/>
                </a:lnTo>
                <a:close/>
              </a:path>
              <a:path w="515620" h="118745">
                <a:moveTo>
                  <a:pt x="303796" y="88"/>
                </a:moveTo>
                <a:lnTo>
                  <a:pt x="290423" y="88"/>
                </a:lnTo>
                <a:lnTo>
                  <a:pt x="290423" y="15455"/>
                </a:lnTo>
                <a:lnTo>
                  <a:pt x="303796" y="15455"/>
                </a:lnTo>
                <a:lnTo>
                  <a:pt x="303796" y="88"/>
                </a:lnTo>
                <a:close/>
              </a:path>
              <a:path w="515620" h="118745">
                <a:moveTo>
                  <a:pt x="351421" y="88"/>
                </a:moveTo>
                <a:lnTo>
                  <a:pt x="338035" y="88"/>
                </a:lnTo>
                <a:lnTo>
                  <a:pt x="338035" y="15455"/>
                </a:lnTo>
                <a:lnTo>
                  <a:pt x="351421" y="15455"/>
                </a:lnTo>
                <a:lnTo>
                  <a:pt x="351421" y="88"/>
                </a:lnTo>
                <a:close/>
              </a:path>
              <a:path w="515620" h="118745">
                <a:moveTo>
                  <a:pt x="427380" y="62026"/>
                </a:moveTo>
                <a:lnTo>
                  <a:pt x="414464" y="62026"/>
                </a:lnTo>
                <a:lnTo>
                  <a:pt x="414464" y="118554"/>
                </a:lnTo>
                <a:lnTo>
                  <a:pt x="427380" y="118554"/>
                </a:lnTo>
                <a:lnTo>
                  <a:pt x="427380" y="62026"/>
                </a:lnTo>
                <a:close/>
              </a:path>
              <a:path w="515620" h="118745">
                <a:moveTo>
                  <a:pt x="477583" y="104190"/>
                </a:moveTo>
                <a:lnTo>
                  <a:pt x="461200" y="104190"/>
                </a:lnTo>
                <a:lnTo>
                  <a:pt x="462533" y="108483"/>
                </a:lnTo>
                <a:lnTo>
                  <a:pt x="463359" y="112776"/>
                </a:lnTo>
                <a:lnTo>
                  <a:pt x="463676" y="117081"/>
                </a:lnTo>
                <a:lnTo>
                  <a:pt x="473608" y="117081"/>
                </a:lnTo>
                <a:lnTo>
                  <a:pt x="478243" y="116763"/>
                </a:lnTo>
                <a:lnTo>
                  <a:pt x="481380" y="116586"/>
                </a:lnTo>
                <a:lnTo>
                  <a:pt x="494944" y="116586"/>
                </a:lnTo>
                <a:lnTo>
                  <a:pt x="500722" y="110807"/>
                </a:lnTo>
                <a:lnTo>
                  <a:pt x="500550" y="104521"/>
                </a:lnTo>
                <a:lnTo>
                  <a:pt x="484530" y="104521"/>
                </a:lnTo>
                <a:lnTo>
                  <a:pt x="477583" y="104190"/>
                </a:lnTo>
                <a:close/>
              </a:path>
              <a:path w="515620" h="118745">
                <a:moveTo>
                  <a:pt x="500405" y="46151"/>
                </a:moveTo>
                <a:lnTo>
                  <a:pt x="487489" y="46151"/>
                </a:lnTo>
                <a:lnTo>
                  <a:pt x="487570" y="96735"/>
                </a:lnTo>
                <a:lnTo>
                  <a:pt x="487832" y="101536"/>
                </a:lnTo>
                <a:lnTo>
                  <a:pt x="484530" y="104521"/>
                </a:lnTo>
                <a:lnTo>
                  <a:pt x="500550" y="104521"/>
                </a:lnTo>
                <a:lnTo>
                  <a:pt x="500436" y="100380"/>
                </a:lnTo>
                <a:lnTo>
                  <a:pt x="500405" y="46151"/>
                </a:lnTo>
                <a:close/>
              </a:path>
              <a:path w="515620" h="118745">
                <a:moveTo>
                  <a:pt x="500405" y="35737"/>
                </a:moveTo>
                <a:lnTo>
                  <a:pt x="480059" y="35737"/>
                </a:lnTo>
                <a:lnTo>
                  <a:pt x="471626" y="51327"/>
                </a:lnTo>
                <a:lnTo>
                  <a:pt x="461206" y="65865"/>
                </a:lnTo>
                <a:lnTo>
                  <a:pt x="448806" y="79350"/>
                </a:lnTo>
                <a:lnTo>
                  <a:pt x="434428" y="91782"/>
                </a:lnTo>
                <a:lnTo>
                  <a:pt x="435406" y="92773"/>
                </a:lnTo>
                <a:lnTo>
                  <a:pt x="436905" y="94437"/>
                </a:lnTo>
                <a:lnTo>
                  <a:pt x="438873" y="96735"/>
                </a:lnTo>
                <a:lnTo>
                  <a:pt x="441197" y="98729"/>
                </a:lnTo>
                <a:lnTo>
                  <a:pt x="442848" y="100380"/>
                </a:lnTo>
                <a:lnTo>
                  <a:pt x="443852" y="101714"/>
                </a:lnTo>
                <a:lnTo>
                  <a:pt x="457176" y="89676"/>
                </a:lnTo>
                <a:lnTo>
                  <a:pt x="468895" y="76404"/>
                </a:lnTo>
                <a:lnTo>
                  <a:pt x="479001" y="61896"/>
                </a:lnTo>
                <a:lnTo>
                  <a:pt x="487489" y="46151"/>
                </a:lnTo>
                <a:lnTo>
                  <a:pt x="500405" y="46151"/>
                </a:lnTo>
                <a:lnTo>
                  <a:pt x="500405" y="35737"/>
                </a:lnTo>
                <a:close/>
              </a:path>
              <a:path w="515620" h="118745">
                <a:moveTo>
                  <a:pt x="427380" y="35229"/>
                </a:moveTo>
                <a:lnTo>
                  <a:pt x="413981" y="35229"/>
                </a:lnTo>
                <a:lnTo>
                  <a:pt x="409753" y="46634"/>
                </a:lnTo>
                <a:lnTo>
                  <a:pt x="405172" y="56688"/>
                </a:lnTo>
                <a:lnTo>
                  <a:pt x="400121" y="65649"/>
                </a:lnTo>
                <a:lnTo>
                  <a:pt x="394639" y="73431"/>
                </a:lnTo>
                <a:lnTo>
                  <a:pt x="395674" y="77274"/>
                </a:lnTo>
                <a:lnTo>
                  <a:pt x="396938" y="83019"/>
                </a:lnTo>
                <a:lnTo>
                  <a:pt x="398589" y="91274"/>
                </a:lnTo>
                <a:lnTo>
                  <a:pt x="403118" y="84431"/>
                </a:lnTo>
                <a:lnTo>
                  <a:pt x="407375" y="77076"/>
                </a:lnTo>
                <a:lnTo>
                  <a:pt x="411057" y="69806"/>
                </a:lnTo>
                <a:lnTo>
                  <a:pt x="414464" y="62026"/>
                </a:lnTo>
                <a:lnTo>
                  <a:pt x="427380" y="62026"/>
                </a:lnTo>
                <a:lnTo>
                  <a:pt x="427380" y="58547"/>
                </a:lnTo>
                <a:lnTo>
                  <a:pt x="445725" y="58547"/>
                </a:lnTo>
                <a:lnTo>
                  <a:pt x="439788" y="53263"/>
                </a:lnTo>
                <a:lnTo>
                  <a:pt x="437203" y="51104"/>
                </a:lnTo>
                <a:lnTo>
                  <a:pt x="427380" y="51104"/>
                </a:lnTo>
                <a:lnTo>
                  <a:pt x="427380" y="35229"/>
                </a:lnTo>
                <a:close/>
              </a:path>
              <a:path w="515620" h="118745">
                <a:moveTo>
                  <a:pt x="445725" y="58547"/>
                </a:moveTo>
                <a:lnTo>
                  <a:pt x="427380" y="58547"/>
                </a:lnTo>
                <a:lnTo>
                  <a:pt x="433666" y="64820"/>
                </a:lnTo>
                <a:lnTo>
                  <a:pt x="438137" y="69456"/>
                </a:lnTo>
                <a:lnTo>
                  <a:pt x="440778" y="72440"/>
                </a:lnTo>
                <a:lnTo>
                  <a:pt x="450202" y="62992"/>
                </a:lnTo>
                <a:lnTo>
                  <a:pt x="445725" y="58547"/>
                </a:lnTo>
                <a:close/>
              </a:path>
              <a:path w="515620" h="118745">
                <a:moveTo>
                  <a:pt x="431850" y="46634"/>
                </a:moveTo>
                <a:lnTo>
                  <a:pt x="427380" y="51104"/>
                </a:lnTo>
                <a:lnTo>
                  <a:pt x="437203" y="51104"/>
                </a:lnTo>
                <a:lnTo>
                  <a:pt x="431850" y="46634"/>
                </a:lnTo>
                <a:close/>
              </a:path>
              <a:path w="515620" h="118745">
                <a:moveTo>
                  <a:pt x="515289" y="22821"/>
                </a:moveTo>
                <a:lnTo>
                  <a:pt x="450303" y="22821"/>
                </a:lnTo>
                <a:lnTo>
                  <a:pt x="450303" y="35737"/>
                </a:lnTo>
                <a:lnTo>
                  <a:pt x="515289" y="35737"/>
                </a:lnTo>
                <a:lnTo>
                  <a:pt x="515289" y="22821"/>
                </a:lnTo>
                <a:close/>
              </a:path>
              <a:path w="515620" h="118745">
                <a:moveTo>
                  <a:pt x="444245" y="22821"/>
                </a:moveTo>
                <a:lnTo>
                  <a:pt x="397116" y="22821"/>
                </a:lnTo>
                <a:lnTo>
                  <a:pt x="397116" y="35229"/>
                </a:lnTo>
                <a:lnTo>
                  <a:pt x="444245" y="35229"/>
                </a:lnTo>
                <a:lnTo>
                  <a:pt x="444245" y="22821"/>
                </a:lnTo>
                <a:close/>
              </a:path>
              <a:path w="515620" h="118745">
                <a:moveTo>
                  <a:pt x="427380" y="0"/>
                </a:moveTo>
                <a:lnTo>
                  <a:pt x="414464" y="0"/>
                </a:lnTo>
                <a:lnTo>
                  <a:pt x="414464" y="22821"/>
                </a:lnTo>
                <a:lnTo>
                  <a:pt x="427380" y="22821"/>
                </a:lnTo>
                <a:lnTo>
                  <a:pt x="427380" y="0"/>
                </a:lnTo>
                <a:close/>
              </a:path>
              <a:path w="515620" h="118745">
                <a:moveTo>
                  <a:pt x="500405" y="0"/>
                </a:moveTo>
                <a:lnTo>
                  <a:pt x="487489" y="0"/>
                </a:lnTo>
                <a:lnTo>
                  <a:pt x="487489" y="22821"/>
                </a:lnTo>
                <a:lnTo>
                  <a:pt x="500405" y="22821"/>
                </a:lnTo>
                <a:lnTo>
                  <a:pt x="500405" y="0"/>
                </a:lnTo>
                <a:close/>
              </a:path>
            </a:pathLst>
          </a:custGeom>
          <a:solidFill>
            <a:srgbClr val="32593F"/>
          </a:solidFill>
        </p:spPr>
        <p:txBody>
          <a:bodyPr wrap="square" lIns="0" tIns="0" rIns="0" bIns="0" rtlCol="0"/>
          <a:lstStyle/>
          <a:p>
            <a:endParaRPr/>
          </a:p>
        </p:txBody>
      </p:sp>
      <p:pic>
        <p:nvPicPr>
          <p:cNvPr id="58" name="object 58"/>
          <p:cNvPicPr/>
          <p:nvPr/>
        </p:nvPicPr>
        <p:blipFill>
          <a:blip r:embed="rId27" cstate="print"/>
          <a:stretch>
            <a:fillRect/>
          </a:stretch>
        </p:blipFill>
        <p:spPr>
          <a:xfrm>
            <a:off x="8126577" y="9302775"/>
            <a:ext cx="827392" cy="119583"/>
          </a:xfrm>
          <a:prstGeom prst="rect">
            <a:avLst/>
          </a:prstGeom>
        </p:spPr>
      </p:pic>
      <p:pic>
        <p:nvPicPr>
          <p:cNvPr id="59" name="object 59"/>
          <p:cNvPicPr/>
          <p:nvPr/>
        </p:nvPicPr>
        <p:blipFill>
          <a:blip r:embed="rId28" cstate="print"/>
          <a:stretch>
            <a:fillRect/>
          </a:stretch>
        </p:blipFill>
        <p:spPr>
          <a:xfrm>
            <a:off x="8123555" y="9052255"/>
            <a:ext cx="976833" cy="93764"/>
          </a:xfrm>
          <a:prstGeom prst="rect">
            <a:avLst/>
          </a:prstGeom>
        </p:spPr>
      </p:pic>
      <p:pic>
        <p:nvPicPr>
          <p:cNvPr id="60" name="object 60"/>
          <p:cNvPicPr/>
          <p:nvPr/>
        </p:nvPicPr>
        <p:blipFill>
          <a:blip r:embed="rId29" cstate="print"/>
          <a:stretch>
            <a:fillRect/>
          </a:stretch>
        </p:blipFill>
        <p:spPr>
          <a:xfrm>
            <a:off x="8131619" y="9456953"/>
            <a:ext cx="1631238" cy="119062"/>
          </a:xfrm>
          <a:prstGeom prst="rect">
            <a:avLst/>
          </a:prstGeom>
        </p:spPr>
      </p:pic>
      <p:sp>
        <p:nvSpPr>
          <p:cNvPr id="61" name="object 61"/>
          <p:cNvSpPr/>
          <p:nvPr/>
        </p:nvSpPr>
        <p:spPr>
          <a:xfrm>
            <a:off x="8114271" y="8252752"/>
            <a:ext cx="1181735" cy="216535"/>
          </a:xfrm>
          <a:custGeom>
            <a:avLst/>
            <a:gdLst/>
            <a:ahLst/>
            <a:cxnLst/>
            <a:rect l="l" t="t" r="r" b="b"/>
            <a:pathLst>
              <a:path w="1181734" h="216534">
                <a:moveTo>
                  <a:pt x="214312" y="31432"/>
                </a:moveTo>
                <a:lnTo>
                  <a:pt x="89382" y="31432"/>
                </a:lnTo>
                <a:lnTo>
                  <a:pt x="89298" y="106908"/>
                </a:lnTo>
                <a:lnTo>
                  <a:pt x="88302" y="133469"/>
                </a:lnTo>
                <a:lnTo>
                  <a:pt x="88195" y="134924"/>
                </a:lnTo>
                <a:lnTo>
                  <a:pt x="83124" y="160929"/>
                </a:lnTo>
                <a:lnTo>
                  <a:pt x="73973" y="183693"/>
                </a:lnTo>
                <a:lnTo>
                  <a:pt x="60807" y="202882"/>
                </a:lnTo>
                <a:lnTo>
                  <a:pt x="68578" y="207095"/>
                </a:lnTo>
                <a:lnTo>
                  <a:pt x="75399" y="211226"/>
                </a:lnTo>
                <a:lnTo>
                  <a:pt x="81343" y="215417"/>
                </a:lnTo>
                <a:lnTo>
                  <a:pt x="94960" y="193365"/>
                </a:lnTo>
                <a:lnTo>
                  <a:pt x="104551" y="168301"/>
                </a:lnTo>
                <a:lnTo>
                  <a:pt x="110120" y="140231"/>
                </a:lnTo>
                <a:lnTo>
                  <a:pt x="111671" y="109156"/>
                </a:lnTo>
                <a:lnTo>
                  <a:pt x="205397" y="109156"/>
                </a:lnTo>
                <a:lnTo>
                  <a:pt x="205397" y="88582"/>
                </a:lnTo>
                <a:lnTo>
                  <a:pt x="111709" y="88582"/>
                </a:lnTo>
                <a:lnTo>
                  <a:pt x="111709" y="52006"/>
                </a:lnTo>
                <a:lnTo>
                  <a:pt x="212299" y="52006"/>
                </a:lnTo>
                <a:lnTo>
                  <a:pt x="214312" y="31432"/>
                </a:lnTo>
                <a:close/>
              </a:path>
              <a:path w="1181734" h="216534">
                <a:moveTo>
                  <a:pt x="134035" y="109156"/>
                </a:moveTo>
                <a:lnTo>
                  <a:pt x="125958" y="109156"/>
                </a:lnTo>
                <a:lnTo>
                  <a:pt x="114376" y="115404"/>
                </a:lnTo>
                <a:lnTo>
                  <a:pt x="120169" y="130799"/>
                </a:lnTo>
                <a:lnTo>
                  <a:pt x="126858" y="144860"/>
                </a:lnTo>
                <a:lnTo>
                  <a:pt x="134441" y="157586"/>
                </a:lnTo>
                <a:lnTo>
                  <a:pt x="142913" y="168973"/>
                </a:lnTo>
                <a:lnTo>
                  <a:pt x="132548" y="176616"/>
                </a:lnTo>
                <a:lnTo>
                  <a:pt x="121062" y="183484"/>
                </a:lnTo>
                <a:lnTo>
                  <a:pt x="108462" y="189574"/>
                </a:lnTo>
                <a:lnTo>
                  <a:pt x="94754" y="194881"/>
                </a:lnTo>
                <a:lnTo>
                  <a:pt x="100088" y="202006"/>
                </a:lnTo>
                <a:lnTo>
                  <a:pt x="103365" y="207378"/>
                </a:lnTo>
                <a:lnTo>
                  <a:pt x="104546" y="210921"/>
                </a:lnTo>
                <a:lnTo>
                  <a:pt x="105727" y="212712"/>
                </a:lnTo>
                <a:lnTo>
                  <a:pt x="106641" y="214198"/>
                </a:lnTo>
                <a:lnTo>
                  <a:pt x="107213" y="215417"/>
                </a:lnTo>
                <a:lnTo>
                  <a:pt x="123539" y="207073"/>
                </a:lnTo>
                <a:lnTo>
                  <a:pt x="137555" y="199105"/>
                </a:lnTo>
                <a:lnTo>
                  <a:pt x="149374" y="191451"/>
                </a:lnTo>
                <a:lnTo>
                  <a:pt x="158953" y="184137"/>
                </a:lnTo>
                <a:lnTo>
                  <a:pt x="202723" y="184137"/>
                </a:lnTo>
                <a:lnTo>
                  <a:pt x="194462" y="180351"/>
                </a:lnTo>
                <a:lnTo>
                  <a:pt x="184132" y="174489"/>
                </a:lnTo>
                <a:lnTo>
                  <a:pt x="175031" y="168059"/>
                </a:lnTo>
                <a:lnTo>
                  <a:pt x="183633" y="156736"/>
                </a:lnTo>
                <a:lnTo>
                  <a:pt x="185897" y="152895"/>
                </a:lnTo>
                <a:lnTo>
                  <a:pt x="159029" y="152895"/>
                </a:lnTo>
                <a:lnTo>
                  <a:pt x="151443" y="143794"/>
                </a:lnTo>
                <a:lnTo>
                  <a:pt x="144746" y="133469"/>
                </a:lnTo>
                <a:lnTo>
                  <a:pt x="138942" y="121921"/>
                </a:lnTo>
                <a:lnTo>
                  <a:pt x="134035" y="109156"/>
                </a:lnTo>
                <a:close/>
              </a:path>
              <a:path w="1181734" h="216534">
                <a:moveTo>
                  <a:pt x="70708" y="129501"/>
                </a:moveTo>
                <a:lnTo>
                  <a:pt x="28575" y="129501"/>
                </a:lnTo>
                <a:lnTo>
                  <a:pt x="28575" y="214350"/>
                </a:lnTo>
                <a:lnTo>
                  <a:pt x="49987" y="214350"/>
                </a:lnTo>
                <a:lnTo>
                  <a:pt x="49987" y="133997"/>
                </a:lnTo>
                <a:lnTo>
                  <a:pt x="75440" y="133997"/>
                </a:lnTo>
                <a:lnTo>
                  <a:pt x="70708" y="129501"/>
                </a:lnTo>
                <a:close/>
              </a:path>
              <a:path w="1181734" h="216534">
                <a:moveTo>
                  <a:pt x="202723" y="184137"/>
                </a:moveTo>
                <a:lnTo>
                  <a:pt x="158953" y="184137"/>
                </a:lnTo>
                <a:lnTo>
                  <a:pt x="168997" y="191281"/>
                </a:lnTo>
                <a:lnTo>
                  <a:pt x="180384" y="198424"/>
                </a:lnTo>
                <a:lnTo>
                  <a:pt x="193114" y="205568"/>
                </a:lnTo>
                <a:lnTo>
                  <a:pt x="207187" y="212712"/>
                </a:lnTo>
                <a:lnTo>
                  <a:pt x="218808" y="190385"/>
                </a:lnTo>
                <a:lnTo>
                  <a:pt x="206020" y="185648"/>
                </a:lnTo>
                <a:lnTo>
                  <a:pt x="202723" y="184137"/>
                </a:lnTo>
                <a:close/>
              </a:path>
              <a:path w="1181734" h="216534">
                <a:moveTo>
                  <a:pt x="75440" y="133997"/>
                </a:moveTo>
                <a:lnTo>
                  <a:pt x="49987" y="133997"/>
                </a:lnTo>
                <a:lnTo>
                  <a:pt x="70523" y="156324"/>
                </a:lnTo>
                <a:lnTo>
                  <a:pt x="84823" y="142913"/>
                </a:lnTo>
                <a:lnTo>
                  <a:pt x="75440" y="133997"/>
                </a:lnTo>
                <a:close/>
              </a:path>
              <a:path w="1181734" h="216534">
                <a:moveTo>
                  <a:pt x="205397" y="109156"/>
                </a:moveTo>
                <a:lnTo>
                  <a:pt x="182232" y="109156"/>
                </a:lnTo>
                <a:lnTo>
                  <a:pt x="177438" y="121257"/>
                </a:lnTo>
                <a:lnTo>
                  <a:pt x="171973" y="132583"/>
                </a:lnTo>
                <a:lnTo>
                  <a:pt x="165837" y="143130"/>
                </a:lnTo>
                <a:lnTo>
                  <a:pt x="159029" y="152895"/>
                </a:lnTo>
                <a:lnTo>
                  <a:pt x="185897" y="152895"/>
                </a:lnTo>
                <a:lnTo>
                  <a:pt x="191557" y="143289"/>
                </a:lnTo>
                <a:lnTo>
                  <a:pt x="198809" y="127720"/>
                </a:lnTo>
                <a:lnTo>
                  <a:pt x="205397" y="110032"/>
                </a:lnTo>
                <a:lnTo>
                  <a:pt x="205397" y="109156"/>
                </a:lnTo>
                <a:close/>
              </a:path>
              <a:path w="1181734" h="216534">
                <a:moveTo>
                  <a:pt x="74104" y="43776"/>
                </a:moveTo>
                <a:lnTo>
                  <a:pt x="5334" y="43776"/>
                </a:lnTo>
                <a:lnTo>
                  <a:pt x="5334" y="64350"/>
                </a:lnTo>
                <a:lnTo>
                  <a:pt x="49987" y="64350"/>
                </a:lnTo>
                <a:lnTo>
                  <a:pt x="39167" y="82581"/>
                </a:lnTo>
                <a:lnTo>
                  <a:pt x="27227" y="98926"/>
                </a:lnTo>
                <a:lnTo>
                  <a:pt x="14084" y="113461"/>
                </a:lnTo>
                <a:lnTo>
                  <a:pt x="0" y="125958"/>
                </a:lnTo>
                <a:lnTo>
                  <a:pt x="1342" y="131924"/>
                </a:lnTo>
                <a:lnTo>
                  <a:pt x="2681" y="138222"/>
                </a:lnTo>
                <a:lnTo>
                  <a:pt x="4014" y="144860"/>
                </a:lnTo>
                <a:lnTo>
                  <a:pt x="5334" y="151828"/>
                </a:lnTo>
                <a:lnTo>
                  <a:pt x="11478" y="146084"/>
                </a:lnTo>
                <a:lnTo>
                  <a:pt x="17397" y="140450"/>
                </a:lnTo>
                <a:lnTo>
                  <a:pt x="23095" y="134924"/>
                </a:lnTo>
                <a:lnTo>
                  <a:pt x="28575" y="129501"/>
                </a:lnTo>
                <a:lnTo>
                  <a:pt x="70708" y="129501"/>
                </a:lnTo>
                <a:lnTo>
                  <a:pt x="66979" y="125958"/>
                </a:lnTo>
                <a:lnTo>
                  <a:pt x="71872" y="121091"/>
                </a:lnTo>
                <a:lnTo>
                  <a:pt x="76191" y="116128"/>
                </a:lnTo>
                <a:lnTo>
                  <a:pt x="57150" y="116128"/>
                </a:lnTo>
                <a:lnTo>
                  <a:pt x="56540" y="115519"/>
                </a:lnTo>
                <a:lnTo>
                  <a:pt x="55359" y="114642"/>
                </a:lnTo>
                <a:lnTo>
                  <a:pt x="53568" y="113461"/>
                </a:lnTo>
                <a:lnTo>
                  <a:pt x="52387" y="112242"/>
                </a:lnTo>
                <a:lnTo>
                  <a:pt x="51206" y="111366"/>
                </a:lnTo>
                <a:lnTo>
                  <a:pt x="49987" y="110756"/>
                </a:lnTo>
                <a:lnTo>
                  <a:pt x="49987" y="102717"/>
                </a:lnTo>
                <a:lnTo>
                  <a:pt x="56652" y="92925"/>
                </a:lnTo>
                <a:lnTo>
                  <a:pt x="62731" y="83081"/>
                </a:lnTo>
                <a:lnTo>
                  <a:pt x="68589" y="72590"/>
                </a:lnTo>
                <a:lnTo>
                  <a:pt x="74104" y="61645"/>
                </a:lnTo>
                <a:lnTo>
                  <a:pt x="74104" y="43776"/>
                </a:lnTo>
                <a:close/>
              </a:path>
              <a:path w="1181734" h="216534">
                <a:moveTo>
                  <a:pt x="74104" y="92925"/>
                </a:moveTo>
                <a:lnTo>
                  <a:pt x="72923" y="94106"/>
                </a:lnTo>
                <a:lnTo>
                  <a:pt x="71437" y="96164"/>
                </a:lnTo>
                <a:lnTo>
                  <a:pt x="69646" y="99174"/>
                </a:lnTo>
                <a:lnTo>
                  <a:pt x="64274" y="106908"/>
                </a:lnTo>
                <a:lnTo>
                  <a:pt x="60121" y="112547"/>
                </a:lnTo>
                <a:lnTo>
                  <a:pt x="57150" y="116128"/>
                </a:lnTo>
                <a:lnTo>
                  <a:pt x="76191" y="116128"/>
                </a:lnTo>
                <a:lnTo>
                  <a:pt x="76816" y="115404"/>
                </a:lnTo>
                <a:lnTo>
                  <a:pt x="81686" y="109043"/>
                </a:lnTo>
                <a:lnTo>
                  <a:pt x="86601" y="101841"/>
                </a:lnTo>
                <a:lnTo>
                  <a:pt x="74104" y="92925"/>
                </a:lnTo>
                <a:close/>
              </a:path>
              <a:path w="1181734" h="216534">
                <a:moveTo>
                  <a:pt x="165201" y="52006"/>
                </a:moveTo>
                <a:lnTo>
                  <a:pt x="143789" y="52006"/>
                </a:lnTo>
                <a:lnTo>
                  <a:pt x="143789" y="88582"/>
                </a:lnTo>
                <a:lnTo>
                  <a:pt x="165201" y="88582"/>
                </a:lnTo>
                <a:lnTo>
                  <a:pt x="165201" y="52006"/>
                </a:lnTo>
                <a:close/>
              </a:path>
              <a:path w="1181734" h="216534">
                <a:moveTo>
                  <a:pt x="212299" y="52006"/>
                </a:moveTo>
                <a:lnTo>
                  <a:pt x="192900" y="52006"/>
                </a:lnTo>
                <a:lnTo>
                  <a:pt x="190233" y="76085"/>
                </a:lnTo>
                <a:lnTo>
                  <a:pt x="198539" y="76085"/>
                </a:lnTo>
                <a:lnTo>
                  <a:pt x="205092" y="76390"/>
                </a:lnTo>
                <a:lnTo>
                  <a:pt x="209854" y="77000"/>
                </a:lnTo>
                <a:lnTo>
                  <a:pt x="212299" y="52006"/>
                </a:lnTo>
                <a:close/>
              </a:path>
              <a:path w="1181734" h="216534">
                <a:moveTo>
                  <a:pt x="42062" y="990"/>
                </a:moveTo>
                <a:lnTo>
                  <a:pt x="22402" y="9905"/>
                </a:lnTo>
                <a:lnTo>
                  <a:pt x="26196" y="16607"/>
                </a:lnTo>
                <a:lnTo>
                  <a:pt x="30437" y="24198"/>
                </a:lnTo>
                <a:lnTo>
                  <a:pt x="35127" y="32682"/>
                </a:lnTo>
                <a:lnTo>
                  <a:pt x="40271" y="42062"/>
                </a:lnTo>
                <a:lnTo>
                  <a:pt x="60807" y="32232"/>
                </a:lnTo>
                <a:lnTo>
                  <a:pt x="58407" y="27470"/>
                </a:lnTo>
                <a:lnTo>
                  <a:pt x="54559" y="21221"/>
                </a:lnTo>
                <a:lnTo>
                  <a:pt x="49187" y="13487"/>
                </a:lnTo>
                <a:lnTo>
                  <a:pt x="46215" y="8115"/>
                </a:lnTo>
                <a:lnTo>
                  <a:pt x="43853" y="3962"/>
                </a:lnTo>
                <a:lnTo>
                  <a:pt x="42062" y="990"/>
                </a:lnTo>
                <a:close/>
              </a:path>
              <a:path w="1181734" h="216534">
                <a:moveTo>
                  <a:pt x="165201" y="1981"/>
                </a:moveTo>
                <a:lnTo>
                  <a:pt x="143789" y="1981"/>
                </a:lnTo>
                <a:lnTo>
                  <a:pt x="143789" y="31432"/>
                </a:lnTo>
                <a:lnTo>
                  <a:pt x="165201" y="31432"/>
                </a:lnTo>
                <a:lnTo>
                  <a:pt x="165201" y="1981"/>
                </a:lnTo>
                <a:close/>
              </a:path>
              <a:path w="1181734" h="216534">
                <a:moveTo>
                  <a:pt x="371642" y="186804"/>
                </a:moveTo>
                <a:lnTo>
                  <a:pt x="344081" y="186804"/>
                </a:lnTo>
                <a:lnTo>
                  <a:pt x="339890" y="191566"/>
                </a:lnTo>
                <a:lnTo>
                  <a:pt x="335127" y="196595"/>
                </a:lnTo>
                <a:lnTo>
                  <a:pt x="329793" y="201968"/>
                </a:lnTo>
                <a:lnTo>
                  <a:pt x="350329" y="216255"/>
                </a:lnTo>
                <a:lnTo>
                  <a:pt x="370180" y="190123"/>
                </a:lnTo>
                <a:lnTo>
                  <a:pt x="371642" y="186804"/>
                </a:lnTo>
                <a:close/>
              </a:path>
              <a:path w="1181734" h="216534">
                <a:moveTo>
                  <a:pt x="395859" y="187604"/>
                </a:moveTo>
                <a:lnTo>
                  <a:pt x="382447" y="187604"/>
                </a:lnTo>
                <a:lnTo>
                  <a:pt x="385419" y="197129"/>
                </a:lnTo>
                <a:lnTo>
                  <a:pt x="387210" y="204596"/>
                </a:lnTo>
                <a:lnTo>
                  <a:pt x="387819" y="209930"/>
                </a:lnTo>
                <a:lnTo>
                  <a:pt x="419061" y="209930"/>
                </a:lnTo>
                <a:lnTo>
                  <a:pt x="447690" y="188518"/>
                </a:lnTo>
                <a:lnTo>
                  <a:pt x="406260" y="188518"/>
                </a:lnTo>
                <a:lnTo>
                  <a:pt x="401802" y="188213"/>
                </a:lnTo>
                <a:lnTo>
                  <a:pt x="395859" y="187604"/>
                </a:lnTo>
                <a:close/>
              </a:path>
              <a:path w="1181734" h="216534">
                <a:moveTo>
                  <a:pt x="301218" y="98374"/>
                </a:moveTo>
                <a:lnTo>
                  <a:pt x="276174" y="98374"/>
                </a:lnTo>
                <a:lnTo>
                  <a:pt x="271782" y="112448"/>
                </a:lnTo>
                <a:lnTo>
                  <a:pt x="266593" y="126958"/>
                </a:lnTo>
                <a:lnTo>
                  <a:pt x="260616" y="141911"/>
                </a:lnTo>
                <a:lnTo>
                  <a:pt x="253860" y="157314"/>
                </a:lnTo>
                <a:lnTo>
                  <a:pt x="251498" y="163868"/>
                </a:lnTo>
                <a:lnTo>
                  <a:pt x="247916" y="168935"/>
                </a:lnTo>
                <a:lnTo>
                  <a:pt x="243154" y="172516"/>
                </a:lnTo>
                <a:lnTo>
                  <a:pt x="252069" y="191261"/>
                </a:lnTo>
                <a:lnTo>
                  <a:pt x="258051" y="190042"/>
                </a:lnTo>
                <a:lnTo>
                  <a:pt x="264871" y="189166"/>
                </a:lnTo>
                <a:lnTo>
                  <a:pt x="315772" y="185280"/>
                </a:lnTo>
                <a:lnTo>
                  <a:pt x="322325" y="184708"/>
                </a:lnTo>
                <a:lnTo>
                  <a:pt x="327088" y="184099"/>
                </a:lnTo>
                <a:lnTo>
                  <a:pt x="372832" y="184099"/>
                </a:lnTo>
                <a:lnTo>
                  <a:pt x="374409" y="180517"/>
                </a:lnTo>
                <a:lnTo>
                  <a:pt x="348538" y="180517"/>
                </a:lnTo>
                <a:lnTo>
                  <a:pt x="343487" y="167144"/>
                </a:lnTo>
                <a:lnTo>
                  <a:pt x="272643" y="167144"/>
                </a:lnTo>
                <a:lnTo>
                  <a:pt x="279787" y="151464"/>
                </a:lnTo>
                <a:lnTo>
                  <a:pt x="287111" y="134328"/>
                </a:lnTo>
                <a:lnTo>
                  <a:pt x="294074" y="117075"/>
                </a:lnTo>
                <a:lnTo>
                  <a:pt x="301218" y="98374"/>
                </a:lnTo>
                <a:close/>
              </a:path>
              <a:path w="1181734" h="216534">
                <a:moveTo>
                  <a:pt x="372832" y="184099"/>
                </a:moveTo>
                <a:lnTo>
                  <a:pt x="327088" y="184099"/>
                </a:lnTo>
                <a:lnTo>
                  <a:pt x="327698" y="185280"/>
                </a:lnTo>
                <a:lnTo>
                  <a:pt x="328269" y="187070"/>
                </a:lnTo>
                <a:lnTo>
                  <a:pt x="328879" y="189471"/>
                </a:lnTo>
                <a:lnTo>
                  <a:pt x="329793" y="191261"/>
                </a:lnTo>
                <a:lnTo>
                  <a:pt x="344081" y="186804"/>
                </a:lnTo>
                <a:lnTo>
                  <a:pt x="371642" y="186804"/>
                </a:lnTo>
                <a:lnTo>
                  <a:pt x="372832" y="184099"/>
                </a:lnTo>
                <a:close/>
              </a:path>
              <a:path w="1181734" h="216534">
                <a:moveTo>
                  <a:pt x="452094" y="45643"/>
                </a:moveTo>
                <a:lnTo>
                  <a:pt x="347624" y="45643"/>
                </a:lnTo>
                <a:lnTo>
                  <a:pt x="347624" y="67055"/>
                </a:lnTo>
                <a:lnTo>
                  <a:pt x="428878" y="67055"/>
                </a:lnTo>
                <a:lnTo>
                  <a:pt x="428658" y="92624"/>
                </a:lnTo>
                <a:lnTo>
                  <a:pt x="428029" y="117075"/>
                </a:lnTo>
                <a:lnTo>
                  <a:pt x="427907" y="120457"/>
                </a:lnTo>
                <a:lnTo>
                  <a:pt x="426880" y="144417"/>
                </a:lnTo>
                <a:lnTo>
                  <a:pt x="425412" y="168935"/>
                </a:lnTo>
                <a:lnTo>
                  <a:pt x="425310" y="182537"/>
                </a:lnTo>
                <a:lnTo>
                  <a:pt x="419976" y="188518"/>
                </a:lnTo>
                <a:lnTo>
                  <a:pt x="447690" y="188518"/>
                </a:lnTo>
                <a:lnTo>
                  <a:pt x="449427" y="177774"/>
                </a:lnTo>
                <a:lnTo>
                  <a:pt x="449984" y="158191"/>
                </a:lnTo>
                <a:lnTo>
                  <a:pt x="451472" y="92624"/>
                </a:lnTo>
                <a:lnTo>
                  <a:pt x="452002" y="67055"/>
                </a:lnTo>
                <a:lnTo>
                  <a:pt x="452094" y="45643"/>
                </a:lnTo>
                <a:close/>
              </a:path>
              <a:path w="1181734" h="216534">
                <a:moveTo>
                  <a:pt x="394944" y="67055"/>
                </a:moveTo>
                <a:lnTo>
                  <a:pt x="372656" y="67055"/>
                </a:lnTo>
                <a:lnTo>
                  <a:pt x="372656" y="68275"/>
                </a:lnTo>
                <a:lnTo>
                  <a:pt x="372351" y="70065"/>
                </a:lnTo>
                <a:lnTo>
                  <a:pt x="371728" y="72428"/>
                </a:lnTo>
                <a:lnTo>
                  <a:pt x="371688" y="76961"/>
                </a:lnTo>
                <a:lnTo>
                  <a:pt x="370280" y="110357"/>
                </a:lnTo>
                <a:lnTo>
                  <a:pt x="365934" y="139222"/>
                </a:lnTo>
                <a:lnTo>
                  <a:pt x="358688" y="162607"/>
                </a:lnTo>
                <a:lnTo>
                  <a:pt x="348538" y="180517"/>
                </a:lnTo>
                <a:lnTo>
                  <a:pt x="374409" y="180517"/>
                </a:lnTo>
                <a:lnTo>
                  <a:pt x="384238" y="158191"/>
                </a:lnTo>
                <a:lnTo>
                  <a:pt x="392495" y="120457"/>
                </a:lnTo>
                <a:lnTo>
                  <a:pt x="394942" y="76961"/>
                </a:lnTo>
                <a:lnTo>
                  <a:pt x="394944" y="67055"/>
                </a:lnTo>
                <a:close/>
              </a:path>
              <a:path w="1181734" h="216534">
                <a:moveTo>
                  <a:pt x="322630" y="118033"/>
                </a:moveTo>
                <a:lnTo>
                  <a:pt x="302971" y="125158"/>
                </a:lnTo>
                <a:lnTo>
                  <a:pt x="307078" y="134773"/>
                </a:lnTo>
                <a:lnTo>
                  <a:pt x="311143" y="144417"/>
                </a:lnTo>
                <a:lnTo>
                  <a:pt x="315042" y="153790"/>
                </a:lnTo>
                <a:lnTo>
                  <a:pt x="319049" y="163563"/>
                </a:lnTo>
                <a:lnTo>
                  <a:pt x="311634" y="164397"/>
                </a:lnTo>
                <a:lnTo>
                  <a:pt x="302761" y="165125"/>
                </a:lnTo>
                <a:lnTo>
                  <a:pt x="292431" y="165738"/>
                </a:lnTo>
                <a:lnTo>
                  <a:pt x="280644" y="166230"/>
                </a:lnTo>
                <a:lnTo>
                  <a:pt x="277101" y="166839"/>
                </a:lnTo>
                <a:lnTo>
                  <a:pt x="274396" y="167144"/>
                </a:lnTo>
                <a:lnTo>
                  <a:pt x="343487" y="167144"/>
                </a:lnTo>
                <a:lnTo>
                  <a:pt x="342894" y="165573"/>
                </a:lnTo>
                <a:lnTo>
                  <a:pt x="336699" y="150175"/>
                </a:lnTo>
                <a:lnTo>
                  <a:pt x="329947" y="134328"/>
                </a:lnTo>
                <a:lnTo>
                  <a:pt x="322630" y="118033"/>
                </a:lnTo>
                <a:close/>
              </a:path>
              <a:path w="1181734" h="216534">
                <a:moveTo>
                  <a:pt x="346748" y="76961"/>
                </a:moveTo>
                <a:lnTo>
                  <a:pt x="243154" y="76961"/>
                </a:lnTo>
                <a:lnTo>
                  <a:pt x="243154" y="98374"/>
                </a:lnTo>
                <a:lnTo>
                  <a:pt x="346748" y="98374"/>
                </a:lnTo>
                <a:lnTo>
                  <a:pt x="346748" y="76961"/>
                </a:lnTo>
                <a:close/>
              </a:path>
              <a:path w="1181734" h="216534">
                <a:moveTo>
                  <a:pt x="396735" y="1866"/>
                </a:moveTo>
                <a:lnTo>
                  <a:pt x="373532" y="1866"/>
                </a:lnTo>
                <a:lnTo>
                  <a:pt x="373424" y="17068"/>
                </a:lnTo>
                <a:lnTo>
                  <a:pt x="373308" y="24869"/>
                </a:lnTo>
                <a:lnTo>
                  <a:pt x="373034" y="35535"/>
                </a:lnTo>
                <a:lnTo>
                  <a:pt x="372656" y="45643"/>
                </a:lnTo>
                <a:lnTo>
                  <a:pt x="395859" y="45643"/>
                </a:lnTo>
                <a:lnTo>
                  <a:pt x="395915" y="34190"/>
                </a:lnTo>
                <a:lnTo>
                  <a:pt x="396082" y="23083"/>
                </a:lnTo>
                <a:lnTo>
                  <a:pt x="396357" y="12312"/>
                </a:lnTo>
                <a:lnTo>
                  <a:pt x="396735" y="1866"/>
                </a:lnTo>
                <a:close/>
              </a:path>
              <a:path w="1181734" h="216534">
                <a:moveTo>
                  <a:pt x="339585" y="17068"/>
                </a:moveTo>
                <a:lnTo>
                  <a:pt x="253860" y="17068"/>
                </a:lnTo>
                <a:lnTo>
                  <a:pt x="253860" y="39395"/>
                </a:lnTo>
                <a:lnTo>
                  <a:pt x="339585" y="39395"/>
                </a:lnTo>
                <a:lnTo>
                  <a:pt x="339585" y="17068"/>
                </a:lnTo>
                <a:close/>
              </a:path>
              <a:path w="1181734" h="216534">
                <a:moveTo>
                  <a:pt x="628218" y="67055"/>
                </a:moveTo>
                <a:lnTo>
                  <a:pt x="604100" y="67055"/>
                </a:lnTo>
                <a:lnTo>
                  <a:pt x="605891" y="82219"/>
                </a:lnTo>
                <a:lnTo>
                  <a:pt x="608677" y="112302"/>
                </a:lnTo>
                <a:lnTo>
                  <a:pt x="617593" y="160079"/>
                </a:lnTo>
                <a:lnTo>
                  <a:pt x="641153" y="204573"/>
                </a:lnTo>
                <a:lnTo>
                  <a:pt x="663041" y="213512"/>
                </a:lnTo>
                <a:lnTo>
                  <a:pt x="673242" y="212383"/>
                </a:lnTo>
                <a:lnTo>
                  <a:pt x="681553" y="208135"/>
                </a:lnTo>
                <a:lnTo>
                  <a:pt x="687971" y="200766"/>
                </a:lnTo>
                <a:lnTo>
                  <a:pt x="692492" y="190271"/>
                </a:lnTo>
                <a:lnTo>
                  <a:pt x="693116" y="188480"/>
                </a:lnTo>
                <a:lnTo>
                  <a:pt x="658279" y="188480"/>
                </a:lnTo>
                <a:lnTo>
                  <a:pt x="652602" y="183718"/>
                </a:lnTo>
                <a:lnTo>
                  <a:pt x="636466" y="136255"/>
                </a:lnTo>
                <a:lnTo>
                  <a:pt x="629188" y="82219"/>
                </a:lnTo>
                <a:lnTo>
                  <a:pt x="629094" y="75095"/>
                </a:lnTo>
                <a:lnTo>
                  <a:pt x="628484" y="71513"/>
                </a:lnTo>
                <a:lnTo>
                  <a:pt x="628218" y="68846"/>
                </a:lnTo>
                <a:lnTo>
                  <a:pt x="628218" y="67055"/>
                </a:lnTo>
                <a:close/>
              </a:path>
              <a:path w="1181734" h="216534">
                <a:moveTo>
                  <a:pt x="555028" y="118948"/>
                </a:moveTo>
                <a:lnTo>
                  <a:pt x="530948" y="118948"/>
                </a:lnTo>
                <a:lnTo>
                  <a:pt x="530948" y="174307"/>
                </a:lnTo>
                <a:lnTo>
                  <a:pt x="484504" y="178803"/>
                </a:lnTo>
                <a:lnTo>
                  <a:pt x="488962" y="201129"/>
                </a:lnTo>
                <a:lnTo>
                  <a:pt x="509787" y="197992"/>
                </a:lnTo>
                <a:lnTo>
                  <a:pt x="535630" y="194862"/>
                </a:lnTo>
                <a:lnTo>
                  <a:pt x="566495" y="191732"/>
                </a:lnTo>
                <a:lnTo>
                  <a:pt x="602386" y="188594"/>
                </a:lnTo>
                <a:lnTo>
                  <a:pt x="602386" y="171640"/>
                </a:lnTo>
                <a:lnTo>
                  <a:pt x="555028" y="171640"/>
                </a:lnTo>
                <a:lnTo>
                  <a:pt x="555028" y="118948"/>
                </a:lnTo>
                <a:close/>
              </a:path>
              <a:path w="1181734" h="216534">
                <a:moveTo>
                  <a:pt x="680872" y="144741"/>
                </a:moveTo>
                <a:lnTo>
                  <a:pt x="679094" y="154843"/>
                </a:lnTo>
                <a:lnTo>
                  <a:pt x="677310" y="163715"/>
                </a:lnTo>
                <a:lnTo>
                  <a:pt x="675447" y="171640"/>
                </a:lnTo>
                <a:lnTo>
                  <a:pt x="673747" y="177774"/>
                </a:lnTo>
                <a:lnTo>
                  <a:pt x="671956" y="184937"/>
                </a:lnTo>
                <a:lnTo>
                  <a:pt x="668985" y="188480"/>
                </a:lnTo>
                <a:lnTo>
                  <a:pt x="693116" y="188480"/>
                </a:lnTo>
                <a:lnTo>
                  <a:pt x="694665" y="184028"/>
                </a:lnTo>
                <a:lnTo>
                  <a:pt x="696726" y="175993"/>
                </a:lnTo>
                <a:lnTo>
                  <a:pt x="698681" y="166171"/>
                </a:lnTo>
                <a:lnTo>
                  <a:pt x="700531" y="154571"/>
                </a:lnTo>
                <a:lnTo>
                  <a:pt x="695769" y="152780"/>
                </a:lnTo>
                <a:lnTo>
                  <a:pt x="689216" y="149504"/>
                </a:lnTo>
                <a:lnTo>
                  <a:pt x="680872" y="144741"/>
                </a:lnTo>
                <a:close/>
              </a:path>
              <a:path w="1181734" h="216534">
                <a:moveTo>
                  <a:pt x="602386" y="165392"/>
                </a:moveTo>
                <a:lnTo>
                  <a:pt x="590705" y="167113"/>
                </a:lnTo>
                <a:lnTo>
                  <a:pt x="578921" y="168730"/>
                </a:lnTo>
                <a:lnTo>
                  <a:pt x="567030" y="170240"/>
                </a:lnTo>
                <a:lnTo>
                  <a:pt x="555028" y="171640"/>
                </a:lnTo>
                <a:lnTo>
                  <a:pt x="602386" y="171640"/>
                </a:lnTo>
                <a:lnTo>
                  <a:pt x="602386" y="165392"/>
                </a:lnTo>
                <a:close/>
              </a:path>
              <a:path w="1181734" h="216534">
                <a:moveTo>
                  <a:pt x="593432" y="97535"/>
                </a:moveTo>
                <a:lnTo>
                  <a:pt x="492544" y="97535"/>
                </a:lnTo>
                <a:lnTo>
                  <a:pt x="492544" y="118948"/>
                </a:lnTo>
                <a:lnTo>
                  <a:pt x="593432" y="118948"/>
                </a:lnTo>
                <a:lnTo>
                  <a:pt x="593432" y="97535"/>
                </a:lnTo>
                <a:close/>
              </a:path>
              <a:path w="1181734" h="216534">
                <a:moveTo>
                  <a:pt x="697865" y="44729"/>
                </a:moveTo>
                <a:lnTo>
                  <a:pt x="485343" y="44729"/>
                </a:lnTo>
                <a:lnTo>
                  <a:pt x="485343" y="67055"/>
                </a:lnTo>
                <a:lnTo>
                  <a:pt x="697865" y="67055"/>
                </a:lnTo>
                <a:lnTo>
                  <a:pt x="697865" y="44729"/>
                </a:lnTo>
                <a:close/>
              </a:path>
              <a:path w="1181734" h="216534">
                <a:moveTo>
                  <a:pt x="625513" y="990"/>
                </a:moveTo>
                <a:lnTo>
                  <a:pt x="601395" y="990"/>
                </a:lnTo>
                <a:lnTo>
                  <a:pt x="601544" y="12877"/>
                </a:lnTo>
                <a:lnTo>
                  <a:pt x="601841" y="22402"/>
                </a:lnTo>
                <a:lnTo>
                  <a:pt x="602408" y="33619"/>
                </a:lnTo>
                <a:lnTo>
                  <a:pt x="603186" y="44729"/>
                </a:lnTo>
                <a:lnTo>
                  <a:pt x="626427" y="44729"/>
                </a:lnTo>
                <a:lnTo>
                  <a:pt x="626427" y="22402"/>
                </a:lnTo>
                <a:lnTo>
                  <a:pt x="625817" y="12877"/>
                </a:lnTo>
                <a:lnTo>
                  <a:pt x="625513" y="5753"/>
                </a:lnTo>
                <a:lnTo>
                  <a:pt x="625513" y="990"/>
                </a:lnTo>
                <a:close/>
              </a:path>
              <a:path w="1181734" h="216534">
                <a:moveTo>
                  <a:pt x="657669" y="4533"/>
                </a:moveTo>
                <a:lnTo>
                  <a:pt x="640715" y="16154"/>
                </a:lnTo>
                <a:lnTo>
                  <a:pt x="649079" y="23911"/>
                </a:lnTo>
                <a:lnTo>
                  <a:pt x="656336" y="31118"/>
                </a:lnTo>
                <a:lnTo>
                  <a:pt x="662478" y="37767"/>
                </a:lnTo>
                <a:lnTo>
                  <a:pt x="667499" y="43853"/>
                </a:lnTo>
                <a:lnTo>
                  <a:pt x="685368" y="30441"/>
                </a:lnTo>
                <a:lnTo>
                  <a:pt x="679266" y="24470"/>
                </a:lnTo>
                <a:lnTo>
                  <a:pt x="672618" y="18159"/>
                </a:lnTo>
                <a:lnTo>
                  <a:pt x="665421" y="11512"/>
                </a:lnTo>
                <a:lnTo>
                  <a:pt x="657669" y="4533"/>
                </a:lnTo>
                <a:close/>
              </a:path>
              <a:path w="1181734" h="216534">
                <a:moveTo>
                  <a:pt x="778395" y="99212"/>
                </a:moveTo>
                <a:lnTo>
                  <a:pt x="755154" y="99212"/>
                </a:lnTo>
                <a:lnTo>
                  <a:pt x="755154" y="215303"/>
                </a:lnTo>
                <a:lnTo>
                  <a:pt x="778395" y="215303"/>
                </a:lnTo>
                <a:lnTo>
                  <a:pt x="778395" y="99212"/>
                </a:lnTo>
                <a:close/>
              </a:path>
              <a:path w="1181734" h="216534">
                <a:moveTo>
                  <a:pt x="941806" y="183222"/>
                </a:moveTo>
                <a:lnTo>
                  <a:pt x="792683" y="183222"/>
                </a:lnTo>
                <a:lnTo>
                  <a:pt x="792683" y="203796"/>
                </a:lnTo>
                <a:lnTo>
                  <a:pt x="941806" y="203796"/>
                </a:lnTo>
                <a:lnTo>
                  <a:pt x="941806" y="183222"/>
                </a:lnTo>
                <a:close/>
              </a:path>
              <a:path w="1181734" h="216534">
                <a:moveTo>
                  <a:pt x="880198" y="131292"/>
                </a:moveTo>
                <a:lnTo>
                  <a:pt x="855205" y="131292"/>
                </a:lnTo>
                <a:lnTo>
                  <a:pt x="855205" y="183222"/>
                </a:lnTo>
                <a:lnTo>
                  <a:pt x="880198" y="183222"/>
                </a:lnTo>
                <a:lnTo>
                  <a:pt x="880198" y="131292"/>
                </a:lnTo>
                <a:close/>
              </a:path>
              <a:path w="1181734" h="216534">
                <a:moveTo>
                  <a:pt x="773938" y="1866"/>
                </a:moveTo>
                <a:lnTo>
                  <a:pt x="764771" y="27591"/>
                </a:lnTo>
                <a:lnTo>
                  <a:pt x="753383" y="52987"/>
                </a:lnTo>
                <a:lnTo>
                  <a:pt x="739765" y="78054"/>
                </a:lnTo>
                <a:lnTo>
                  <a:pt x="723912" y="102793"/>
                </a:lnTo>
                <a:lnTo>
                  <a:pt x="726084" y="110045"/>
                </a:lnTo>
                <a:lnTo>
                  <a:pt x="728146" y="117514"/>
                </a:lnTo>
                <a:lnTo>
                  <a:pt x="730100" y="125205"/>
                </a:lnTo>
                <a:lnTo>
                  <a:pt x="731951" y="133121"/>
                </a:lnTo>
                <a:lnTo>
                  <a:pt x="738095" y="124313"/>
                </a:lnTo>
                <a:lnTo>
                  <a:pt x="744010" y="115723"/>
                </a:lnTo>
                <a:lnTo>
                  <a:pt x="749696" y="107355"/>
                </a:lnTo>
                <a:lnTo>
                  <a:pt x="755154" y="99212"/>
                </a:lnTo>
                <a:lnTo>
                  <a:pt x="778395" y="99212"/>
                </a:lnTo>
                <a:lnTo>
                  <a:pt x="778395" y="55435"/>
                </a:lnTo>
                <a:lnTo>
                  <a:pt x="783693" y="43720"/>
                </a:lnTo>
                <a:lnTo>
                  <a:pt x="788882" y="31780"/>
                </a:lnTo>
                <a:lnTo>
                  <a:pt x="793961" y="19618"/>
                </a:lnTo>
                <a:lnTo>
                  <a:pt x="798931" y="7238"/>
                </a:lnTo>
                <a:lnTo>
                  <a:pt x="773938" y="1866"/>
                </a:lnTo>
                <a:close/>
              </a:path>
              <a:path w="1181734" h="216534">
                <a:moveTo>
                  <a:pt x="931100" y="108965"/>
                </a:moveTo>
                <a:lnTo>
                  <a:pt x="804303" y="108965"/>
                </a:lnTo>
                <a:lnTo>
                  <a:pt x="804303" y="131292"/>
                </a:lnTo>
                <a:lnTo>
                  <a:pt x="931100" y="131292"/>
                </a:lnTo>
                <a:lnTo>
                  <a:pt x="931100" y="108965"/>
                </a:lnTo>
                <a:close/>
              </a:path>
              <a:path w="1181734" h="216534">
                <a:moveTo>
                  <a:pt x="880198" y="63398"/>
                </a:moveTo>
                <a:lnTo>
                  <a:pt x="855205" y="63398"/>
                </a:lnTo>
                <a:lnTo>
                  <a:pt x="855205" y="108965"/>
                </a:lnTo>
                <a:lnTo>
                  <a:pt x="880198" y="108965"/>
                </a:lnTo>
                <a:lnTo>
                  <a:pt x="880198" y="63398"/>
                </a:lnTo>
                <a:close/>
              </a:path>
              <a:path w="1181734" h="216534">
                <a:moveTo>
                  <a:pt x="936472" y="41071"/>
                </a:moveTo>
                <a:lnTo>
                  <a:pt x="798055" y="41071"/>
                </a:lnTo>
                <a:lnTo>
                  <a:pt x="798055" y="63398"/>
                </a:lnTo>
                <a:lnTo>
                  <a:pt x="936472" y="63398"/>
                </a:lnTo>
                <a:lnTo>
                  <a:pt x="936472" y="41071"/>
                </a:lnTo>
                <a:close/>
              </a:path>
              <a:path w="1181734" h="216534">
                <a:moveTo>
                  <a:pt x="873074" y="1790"/>
                </a:moveTo>
                <a:lnTo>
                  <a:pt x="848042" y="5372"/>
                </a:lnTo>
                <a:lnTo>
                  <a:pt x="849555" y="9936"/>
                </a:lnTo>
                <a:lnTo>
                  <a:pt x="851404" y="15625"/>
                </a:lnTo>
                <a:lnTo>
                  <a:pt x="853582" y="22436"/>
                </a:lnTo>
                <a:lnTo>
                  <a:pt x="856081" y="30365"/>
                </a:lnTo>
                <a:lnTo>
                  <a:pt x="859663" y="41071"/>
                </a:lnTo>
                <a:lnTo>
                  <a:pt x="862329" y="41071"/>
                </a:lnTo>
                <a:lnTo>
                  <a:pt x="884656" y="36614"/>
                </a:lnTo>
                <a:lnTo>
                  <a:pt x="874864" y="7734"/>
                </a:lnTo>
                <a:lnTo>
                  <a:pt x="873645" y="4152"/>
                </a:lnTo>
                <a:lnTo>
                  <a:pt x="873074" y="1790"/>
                </a:lnTo>
                <a:close/>
              </a:path>
              <a:path w="1181734" h="216534">
                <a:moveTo>
                  <a:pt x="1072337" y="121500"/>
                </a:moveTo>
                <a:lnTo>
                  <a:pt x="1048257" y="121500"/>
                </a:lnTo>
                <a:lnTo>
                  <a:pt x="1046850" y="146055"/>
                </a:lnTo>
                <a:lnTo>
                  <a:pt x="1039085" y="167030"/>
                </a:lnTo>
                <a:lnTo>
                  <a:pt x="1024962" y="184433"/>
                </a:lnTo>
                <a:lnTo>
                  <a:pt x="1004481" y="198272"/>
                </a:lnTo>
                <a:lnTo>
                  <a:pt x="1007452" y="200672"/>
                </a:lnTo>
                <a:lnTo>
                  <a:pt x="1011643" y="204825"/>
                </a:lnTo>
                <a:lnTo>
                  <a:pt x="1016977" y="210769"/>
                </a:lnTo>
                <a:lnTo>
                  <a:pt x="1022350" y="216141"/>
                </a:lnTo>
                <a:lnTo>
                  <a:pt x="1040602" y="202518"/>
                </a:lnTo>
                <a:lnTo>
                  <a:pt x="1054273" y="188452"/>
                </a:lnTo>
                <a:lnTo>
                  <a:pt x="1063364" y="173943"/>
                </a:lnTo>
                <a:lnTo>
                  <a:pt x="1067879" y="158991"/>
                </a:lnTo>
                <a:lnTo>
                  <a:pt x="1160538" y="158991"/>
                </a:lnTo>
                <a:lnTo>
                  <a:pt x="1160767" y="154533"/>
                </a:lnTo>
                <a:lnTo>
                  <a:pt x="1161338" y="147980"/>
                </a:lnTo>
                <a:lnTo>
                  <a:pt x="1161643" y="143217"/>
                </a:lnTo>
                <a:lnTo>
                  <a:pt x="1161643" y="140246"/>
                </a:lnTo>
                <a:lnTo>
                  <a:pt x="1070546" y="140246"/>
                </a:lnTo>
                <a:lnTo>
                  <a:pt x="1071156" y="138455"/>
                </a:lnTo>
                <a:lnTo>
                  <a:pt x="1071460" y="135178"/>
                </a:lnTo>
                <a:lnTo>
                  <a:pt x="1071460" y="130416"/>
                </a:lnTo>
                <a:lnTo>
                  <a:pt x="1072070" y="126834"/>
                </a:lnTo>
                <a:lnTo>
                  <a:pt x="1072337" y="123863"/>
                </a:lnTo>
                <a:lnTo>
                  <a:pt x="1072337" y="121500"/>
                </a:lnTo>
                <a:close/>
              </a:path>
              <a:path w="1181734" h="216534">
                <a:moveTo>
                  <a:pt x="1170559" y="22288"/>
                </a:moveTo>
                <a:lnTo>
                  <a:pt x="986612" y="22288"/>
                </a:lnTo>
                <a:lnTo>
                  <a:pt x="986557" y="101841"/>
                </a:lnTo>
                <a:lnTo>
                  <a:pt x="985956" y="131625"/>
                </a:lnTo>
                <a:lnTo>
                  <a:pt x="982164" y="159429"/>
                </a:lnTo>
                <a:lnTo>
                  <a:pt x="975242" y="182546"/>
                </a:lnTo>
                <a:lnTo>
                  <a:pt x="965200" y="200977"/>
                </a:lnTo>
                <a:lnTo>
                  <a:pt x="967562" y="202768"/>
                </a:lnTo>
                <a:lnTo>
                  <a:pt x="970838" y="205130"/>
                </a:lnTo>
                <a:lnTo>
                  <a:pt x="975029" y="208102"/>
                </a:lnTo>
                <a:lnTo>
                  <a:pt x="979792" y="211073"/>
                </a:lnTo>
                <a:lnTo>
                  <a:pt x="983068" y="213169"/>
                </a:lnTo>
                <a:lnTo>
                  <a:pt x="1002909" y="172840"/>
                </a:lnTo>
                <a:lnTo>
                  <a:pt x="1008938" y="121500"/>
                </a:lnTo>
                <a:lnTo>
                  <a:pt x="1181303" y="121500"/>
                </a:lnTo>
                <a:lnTo>
                  <a:pt x="1181303" y="101841"/>
                </a:lnTo>
                <a:lnTo>
                  <a:pt x="1009853" y="101841"/>
                </a:lnTo>
                <a:lnTo>
                  <a:pt x="1009853" y="81267"/>
                </a:lnTo>
                <a:lnTo>
                  <a:pt x="1170559" y="81267"/>
                </a:lnTo>
                <a:lnTo>
                  <a:pt x="1170559" y="62522"/>
                </a:lnTo>
                <a:lnTo>
                  <a:pt x="1009853" y="62522"/>
                </a:lnTo>
                <a:lnTo>
                  <a:pt x="1009853" y="42862"/>
                </a:lnTo>
                <a:lnTo>
                  <a:pt x="1170559" y="42862"/>
                </a:lnTo>
                <a:lnTo>
                  <a:pt x="1170559" y="22288"/>
                </a:lnTo>
                <a:close/>
              </a:path>
              <a:path w="1181734" h="216534">
                <a:moveTo>
                  <a:pt x="1116114" y="189356"/>
                </a:moveTo>
                <a:lnTo>
                  <a:pt x="1083957" y="189356"/>
                </a:lnTo>
                <a:lnTo>
                  <a:pt x="1084567" y="191719"/>
                </a:lnTo>
                <a:lnTo>
                  <a:pt x="1086832" y="200977"/>
                </a:lnTo>
                <a:lnTo>
                  <a:pt x="1087843" y="205435"/>
                </a:lnTo>
                <a:lnTo>
                  <a:pt x="1088720" y="209016"/>
                </a:lnTo>
                <a:lnTo>
                  <a:pt x="1089329" y="210769"/>
                </a:lnTo>
                <a:lnTo>
                  <a:pt x="1101267" y="210718"/>
                </a:lnTo>
                <a:lnTo>
                  <a:pt x="1149611" y="202518"/>
                </a:lnTo>
                <a:lnTo>
                  <a:pt x="1156611" y="190538"/>
                </a:lnTo>
                <a:lnTo>
                  <a:pt x="1128610" y="190538"/>
                </a:lnTo>
                <a:lnTo>
                  <a:pt x="1116114" y="189356"/>
                </a:lnTo>
                <a:close/>
              </a:path>
              <a:path w="1181734" h="216534">
                <a:moveTo>
                  <a:pt x="1160538" y="158991"/>
                </a:moveTo>
                <a:lnTo>
                  <a:pt x="1136650" y="158991"/>
                </a:lnTo>
                <a:lnTo>
                  <a:pt x="1136650" y="160781"/>
                </a:lnTo>
                <a:lnTo>
                  <a:pt x="1136345" y="163753"/>
                </a:lnTo>
                <a:lnTo>
                  <a:pt x="1135735" y="167906"/>
                </a:lnTo>
                <a:lnTo>
                  <a:pt x="1135735" y="175945"/>
                </a:lnTo>
                <a:lnTo>
                  <a:pt x="1135164" y="186080"/>
                </a:lnTo>
                <a:lnTo>
                  <a:pt x="1128610" y="190538"/>
                </a:lnTo>
                <a:lnTo>
                  <a:pt x="1156611" y="190538"/>
                </a:lnTo>
                <a:lnTo>
                  <a:pt x="1158976" y="178650"/>
                </a:lnTo>
                <a:lnTo>
                  <a:pt x="1159548" y="174459"/>
                </a:lnTo>
                <a:lnTo>
                  <a:pt x="1160157" y="166420"/>
                </a:lnTo>
                <a:lnTo>
                  <a:pt x="1160538" y="158991"/>
                </a:lnTo>
                <a:close/>
              </a:path>
              <a:path w="1181734" h="216534">
                <a:moveTo>
                  <a:pt x="1104493" y="83972"/>
                </a:moveTo>
                <a:lnTo>
                  <a:pt x="1078585" y="86677"/>
                </a:lnTo>
                <a:lnTo>
                  <a:pt x="1079804" y="92011"/>
                </a:lnTo>
                <a:lnTo>
                  <a:pt x="1081290" y="97078"/>
                </a:lnTo>
                <a:lnTo>
                  <a:pt x="1083081" y="101841"/>
                </a:lnTo>
                <a:lnTo>
                  <a:pt x="1108951" y="101841"/>
                </a:lnTo>
                <a:lnTo>
                  <a:pt x="1107160" y="96507"/>
                </a:lnTo>
                <a:lnTo>
                  <a:pt x="1105674" y="90525"/>
                </a:lnTo>
                <a:lnTo>
                  <a:pt x="1104493" y="83972"/>
                </a:lnTo>
                <a:close/>
              </a:path>
              <a:path w="1181734" h="216534">
                <a:moveTo>
                  <a:pt x="1170559" y="42862"/>
                </a:moveTo>
                <a:lnTo>
                  <a:pt x="1147318" y="42862"/>
                </a:lnTo>
                <a:lnTo>
                  <a:pt x="1147318" y="62522"/>
                </a:lnTo>
                <a:lnTo>
                  <a:pt x="1170559" y="62522"/>
                </a:lnTo>
                <a:lnTo>
                  <a:pt x="1170559" y="42862"/>
                </a:lnTo>
                <a:close/>
              </a:path>
              <a:path w="1181734" h="216534">
                <a:moveTo>
                  <a:pt x="1089291" y="0"/>
                </a:moveTo>
                <a:lnTo>
                  <a:pt x="1061631" y="3543"/>
                </a:lnTo>
                <a:lnTo>
                  <a:pt x="1063993" y="10096"/>
                </a:lnTo>
                <a:lnTo>
                  <a:pt x="1066393" y="16344"/>
                </a:lnTo>
                <a:lnTo>
                  <a:pt x="1068755" y="22288"/>
                </a:lnTo>
                <a:lnTo>
                  <a:pt x="1096454" y="22288"/>
                </a:lnTo>
                <a:lnTo>
                  <a:pt x="1089291" y="0"/>
                </a:lnTo>
                <a:close/>
              </a:path>
            </a:pathLst>
          </a:custGeom>
          <a:solidFill>
            <a:srgbClr val="FEFEFE"/>
          </a:solidFill>
        </p:spPr>
        <p:txBody>
          <a:bodyPr wrap="square" lIns="0" tIns="0" rIns="0" bIns="0" rtlCol="0"/>
          <a:lstStyle/>
          <a:p>
            <a:endParaRPr/>
          </a:p>
        </p:txBody>
      </p:sp>
      <p:sp>
        <p:nvSpPr>
          <p:cNvPr id="62" name="object 62"/>
          <p:cNvSpPr/>
          <p:nvPr/>
        </p:nvSpPr>
        <p:spPr>
          <a:xfrm>
            <a:off x="8114271" y="8540966"/>
            <a:ext cx="964565" cy="110489"/>
          </a:xfrm>
          <a:custGeom>
            <a:avLst/>
            <a:gdLst/>
            <a:ahLst/>
            <a:cxnLst/>
            <a:rect l="l" t="t" r="r" b="b"/>
            <a:pathLst>
              <a:path w="964565" h="110490">
                <a:moveTo>
                  <a:pt x="41148" y="457"/>
                </a:moveTo>
                <a:lnTo>
                  <a:pt x="0" y="457"/>
                </a:lnTo>
                <a:lnTo>
                  <a:pt x="0" y="108953"/>
                </a:lnTo>
                <a:lnTo>
                  <a:pt x="16459" y="108953"/>
                </a:lnTo>
                <a:lnTo>
                  <a:pt x="16459" y="66293"/>
                </a:lnTo>
                <a:lnTo>
                  <a:pt x="41148" y="66293"/>
                </a:lnTo>
                <a:lnTo>
                  <a:pt x="55514" y="63806"/>
                </a:lnTo>
                <a:lnTo>
                  <a:pt x="66465" y="56916"/>
                </a:lnTo>
                <a:lnTo>
                  <a:pt x="70192" y="51346"/>
                </a:lnTo>
                <a:lnTo>
                  <a:pt x="16459" y="51346"/>
                </a:lnTo>
                <a:lnTo>
                  <a:pt x="16459" y="15227"/>
                </a:lnTo>
                <a:lnTo>
                  <a:pt x="70077" y="15227"/>
                </a:lnTo>
                <a:lnTo>
                  <a:pt x="66465" y="9829"/>
                </a:lnTo>
                <a:lnTo>
                  <a:pt x="55514" y="2943"/>
                </a:lnTo>
                <a:lnTo>
                  <a:pt x="41148" y="457"/>
                </a:lnTo>
                <a:close/>
              </a:path>
              <a:path w="964565" h="110490">
                <a:moveTo>
                  <a:pt x="70077" y="15227"/>
                </a:moveTo>
                <a:lnTo>
                  <a:pt x="40233" y="15227"/>
                </a:lnTo>
                <a:lnTo>
                  <a:pt x="48056" y="16455"/>
                </a:lnTo>
                <a:lnTo>
                  <a:pt x="54121" y="20015"/>
                </a:lnTo>
                <a:lnTo>
                  <a:pt x="58042" y="25717"/>
                </a:lnTo>
                <a:lnTo>
                  <a:pt x="59436" y="33375"/>
                </a:lnTo>
                <a:lnTo>
                  <a:pt x="58042" y="41005"/>
                </a:lnTo>
                <a:lnTo>
                  <a:pt x="54121" y="46647"/>
                </a:lnTo>
                <a:lnTo>
                  <a:pt x="48056" y="50145"/>
                </a:lnTo>
                <a:lnTo>
                  <a:pt x="40233" y="51346"/>
                </a:lnTo>
                <a:lnTo>
                  <a:pt x="70192" y="51346"/>
                </a:lnTo>
                <a:lnTo>
                  <a:pt x="73444" y="46486"/>
                </a:lnTo>
                <a:lnTo>
                  <a:pt x="75895" y="33375"/>
                </a:lnTo>
                <a:lnTo>
                  <a:pt x="73444" y="20259"/>
                </a:lnTo>
                <a:lnTo>
                  <a:pt x="70077" y="15227"/>
                </a:lnTo>
                <a:close/>
              </a:path>
              <a:path w="964565" h="110490">
                <a:moveTo>
                  <a:pt x="146108" y="44030"/>
                </a:moveTo>
                <a:lnTo>
                  <a:pt x="128930" y="44030"/>
                </a:lnTo>
                <a:lnTo>
                  <a:pt x="133807" y="48755"/>
                </a:lnTo>
                <a:lnTo>
                  <a:pt x="133807" y="64007"/>
                </a:lnTo>
                <a:lnTo>
                  <a:pt x="113385" y="64007"/>
                </a:lnTo>
                <a:lnTo>
                  <a:pt x="101760" y="65660"/>
                </a:lnTo>
                <a:lnTo>
                  <a:pt x="93421" y="70269"/>
                </a:lnTo>
                <a:lnTo>
                  <a:pt x="88396" y="77306"/>
                </a:lnTo>
                <a:lnTo>
                  <a:pt x="86715" y="86245"/>
                </a:lnTo>
                <a:lnTo>
                  <a:pt x="86765" y="92951"/>
                </a:lnTo>
                <a:lnTo>
                  <a:pt x="88849" y="98755"/>
                </a:lnTo>
                <a:lnTo>
                  <a:pt x="92811" y="102869"/>
                </a:lnTo>
                <a:lnTo>
                  <a:pt x="97536" y="107581"/>
                </a:lnTo>
                <a:lnTo>
                  <a:pt x="103936" y="109867"/>
                </a:lnTo>
                <a:lnTo>
                  <a:pt x="123139" y="109867"/>
                </a:lnTo>
                <a:lnTo>
                  <a:pt x="128473" y="107581"/>
                </a:lnTo>
                <a:lnTo>
                  <a:pt x="134112" y="101955"/>
                </a:lnTo>
                <a:lnTo>
                  <a:pt x="149351" y="101955"/>
                </a:lnTo>
                <a:lnTo>
                  <a:pt x="149351" y="96926"/>
                </a:lnTo>
                <a:lnTo>
                  <a:pt x="106222" y="96926"/>
                </a:lnTo>
                <a:lnTo>
                  <a:pt x="101803" y="92951"/>
                </a:lnTo>
                <a:lnTo>
                  <a:pt x="101803" y="78930"/>
                </a:lnTo>
                <a:lnTo>
                  <a:pt x="106527" y="74815"/>
                </a:lnTo>
                <a:lnTo>
                  <a:pt x="149351" y="74815"/>
                </a:lnTo>
                <a:lnTo>
                  <a:pt x="149351" y="57289"/>
                </a:lnTo>
                <a:lnTo>
                  <a:pt x="147354" y="45757"/>
                </a:lnTo>
                <a:lnTo>
                  <a:pt x="146108" y="44030"/>
                </a:lnTo>
                <a:close/>
              </a:path>
              <a:path w="964565" h="110490">
                <a:moveTo>
                  <a:pt x="149351" y="101955"/>
                </a:moveTo>
                <a:lnTo>
                  <a:pt x="134112" y="101955"/>
                </a:lnTo>
                <a:lnTo>
                  <a:pt x="134112" y="108953"/>
                </a:lnTo>
                <a:lnTo>
                  <a:pt x="149351" y="108953"/>
                </a:lnTo>
                <a:lnTo>
                  <a:pt x="149351" y="101955"/>
                </a:lnTo>
                <a:close/>
              </a:path>
              <a:path w="964565" h="110490">
                <a:moveTo>
                  <a:pt x="149351" y="74815"/>
                </a:moveTo>
                <a:lnTo>
                  <a:pt x="133807" y="74815"/>
                </a:lnTo>
                <a:lnTo>
                  <a:pt x="133807" y="86550"/>
                </a:lnTo>
                <a:lnTo>
                  <a:pt x="132740" y="90208"/>
                </a:lnTo>
                <a:lnTo>
                  <a:pt x="130454" y="92494"/>
                </a:lnTo>
                <a:lnTo>
                  <a:pt x="126339" y="96469"/>
                </a:lnTo>
                <a:lnTo>
                  <a:pt x="121920" y="96926"/>
                </a:lnTo>
                <a:lnTo>
                  <a:pt x="149351" y="96926"/>
                </a:lnTo>
                <a:lnTo>
                  <a:pt x="149351" y="74815"/>
                </a:lnTo>
                <a:close/>
              </a:path>
              <a:path w="964565" h="110490">
                <a:moveTo>
                  <a:pt x="117500" y="30772"/>
                </a:moveTo>
                <a:lnTo>
                  <a:pt x="108794" y="31312"/>
                </a:lnTo>
                <a:lnTo>
                  <a:pt x="101574" y="33139"/>
                </a:lnTo>
                <a:lnTo>
                  <a:pt x="95383" y="36563"/>
                </a:lnTo>
                <a:lnTo>
                  <a:pt x="89763" y="41897"/>
                </a:lnTo>
                <a:lnTo>
                  <a:pt x="99974" y="51498"/>
                </a:lnTo>
                <a:lnTo>
                  <a:pt x="104241" y="46012"/>
                </a:lnTo>
                <a:lnTo>
                  <a:pt x="108356" y="44030"/>
                </a:lnTo>
                <a:lnTo>
                  <a:pt x="146108" y="44030"/>
                </a:lnTo>
                <a:lnTo>
                  <a:pt x="141370" y="37463"/>
                </a:lnTo>
                <a:lnTo>
                  <a:pt x="131414" y="32452"/>
                </a:lnTo>
                <a:lnTo>
                  <a:pt x="117500" y="30772"/>
                </a:lnTo>
                <a:close/>
              </a:path>
              <a:path w="964565" h="110490">
                <a:moveTo>
                  <a:pt x="176022" y="88531"/>
                </a:moveTo>
                <a:lnTo>
                  <a:pt x="165811" y="98755"/>
                </a:lnTo>
                <a:lnTo>
                  <a:pt x="172962" y="104279"/>
                </a:lnTo>
                <a:lnTo>
                  <a:pt x="180727" y="107678"/>
                </a:lnTo>
                <a:lnTo>
                  <a:pt x="189149" y="109394"/>
                </a:lnTo>
                <a:lnTo>
                  <a:pt x="198272" y="109867"/>
                </a:lnTo>
                <a:lnTo>
                  <a:pt x="211076" y="108307"/>
                </a:lnTo>
                <a:lnTo>
                  <a:pt x="221265" y="103662"/>
                </a:lnTo>
                <a:lnTo>
                  <a:pt x="227450" y="96608"/>
                </a:lnTo>
                <a:lnTo>
                  <a:pt x="190652" y="96608"/>
                </a:lnTo>
                <a:lnTo>
                  <a:pt x="182270" y="94932"/>
                </a:lnTo>
                <a:lnTo>
                  <a:pt x="176022" y="88531"/>
                </a:lnTo>
                <a:close/>
              </a:path>
              <a:path w="964565" h="110490">
                <a:moveTo>
                  <a:pt x="198729" y="30772"/>
                </a:moveTo>
                <a:lnTo>
                  <a:pt x="187366" y="32343"/>
                </a:lnTo>
                <a:lnTo>
                  <a:pt x="178117" y="36931"/>
                </a:lnTo>
                <a:lnTo>
                  <a:pt x="171897" y="44348"/>
                </a:lnTo>
                <a:lnTo>
                  <a:pt x="169621" y="54406"/>
                </a:lnTo>
                <a:lnTo>
                  <a:pt x="171157" y="63285"/>
                </a:lnTo>
                <a:lnTo>
                  <a:pt x="175621" y="69697"/>
                </a:lnTo>
                <a:lnTo>
                  <a:pt x="182801" y="73794"/>
                </a:lnTo>
                <a:lnTo>
                  <a:pt x="192481" y="75730"/>
                </a:lnTo>
                <a:lnTo>
                  <a:pt x="212293" y="77406"/>
                </a:lnTo>
                <a:lnTo>
                  <a:pt x="215188" y="80759"/>
                </a:lnTo>
                <a:lnTo>
                  <a:pt x="215188" y="93268"/>
                </a:lnTo>
                <a:lnTo>
                  <a:pt x="207721" y="96608"/>
                </a:lnTo>
                <a:lnTo>
                  <a:pt x="227450" y="96608"/>
                </a:lnTo>
                <a:lnTo>
                  <a:pt x="227997" y="95985"/>
                </a:lnTo>
                <a:lnTo>
                  <a:pt x="230428" y="85331"/>
                </a:lnTo>
                <a:lnTo>
                  <a:pt x="228869" y="76311"/>
                </a:lnTo>
                <a:lnTo>
                  <a:pt x="224351" y="69749"/>
                </a:lnTo>
                <a:lnTo>
                  <a:pt x="217119" y="65534"/>
                </a:lnTo>
                <a:lnTo>
                  <a:pt x="207416" y="63550"/>
                </a:lnTo>
                <a:lnTo>
                  <a:pt x="186994" y="61721"/>
                </a:lnTo>
                <a:lnTo>
                  <a:pt x="184556" y="58204"/>
                </a:lnTo>
                <a:lnTo>
                  <a:pt x="184556" y="47840"/>
                </a:lnTo>
                <a:lnTo>
                  <a:pt x="189280" y="43726"/>
                </a:lnTo>
                <a:lnTo>
                  <a:pt x="223184" y="43726"/>
                </a:lnTo>
                <a:lnTo>
                  <a:pt x="227380" y="39458"/>
                </a:lnTo>
                <a:lnTo>
                  <a:pt x="221511" y="35465"/>
                </a:lnTo>
                <a:lnTo>
                  <a:pt x="214712" y="32772"/>
                </a:lnTo>
                <a:lnTo>
                  <a:pt x="207085" y="31250"/>
                </a:lnTo>
                <a:lnTo>
                  <a:pt x="198729" y="30772"/>
                </a:lnTo>
                <a:close/>
              </a:path>
              <a:path w="964565" h="110490">
                <a:moveTo>
                  <a:pt x="223184" y="43726"/>
                </a:moveTo>
                <a:lnTo>
                  <a:pt x="205892" y="43726"/>
                </a:lnTo>
                <a:lnTo>
                  <a:pt x="212750" y="45262"/>
                </a:lnTo>
                <a:lnTo>
                  <a:pt x="217627" y="49377"/>
                </a:lnTo>
                <a:lnTo>
                  <a:pt x="223184" y="43726"/>
                </a:lnTo>
                <a:close/>
              </a:path>
              <a:path w="964565" h="110490">
                <a:moveTo>
                  <a:pt x="250545" y="88531"/>
                </a:moveTo>
                <a:lnTo>
                  <a:pt x="240334" y="98755"/>
                </a:lnTo>
                <a:lnTo>
                  <a:pt x="247485" y="104279"/>
                </a:lnTo>
                <a:lnTo>
                  <a:pt x="255250" y="107678"/>
                </a:lnTo>
                <a:lnTo>
                  <a:pt x="263673" y="109394"/>
                </a:lnTo>
                <a:lnTo>
                  <a:pt x="272796" y="109867"/>
                </a:lnTo>
                <a:lnTo>
                  <a:pt x="285599" y="108307"/>
                </a:lnTo>
                <a:lnTo>
                  <a:pt x="295789" y="103662"/>
                </a:lnTo>
                <a:lnTo>
                  <a:pt x="301974" y="96608"/>
                </a:lnTo>
                <a:lnTo>
                  <a:pt x="265175" y="96608"/>
                </a:lnTo>
                <a:lnTo>
                  <a:pt x="256794" y="94932"/>
                </a:lnTo>
                <a:lnTo>
                  <a:pt x="250545" y="88531"/>
                </a:lnTo>
                <a:close/>
              </a:path>
              <a:path w="964565" h="110490">
                <a:moveTo>
                  <a:pt x="273253" y="30772"/>
                </a:moveTo>
                <a:lnTo>
                  <a:pt x="261889" y="32343"/>
                </a:lnTo>
                <a:lnTo>
                  <a:pt x="252641" y="36931"/>
                </a:lnTo>
                <a:lnTo>
                  <a:pt x="246421" y="44348"/>
                </a:lnTo>
                <a:lnTo>
                  <a:pt x="244144" y="54406"/>
                </a:lnTo>
                <a:lnTo>
                  <a:pt x="245680" y="63285"/>
                </a:lnTo>
                <a:lnTo>
                  <a:pt x="250145" y="69697"/>
                </a:lnTo>
                <a:lnTo>
                  <a:pt x="257325" y="73794"/>
                </a:lnTo>
                <a:lnTo>
                  <a:pt x="267004" y="75730"/>
                </a:lnTo>
                <a:lnTo>
                  <a:pt x="286816" y="77406"/>
                </a:lnTo>
                <a:lnTo>
                  <a:pt x="289712" y="80759"/>
                </a:lnTo>
                <a:lnTo>
                  <a:pt x="289712" y="93268"/>
                </a:lnTo>
                <a:lnTo>
                  <a:pt x="282244" y="96608"/>
                </a:lnTo>
                <a:lnTo>
                  <a:pt x="301974" y="96608"/>
                </a:lnTo>
                <a:lnTo>
                  <a:pt x="302521" y="95985"/>
                </a:lnTo>
                <a:lnTo>
                  <a:pt x="304952" y="85331"/>
                </a:lnTo>
                <a:lnTo>
                  <a:pt x="303392" y="76311"/>
                </a:lnTo>
                <a:lnTo>
                  <a:pt x="298875" y="69749"/>
                </a:lnTo>
                <a:lnTo>
                  <a:pt x="291643" y="65534"/>
                </a:lnTo>
                <a:lnTo>
                  <a:pt x="281940" y="63550"/>
                </a:lnTo>
                <a:lnTo>
                  <a:pt x="261518" y="61721"/>
                </a:lnTo>
                <a:lnTo>
                  <a:pt x="259079" y="58204"/>
                </a:lnTo>
                <a:lnTo>
                  <a:pt x="259079" y="47840"/>
                </a:lnTo>
                <a:lnTo>
                  <a:pt x="263804" y="43726"/>
                </a:lnTo>
                <a:lnTo>
                  <a:pt x="297708" y="43726"/>
                </a:lnTo>
                <a:lnTo>
                  <a:pt x="301904" y="39458"/>
                </a:lnTo>
                <a:lnTo>
                  <a:pt x="296034" y="35465"/>
                </a:lnTo>
                <a:lnTo>
                  <a:pt x="289236" y="32772"/>
                </a:lnTo>
                <a:lnTo>
                  <a:pt x="281609" y="31250"/>
                </a:lnTo>
                <a:lnTo>
                  <a:pt x="273253" y="30772"/>
                </a:lnTo>
                <a:close/>
              </a:path>
              <a:path w="964565" h="110490">
                <a:moveTo>
                  <a:pt x="297708" y="43726"/>
                </a:moveTo>
                <a:lnTo>
                  <a:pt x="280416" y="43726"/>
                </a:lnTo>
                <a:lnTo>
                  <a:pt x="287274" y="45262"/>
                </a:lnTo>
                <a:lnTo>
                  <a:pt x="292150" y="49377"/>
                </a:lnTo>
                <a:lnTo>
                  <a:pt x="297708" y="43726"/>
                </a:lnTo>
                <a:close/>
              </a:path>
              <a:path w="964565" h="110490">
                <a:moveTo>
                  <a:pt x="339851" y="0"/>
                </a:moveTo>
                <a:lnTo>
                  <a:pt x="323392" y="0"/>
                </a:lnTo>
                <a:lnTo>
                  <a:pt x="323392" y="16459"/>
                </a:lnTo>
                <a:lnTo>
                  <a:pt x="339851" y="16459"/>
                </a:lnTo>
                <a:lnTo>
                  <a:pt x="339851" y="0"/>
                </a:lnTo>
                <a:close/>
              </a:path>
              <a:path w="964565" h="110490">
                <a:moveTo>
                  <a:pt x="339394" y="31686"/>
                </a:moveTo>
                <a:lnTo>
                  <a:pt x="323850" y="31686"/>
                </a:lnTo>
                <a:lnTo>
                  <a:pt x="323850" y="108953"/>
                </a:lnTo>
                <a:lnTo>
                  <a:pt x="339394" y="108953"/>
                </a:lnTo>
                <a:lnTo>
                  <a:pt x="339394" y="31686"/>
                </a:lnTo>
                <a:close/>
              </a:path>
              <a:path w="964565" h="110490">
                <a:moveTo>
                  <a:pt x="369417" y="31686"/>
                </a:moveTo>
                <a:lnTo>
                  <a:pt x="352958" y="31686"/>
                </a:lnTo>
                <a:lnTo>
                  <a:pt x="381304" y="108953"/>
                </a:lnTo>
                <a:lnTo>
                  <a:pt x="393953" y="108953"/>
                </a:lnTo>
                <a:lnTo>
                  <a:pt x="402340" y="86093"/>
                </a:lnTo>
                <a:lnTo>
                  <a:pt x="387705" y="86093"/>
                </a:lnTo>
                <a:lnTo>
                  <a:pt x="369417" y="31686"/>
                </a:lnTo>
                <a:close/>
              </a:path>
              <a:path w="964565" h="110490">
                <a:moveTo>
                  <a:pt x="422300" y="31686"/>
                </a:moveTo>
                <a:lnTo>
                  <a:pt x="405841" y="31686"/>
                </a:lnTo>
                <a:lnTo>
                  <a:pt x="387705" y="86093"/>
                </a:lnTo>
                <a:lnTo>
                  <a:pt x="402340" y="86093"/>
                </a:lnTo>
                <a:lnTo>
                  <a:pt x="422300" y="31686"/>
                </a:lnTo>
                <a:close/>
              </a:path>
              <a:path w="964565" h="110490">
                <a:moveTo>
                  <a:pt x="463143" y="30772"/>
                </a:moveTo>
                <a:lnTo>
                  <a:pt x="449665" y="33426"/>
                </a:lnTo>
                <a:lnTo>
                  <a:pt x="439331" y="41140"/>
                </a:lnTo>
                <a:lnTo>
                  <a:pt x="432711" y="53537"/>
                </a:lnTo>
                <a:lnTo>
                  <a:pt x="430377" y="70243"/>
                </a:lnTo>
                <a:lnTo>
                  <a:pt x="433085" y="88849"/>
                </a:lnTo>
                <a:lnTo>
                  <a:pt x="440493" y="101090"/>
                </a:lnTo>
                <a:lnTo>
                  <a:pt x="451530" y="107814"/>
                </a:lnTo>
                <a:lnTo>
                  <a:pt x="465124" y="109867"/>
                </a:lnTo>
                <a:lnTo>
                  <a:pt x="474256" y="109101"/>
                </a:lnTo>
                <a:lnTo>
                  <a:pt x="481717" y="106821"/>
                </a:lnTo>
                <a:lnTo>
                  <a:pt x="488120" y="103057"/>
                </a:lnTo>
                <a:lnTo>
                  <a:pt x="494080" y="97840"/>
                </a:lnTo>
                <a:lnTo>
                  <a:pt x="492621" y="96469"/>
                </a:lnTo>
                <a:lnTo>
                  <a:pt x="465429" y="96469"/>
                </a:lnTo>
                <a:lnTo>
                  <a:pt x="457021" y="94950"/>
                </a:lnTo>
                <a:lnTo>
                  <a:pt x="450856" y="90614"/>
                </a:lnTo>
                <a:lnTo>
                  <a:pt x="447063" y="83792"/>
                </a:lnTo>
                <a:lnTo>
                  <a:pt x="445770" y="74815"/>
                </a:lnTo>
                <a:lnTo>
                  <a:pt x="495909" y="74815"/>
                </a:lnTo>
                <a:lnTo>
                  <a:pt x="495909" y="67957"/>
                </a:lnTo>
                <a:lnTo>
                  <a:pt x="495331" y="64007"/>
                </a:lnTo>
                <a:lnTo>
                  <a:pt x="445770" y="64007"/>
                </a:lnTo>
                <a:lnTo>
                  <a:pt x="445922" y="59270"/>
                </a:lnTo>
                <a:lnTo>
                  <a:pt x="446227" y="56984"/>
                </a:lnTo>
                <a:lnTo>
                  <a:pt x="447751" y="53492"/>
                </a:lnTo>
                <a:lnTo>
                  <a:pt x="450189" y="47688"/>
                </a:lnTo>
                <a:lnTo>
                  <a:pt x="455828" y="43726"/>
                </a:lnTo>
                <a:lnTo>
                  <a:pt x="488710" y="43726"/>
                </a:lnTo>
                <a:lnTo>
                  <a:pt x="487299" y="41135"/>
                </a:lnTo>
                <a:lnTo>
                  <a:pt x="477007" y="33496"/>
                </a:lnTo>
                <a:lnTo>
                  <a:pt x="463143" y="30772"/>
                </a:lnTo>
                <a:close/>
              </a:path>
              <a:path w="964565" h="110490">
                <a:moveTo>
                  <a:pt x="484174" y="88531"/>
                </a:moveTo>
                <a:lnTo>
                  <a:pt x="478688" y="94018"/>
                </a:lnTo>
                <a:lnTo>
                  <a:pt x="474116" y="96469"/>
                </a:lnTo>
                <a:lnTo>
                  <a:pt x="492621" y="96469"/>
                </a:lnTo>
                <a:lnTo>
                  <a:pt x="484174" y="88531"/>
                </a:lnTo>
                <a:close/>
              </a:path>
              <a:path w="964565" h="110490">
                <a:moveTo>
                  <a:pt x="488710" y="43726"/>
                </a:moveTo>
                <a:lnTo>
                  <a:pt x="470458" y="43726"/>
                </a:lnTo>
                <a:lnTo>
                  <a:pt x="475945" y="47688"/>
                </a:lnTo>
                <a:lnTo>
                  <a:pt x="478403" y="53537"/>
                </a:lnTo>
                <a:lnTo>
                  <a:pt x="479907" y="56984"/>
                </a:lnTo>
                <a:lnTo>
                  <a:pt x="480364" y="59270"/>
                </a:lnTo>
                <a:lnTo>
                  <a:pt x="480517" y="64007"/>
                </a:lnTo>
                <a:lnTo>
                  <a:pt x="495331" y="64007"/>
                </a:lnTo>
                <a:lnTo>
                  <a:pt x="493704" y="52889"/>
                </a:lnTo>
                <a:lnTo>
                  <a:pt x="488710" y="43726"/>
                </a:lnTo>
                <a:close/>
              </a:path>
              <a:path w="964565" h="110490">
                <a:moveTo>
                  <a:pt x="571347" y="457"/>
                </a:moveTo>
                <a:lnTo>
                  <a:pt x="554888" y="457"/>
                </a:lnTo>
                <a:lnTo>
                  <a:pt x="554888" y="108953"/>
                </a:lnTo>
                <a:lnTo>
                  <a:pt x="571347" y="108953"/>
                </a:lnTo>
                <a:lnTo>
                  <a:pt x="571347" y="61556"/>
                </a:lnTo>
                <a:lnTo>
                  <a:pt x="631850" y="61556"/>
                </a:lnTo>
                <a:lnTo>
                  <a:pt x="631850" y="46774"/>
                </a:lnTo>
                <a:lnTo>
                  <a:pt x="571347" y="46774"/>
                </a:lnTo>
                <a:lnTo>
                  <a:pt x="571347" y="457"/>
                </a:lnTo>
                <a:close/>
              </a:path>
              <a:path w="964565" h="110490">
                <a:moveTo>
                  <a:pt x="631850" y="61556"/>
                </a:moveTo>
                <a:lnTo>
                  <a:pt x="615391" y="61556"/>
                </a:lnTo>
                <a:lnTo>
                  <a:pt x="615391" y="108953"/>
                </a:lnTo>
                <a:lnTo>
                  <a:pt x="631850" y="108953"/>
                </a:lnTo>
                <a:lnTo>
                  <a:pt x="631850" y="61556"/>
                </a:lnTo>
                <a:close/>
              </a:path>
              <a:path w="964565" h="110490">
                <a:moveTo>
                  <a:pt x="631850" y="457"/>
                </a:moveTo>
                <a:lnTo>
                  <a:pt x="615391" y="457"/>
                </a:lnTo>
                <a:lnTo>
                  <a:pt x="615391" y="46774"/>
                </a:lnTo>
                <a:lnTo>
                  <a:pt x="631850" y="46774"/>
                </a:lnTo>
                <a:lnTo>
                  <a:pt x="631850" y="457"/>
                </a:lnTo>
                <a:close/>
              </a:path>
              <a:path w="964565" h="110490">
                <a:moveTo>
                  <a:pt x="697382" y="30772"/>
                </a:moveTo>
                <a:lnTo>
                  <a:pt x="676351" y="30772"/>
                </a:lnTo>
                <a:lnTo>
                  <a:pt x="668883" y="34747"/>
                </a:lnTo>
                <a:lnTo>
                  <a:pt x="654710" y="70243"/>
                </a:lnTo>
                <a:lnTo>
                  <a:pt x="655110" y="79463"/>
                </a:lnTo>
                <a:lnTo>
                  <a:pt x="676351" y="109867"/>
                </a:lnTo>
                <a:lnTo>
                  <a:pt x="697382" y="109867"/>
                </a:lnTo>
                <a:lnTo>
                  <a:pt x="705002" y="105905"/>
                </a:lnTo>
                <a:lnTo>
                  <a:pt x="710031" y="100723"/>
                </a:lnTo>
                <a:lnTo>
                  <a:pt x="713499" y="96011"/>
                </a:lnTo>
                <a:lnTo>
                  <a:pt x="682294" y="96011"/>
                </a:lnTo>
                <a:lnTo>
                  <a:pt x="678484" y="94322"/>
                </a:lnTo>
                <a:lnTo>
                  <a:pt x="670864" y="86702"/>
                </a:lnTo>
                <a:lnTo>
                  <a:pt x="670317" y="79463"/>
                </a:lnTo>
                <a:lnTo>
                  <a:pt x="670311" y="61113"/>
                </a:lnTo>
                <a:lnTo>
                  <a:pt x="670864" y="53784"/>
                </a:lnTo>
                <a:lnTo>
                  <a:pt x="678484" y="46177"/>
                </a:lnTo>
                <a:lnTo>
                  <a:pt x="682294" y="44640"/>
                </a:lnTo>
                <a:lnTo>
                  <a:pt x="713507" y="44640"/>
                </a:lnTo>
                <a:lnTo>
                  <a:pt x="710031" y="39916"/>
                </a:lnTo>
                <a:lnTo>
                  <a:pt x="705002" y="34747"/>
                </a:lnTo>
                <a:lnTo>
                  <a:pt x="697382" y="30772"/>
                </a:lnTo>
                <a:close/>
              </a:path>
              <a:path w="964565" h="110490">
                <a:moveTo>
                  <a:pt x="713507" y="44640"/>
                </a:moveTo>
                <a:lnTo>
                  <a:pt x="691438" y="44640"/>
                </a:lnTo>
                <a:lnTo>
                  <a:pt x="695401" y="46177"/>
                </a:lnTo>
                <a:lnTo>
                  <a:pt x="703021" y="53784"/>
                </a:lnTo>
                <a:lnTo>
                  <a:pt x="703574" y="61113"/>
                </a:lnTo>
                <a:lnTo>
                  <a:pt x="703568" y="79463"/>
                </a:lnTo>
                <a:lnTo>
                  <a:pt x="703021" y="86702"/>
                </a:lnTo>
                <a:lnTo>
                  <a:pt x="695401" y="94322"/>
                </a:lnTo>
                <a:lnTo>
                  <a:pt x="691438" y="96011"/>
                </a:lnTo>
                <a:lnTo>
                  <a:pt x="713499" y="96011"/>
                </a:lnTo>
                <a:lnTo>
                  <a:pt x="714546" y="94589"/>
                </a:lnTo>
                <a:lnTo>
                  <a:pt x="717346" y="87541"/>
                </a:lnTo>
                <a:lnTo>
                  <a:pt x="718775" y="79463"/>
                </a:lnTo>
                <a:lnTo>
                  <a:pt x="719175" y="70243"/>
                </a:lnTo>
                <a:lnTo>
                  <a:pt x="718775" y="61113"/>
                </a:lnTo>
                <a:lnTo>
                  <a:pt x="717346" y="53084"/>
                </a:lnTo>
                <a:lnTo>
                  <a:pt x="714546" y="46053"/>
                </a:lnTo>
                <a:lnTo>
                  <a:pt x="713507" y="44640"/>
                </a:lnTo>
                <a:close/>
              </a:path>
              <a:path w="964565" h="110490">
                <a:moveTo>
                  <a:pt x="754989" y="31686"/>
                </a:moveTo>
                <a:lnTo>
                  <a:pt x="739444" y="31686"/>
                </a:lnTo>
                <a:lnTo>
                  <a:pt x="739444" y="89750"/>
                </a:lnTo>
                <a:lnTo>
                  <a:pt x="741273" y="97066"/>
                </a:lnTo>
                <a:lnTo>
                  <a:pt x="747217" y="102869"/>
                </a:lnTo>
                <a:lnTo>
                  <a:pt x="751789" y="107276"/>
                </a:lnTo>
                <a:lnTo>
                  <a:pt x="758342" y="109867"/>
                </a:lnTo>
                <a:lnTo>
                  <a:pt x="774039" y="109867"/>
                </a:lnTo>
                <a:lnTo>
                  <a:pt x="781507" y="106984"/>
                </a:lnTo>
                <a:lnTo>
                  <a:pt x="786841" y="101180"/>
                </a:lnTo>
                <a:lnTo>
                  <a:pt x="802081" y="101180"/>
                </a:lnTo>
                <a:lnTo>
                  <a:pt x="802081" y="96011"/>
                </a:lnTo>
                <a:lnTo>
                  <a:pt x="761847" y="96011"/>
                </a:lnTo>
                <a:lnTo>
                  <a:pt x="754989" y="90817"/>
                </a:lnTo>
                <a:lnTo>
                  <a:pt x="754989" y="31686"/>
                </a:lnTo>
                <a:close/>
              </a:path>
              <a:path w="964565" h="110490">
                <a:moveTo>
                  <a:pt x="802081" y="101180"/>
                </a:moveTo>
                <a:lnTo>
                  <a:pt x="786841" y="101180"/>
                </a:lnTo>
                <a:lnTo>
                  <a:pt x="786841" y="108953"/>
                </a:lnTo>
                <a:lnTo>
                  <a:pt x="802081" y="108953"/>
                </a:lnTo>
                <a:lnTo>
                  <a:pt x="802081" y="101180"/>
                </a:lnTo>
                <a:close/>
              </a:path>
              <a:path w="964565" h="110490">
                <a:moveTo>
                  <a:pt x="802081" y="31686"/>
                </a:moveTo>
                <a:lnTo>
                  <a:pt x="786536" y="31686"/>
                </a:lnTo>
                <a:lnTo>
                  <a:pt x="786536" y="90665"/>
                </a:lnTo>
                <a:lnTo>
                  <a:pt x="779221" y="96011"/>
                </a:lnTo>
                <a:lnTo>
                  <a:pt x="802081" y="96011"/>
                </a:lnTo>
                <a:lnTo>
                  <a:pt x="802081" y="31686"/>
                </a:lnTo>
                <a:close/>
              </a:path>
              <a:path w="964565" h="110490">
                <a:moveTo>
                  <a:pt x="829513" y="88531"/>
                </a:moveTo>
                <a:lnTo>
                  <a:pt x="819302" y="98755"/>
                </a:lnTo>
                <a:lnTo>
                  <a:pt x="826453" y="104279"/>
                </a:lnTo>
                <a:lnTo>
                  <a:pt x="834218" y="107678"/>
                </a:lnTo>
                <a:lnTo>
                  <a:pt x="842641" y="109394"/>
                </a:lnTo>
                <a:lnTo>
                  <a:pt x="851763" y="109867"/>
                </a:lnTo>
                <a:lnTo>
                  <a:pt x="864567" y="108307"/>
                </a:lnTo>
                <a:lnTo>
                  <a:pt x="874756" y="103662"/>
                </a:lnTo>
                <a:lnTo>
                  <a:pt x="880942" y="96608"/>
                </a:lnTo>
                <a:lnTo>
                  <a:pt x="844143" y="96608"/>
                </a:lnTo>
                <a:lnTo>
                  <a:pt x="835761" y="94932"/>
                </a:lnTo>
                <a:lnTo>
                  <a:pt x="829513" y="88531"/>
                </a:lnTo>
                <a:close/>
              </a:path>
              <a:path w="964565" h="110490">
                <a:moveTo>
                  <a:pt x="852220" y="30772"/>
                </a:moveTo>
                <a:lnTo>
                  <a:pt x="840857" y="32343"/>
                </a:lnTo>
                <a:lnTo>
                  <a:pt x="831608" y="36931"/>
                </a:lnTo>
                <a:lnTo>
                  <a:pt x="825388" y="44348"/>
                </a:lnTo>
                <a:lnTo>
                  <a:pt x="823112" y="54406"/>
                </a:lnTo>
                <a:lnTo>
                  <a:pt x="824648" y="63285"/>
                </a:lnTo>
                <a:lnTo>
                  <a:pt x="829113" y="69697"/>
                </a:lnTo>
                <a:lnTo>
                  <a:pt x="836292" y="73794"/>
                </a:lnTo>
                <a:lnTo>
                  <a:pt x="845972" y="75730"/>
                </a:lnTo>
                <a:lnTo>
                  <a:pt x="865784" y="77406"/>
                </a:lnTo>
                <a:lnTo>
                  <a:pt x="868679" y="80759"/>
                </a:lnTo>
                <a:lnTo>
                  <a:pt x="868679" y="93268"/>
                </a:lnTo>
                <a:lnTo>
                  <a:pt x="861212" y="96608"/>
                </a:lnTo>
                <a:lnTo>
                  <a:pt x="880942" y="96608"/>
                </a:lnTo>
                <a:lnTo>
                  <a:pt x="881488" y="95985"/>
                </a:lnTo>
                <a:lnTo>
                  <a:pt x="883920" y="85331"/>
                </a:lnTo>
                <a:lnTo>
                  <a:pt x="882358" y="76311"/>
                </a:lnTo>
                <a:lnTo>
                  <a:pt x="877838" y="69749"/>
                </a:lnTo>
                <a:lnTo>
                  <a:pt x="870605" y="65534"/>
                </a:lnTo>
                <a:lnTo>
                  <a:pt x="860907" y="63550"/>
                </a:lnTo>
                <a:lnTo>
                  <a:pt x="840486" y="61721"/>
                </a:lnTo>
                <a:lnTo>
                  <a:pt x="838047" y="58204"/>
                </a:lnTo>
                <a:lnTo>
                  <a:pt x="838047" y="47840"/>
                </a:lnTo>
                <a:lnTo>
                  <a:pt x="842772" y="43726"/>
                </a:lnTo>
                <a:lnTo>
                  <a:pt x="876675" y="43726"/>
                </a:lnTo>
                <a:lnTo>
                  <a:pt x="880872" y="39458"/>
                </a:lnTo>
                <a:lnTo>
                  <a:pt x="875002" y="35465"/>
                </a:lnTo>
                <a:lnTo>
                  <a:pt x="868203" y="32772"/>
                </a:lnTo>
                <a:lnTo>
                  <a:pt x="860576" y="31250"/>
                </a:lnTo>
                <a:lnTo>
                  <a:pt x="852220" y="30772"/>
                </a:lnTo>
                <a:close/>
              </a:path>
              <a:path w="964565" h="110490">
                <a:moveTo>
                  <a:pt x="876675" y="43726"/>
                </a:moveTo>
                <a:lnTo>
                  <a:pt x="859383" y="43726"/>
                </a:lnTo>
                <a:lnTo>
                  <a:pt x="866228" y="45262"/>
                </a:lnTo>
                <a:lnTo>
                  <a:pt x="871118" y="49377"/>
                </a:lnTo>
                <a:lnTo>
                  <a:pt x="876675" y="43726"/>
                </a:lnTo>
                <a:close/>
              </a:path>
              <a:path w="964565" h="110490">
                <a:moveTo>
                  <a:pt x="931621" y="30772"/>
                </a:moveTo>
                <a:lnTo>
                  <a:pt x="918141" y="33426"/>
                </a:lnTo>
                <a:lnTo>
                  <a:pt x="907802" y="41140"/>
                </a:lnTo>
                <a:lnTo>
                  <a:pt x="901178" y="53537"/>
                </a:lnTo>
                <a:lnTo>
                  <a:pt x="898842" y="70243"/>
                </a:lnTo>
                <a:lnTo>
                  <a:pt x="901551" y="88849"/>
                </a:lnTo>
                <a:lnTo>
                  <a:pt x="908964" y="101090"/>
                </a:lnTo>
                <a:lnTo>
                  <a:pt x="920005" y="107814"/>
                </a:lnTo>
                <a:lnTo>
                  <a:pt x="933602" y="109867"/>
                </a:lnTo>
                <a:lnTo>
                  <a:pt x="942732" y="109101"/>
                </a:lnTo>
                <a:lnTo>
                  <a:pt x="950190" y="106821"/>
                </a:lnTo>
                <a:lnTo>
                  <a:pt x="956592" y="103057"/>
                </a:lnTo>
                <a:lnTo>
                  <a:pt x="962558" y="97840"/>
                </a:lnTo>
                <a:lnTo>
                  <a:pt x="961098" y="96469"/>
                </a:lnTo>
                <a:lnTo>
                  <a:pt x="933907" y="96469"/>
                </a:lnTo>
                <a:lnTo>
                  <a:pt x="925493" y="94950"/>
                </a:lnTo>
                <a:lnTo>
                  <a:pt x="919329" y="90614"/>
                </a:lnTo>
                <a:lnTo>
                  <a:pt x="915538" y="83792"/>
                </a:lnTo>
                <a:lnTo>
                  <a:pt x="914247" y="74815"/>
                </a:lnTo>
                <a:lnTo>
                  <a:pt x="964387" y="74815"/>
                </a:lnTo>
                <a:lnTo>
                  <a:pt x="964387" y="67957"/>
                </a:lnTo>
                <a:lnTo>
                  <a:pt x="963808" y="64007"/>
                </a:lnTo>
                <a:lnTo>
                  <a:pt x="914247" y="64007"/>
                </a:lnTo>
                <a:lnTo>
                  <a:pt x="914387" y="59270"/>
                </a:lnTo>
                <a:lnTo>
                  <a:pt x="914704" y="56984"/>
                </a:lnTo>
                <a:lnTo>
                  <a:pt x="916216" y="53492"/>
                </a:lnTo>
                <a:lnTo>
                  <a:pt x="918667" y="47688"/>
                </a:lnTo>
                <a:lnTo>
                  <a:pt x="924305" y="43726"/>
                </a:lnTo>
                <a:lnTo>
                  <a:pt x="957184" y="43726"/>
                </a:lnTo>
                <a:lnTo>
                  <a:pt x="955771" y="41135"/>
                </a:lnTo>
                <a:lnTo>
                  <a:pt x="945479" y="33496"/>
                </a:lnTo>
                <a:lnTo>
                  <a:pt x="931621" y="30772"/>
                </a:lnTo>
                <a:close/>
              </a:path>
              <a:path w="964565" h="110490">
                <a:moveTo>
                  <a:pt x="952652" y="88531"/>
                </a:moveTo>
                <a:lnTo>
                  <a:pt x="947166" y="94018"/>
                </a:lnTo>
                <a:lnTo>
                  <a:pt x="942594" y="96469"/>
                </a:lnTo>
                <a:lnTo>
                  <a:pt x="961098" y="96469"/>
                </a:lnTo>
                <a:lnTo>
                  <a:pt x="952652" y="88531"/>
                </a:lnTo>
                <a:close/>
              </a:path>
              <a:path w="964565" h="110490">
                <a:moveTo>
                  <a:pt x="957184" y="43726"/>
                </a:moveTo>
                <a:lnTo>
                  <a:pt x="938923" y="43726"/>
                </a:lnTo>
                <a:lnTo>
                  <a:pt x="944422" y="47688"/>
                </a:lnTo>
                <a:lnTo>
                  <a:pt x="946880" y="53537"/>
                </a:lnTo>
                <a:lnTo>
                  <a:pt x="948385" y="56984"/>
                </a:lnTo>
                <a:lnTo>
                  <a:pt x="948842" y="59270"/>
                </a:lnTo>
                <a:lnTo>
                  <a:pt x="948982" y="64007"/>
                </a:lnTo>
                <a:lnTo>
                  <a:pt x="963808" y="64007"/>
                </a:lnTo>
                <a:lnTo>
                  <a:pt x="962180" y="52889"/>
                </a:lnTo>
                <a:lnTo>
                  <a:pt x="957184" y="43726"/>
                </a:lnTo>
                <a:close/>
              </a:path>
            </a:pathLst>
          </a:custGeom>
          <a:solidFill>
            <a:srgbClr val="FEFEFE"/>
          </a:solidFill>
        </p:spPr>
        <p:txBody>
          <a:bodyPr wrap="square" lIns="0" tIns="0" rIns="0" bIns="0" rtlCol="0"/>
          <a:lstStyle/>
          <a:p>
            <a:endParaRPr/>
          </a:p>
        </p:txBody>
      </p:sp>
      <p:grpSp>
        <p:nvGrpSpPr>
          <p:cNvPr id="63" name="object 63"/>
          <p:cNvGrpSpPr/>
          <p:nvPr/>
        </p:nvGrpSpPr>
        <p:grpSpPr>
          <a:xfrm>
            <a:off x="7560005" y="3485845"/>
            <a:ext cx="7560309" cy="6774180"/>
            <a:chOff x="7560005" y="3485845"/>
            <a:chExt cx="7560309" cy="6774180"/>
          </a:xfrm>
        </p:grpSpPr>
        <p:pic>
          <p:nvPicPr>
            <p:cNvPr id="64" name="object 64"/>
            <p:cNvPicPr/>
            <p:nvPr/>
          </p:nvPicPr>
          <p:blipFill>
            <a:blip r:embed="rId30" cstate="print"/>
            <a:stretch>
              <a:fillRect/>
            </a:stretch>
          </p:blipFill>
          <p:spPr>
            <a:xfrm>
              <a:off x="12600000" y="5744210"/>
              <a:ext cx="2519985" cy="2258364"/>
            </a:xfrm>
            <a:prstGeom prst="rect">
              <a:avLst/>
            </a:prstGeom>
          </p:spPr>
        </p:pic>
        <p:sp>
          <p:nvSpPr>
            <p:cNvPr id="65" name="object 65"/>
            <p:cNvSpPr/>
            <p:nvPr/>
          </p:nvSpPr>
          <p:spPr>
            <a:xfrm>
              <a:off x="12600000" y="7828165"/>
              <a:ext cx="2520315" cy="2432050"/>
            </a:xfrm>
            <a:custGeom>
              <a:avLst/>
              <a:gdLst/>
              <a:ahLst/>
              <a:cxnLst/>
              <a:rect l="l" t="t" r="r" b="b"/>
              <a:pathLst>
                <a:path w="2520315" h="2432050">
                  <a:moveTo>
                    <a:pt x="2519985" y="174409"/>
                  </a:moveTo>
                  <a:lnTo>
                    <a:pt x="0" y="174409"/>
                  </a:lnTo>
                  <a:lnTo>
                    <a:pt x="0" y="2431834"/>
                  </a:lnTo>
                  <a:lnTo>
                    <a:pt x="2519985" y="2431834"/>
                  </a:lnTo>
                  <a:lnTo>
                    <a:pt x="2519985" y="174409"/>
                  </a:lnTo>
                  <a:close/>
                </a:path>
                <a:path w="2520315" h="2432050">
                  <a:moveTo>
                    <a:pt x="336092" y="0"/>
                  </a:moveTo>
                  <a:lnTo>
                    <a:pt x="236524" y="174409"/>
                  </a:lnTo>
                  <a:lnTo>
                    <a:pt x="435533" y="174409"/>
                  </a:lnTo>
                  <a:lnTo>
                    <a:pt x="336092" y="0"/>
                  </a:lnTo>
                  <a:close/>
                </a:path>
              </a:pathLst>
            </a:custGeom>
            <a:solidFill>
              <a:srgbClr val="5FA776"/>
            </a:solidFill>
          </p:spPr>
          <p:txBody>
            <a:bodyPr wrap="square" lIns="0" tIns="0" rIns="0" bIns="0" rtlCol="0"/>
            <a:lstStyle/>
            <a:p>
              <a:endParaRPr/>
            </a:p>
          </p:txBody>
        </p:sp>
        <p:pic>
          <p:nvPicPr>
            <p:cNvPr id="66" name="object 66"/>
            <p:cNvPicPr/>
            <p:nvPr/>
          </p:nvPicPr>
          <p:blipFill>
            <a:blip r:embed="rId31" cstate="print"/>
            <a:stretch>
              <a:fillRect/>
            </a:stretch>
          </p:blipFill>
          <p:spPr>
            <a:xfrm>
              <a:off x="12867513" y="8892209"/>
              <a:ext cx="1192910" cy="120040"/>
            </a:xfrm>
            <a:prstGeom prst="rect">
              <a:avLst/>
            </a:prstGeom>
          </p:spPr>
        </p:pic>
        <p:pic>
          <p:nvPicPr>
            <p:cNvPr id="67" name="object 67"/>
            <p:cNvPicPr/>
            <p:nvPr/>
          </p:nvPicPr>
          <p:blipFill>
            <a:blip r:embed="rId32" cstate="print"/>
            <a:stretch>
              <a:fillRect/>
            </a:stretch>
          </p:blipFill>
          <p:spPr>
            <a:xfrm>
              <a:off x="12871830" y="9052598"/>
              <a:ext cx="1103757" cy="241096"/>
            </a:xfrm>
            <a:prstGeom prst="rect">
              <a:avLst/>
            </a:prstGeom>
          </p:spPr>
        </p:pic>
        <p:pic>
          <p:nvPicPr>
            <p:cNvPr id="68" name="object 68"/>
            <p:cNvPicPr/>
            <p:nvPr/>
          </p:nvPicPr>
          <p:blipFill>
            <a:blip r:embed="rId33" cstate="print"/>
            <a:stretch>
              <a:fillRect/>
            </a:stretch>
          </p:blipFill>
          <p:spPr>
            <a:xfrm>
              <a:off x="12867259" y="9442526"/>
              <a:ext cx="1124204" cy="119595"/>
            </a:xfrm>
            <a:prstGeom prst="rect">
              <a:avLst/>
            </a:prstGeom>
          </p:spPr>
        </p:pic>
        <p:pic>
          <p:nvPicPr>
            <p:cNvPr id="69" name="object 69"/>
            <p:cNvPicPr/>
            <p:nvPr/>
          </p:nvPicPr>
          <p:blipFill>
            <a:blip r:embed="rId34" cstate="print"/>
            <a:stretch>
              <a:fillRect/>
            </a:stretch>
          </p:blipFill>
          <p:spPr>
            <a:xfrm>
              <a:off x="12872339" y="9596577"/>
              <a:ext cx="1665477" cy="119189"/>
            </a:xfrm>
            <a:prstGeom prst="rect">
              <a:avLst/>
            </a:prstGeom>
          </p:spPr>
        </p:pic>
        <p:pic>
          <p:nvPicPr>
            <p:cNvPr id="70" name="object 70"/>
            <p:cNvPicPr/>
            <p:nvPr/>
          </p:nvPicPr>
          <p:blipFill>
            <a:blip r:embed="rId35" cstate="print"/>
            <a:stretch>
              <a:fillRect/>
            </a:stretch>
          </p:blipFill>
          <p:spPr>
            <a:xfrm>
              <a:off x="12857479" y="8252752"/>
              <a:ext cx="1771904" cy="217893"/>
            </a:xfrm>
            <a:prstGeom prst="rect">
              <a:avLst/>
            </a:prstGeom>
          </p:spPr>
        </p:pic>
        <p:pic>
          <p:nvPicPr>
            <p:cNvPr id="71" name="object 71"/>
            <p:cNvPicPr/>
            <p:nvPr/>
          </p:nvPicPr>
          <p:blipFill>
            <a:blip r:embed="rId36" cstate="print"/>
            <a:stretch>
              <a:fillRect/>
            </a:stretch>
          </p:blipFill>
          <p:spPr>
            <a:xfrm>
              <a:off x="12862686" y="8545690"/>
              <a:ext cx="1833499" cy="129794"/>
            </a:xfrm>
            <a:prstGeom prst="rect">
              <a:avLst/>
            </a:prstGeom>
          </p:spPr>
        </p:pic>
        <p:pic>
          <p:nvPicPr>
            <p:cNvPr id="72" name="object 72"/>
            <p:cNvPicPr/>
            <p:nvPr/>
          </p:nvPicPr>
          <p:blipFill>
            <a:blip r:embed="rId37" cstate="print"/>
            <a:stretch>
              <a:fillRect/>
            </a:stretch>
          </p:blipFill>
          <p:spPr>
            <a:xfrm>
              <a:off x="11438458" y="3485845"/>
              <a:ext cx="3681527" cy="2258364"/>
            </a:xfrm>
            <a:prstGeom prst="rect">
              <a:avLst/>
            </a:prstGeom>
          </p:spPr>
        </p:pic>
        <p:pic>
          <p:nvPicPr>
            <p:cNvPr id="73" name="object 73"/>
            <p:cNvPicPr/>
            <p:nvPr/>
          </p:nvPicPr>
          <p:blipFill>
            <a:blip r:embed="rId38" cstate="print"/>
            <a:stretch>
              <a:fillRect/>
            </a:stretch>
          </p:blipFill>
          <p:spPr>
            <a:xfrm>
              <a:off x="10080002" y="3485845"/>
              <a:ext cx="1574309" cy="2258364"/>
            </a:xfrm>
            <a:prstGeom prst="rect">
              <a:avLst/>
            </a:prstGeom>
          </p:spPr>
        </p:pic>
        <p:sp>
          <p:nvSpPr>
            <p:cNvPr id="74" name="object 74"/>
            <p:cNvSpPr/>
            <p:nvPr/>
          </p:nvSpPr>
          <p:spPr>
            <a:xfrm>
              <a:off x="7560005" y="3485845"/>
              <a:ext cx="2694940" cy="2258695"/>
            </a:xfrm>
            <a:custGeom>
              <a:avLst/>
              <a:gdLst/>
              <a:ahLst/>
              <a:cxnLst/>
              <a:rect l="l" t="t" r="r" b="b"/>
              <a:pathLst>
                <a:path w="2694940" h="2258695">
                  <a:moveTo>
                    <a:pt x="2519997" y="0"/>
                  </a:moveTo>
                  <a:lnTo>
                    <a:pt x="0" y="0"/>
                  </a:lnTo>
                  <a:lnTo>
                    <a:pt x="0" y="2258364"/>
                  </a:lnTo>
                  <a:lnTo>
                    <a:pt x="2519997" y="2258364"/>
                  </a:lnTo>
                  <a:lnTo>
                    <a:pt x="2519997" y="435521"/>
                  </a:lnTo>
                  <a:lnTo>
                    <a:pt x="2694406" y="336029"/>
                  </a:lnTo>
                  <a:lnTo>
                    <a:pt x="2519997" y="236537"/>
                  </a:lnTo>
                  <a:lnTo>
                    <a:pt x="2519997" y="0"/>
                  </a:lnTo>
                  <a:close/>
                </a:path>
              </a:pathLst>
            </a:custGeom>
            <a:solidFill>
              <a:srgbClr val="5FA776"/>
            </a:solidFill>
          </p:spPr>
          <p:txBody>
            <a:bodyPr wrap="square" lIns="0" tIns="0" rIns="0" bIns="0" rtlCol="0"/>
            <a:lstStyle/>
            <a:p>
              <a:endParaRPr/>
            </a:p>
          </p:txBody>
        </p:sp>
        <p:pic>
          <p:nvPicPr>
            <p:cNvPr id="75" name="object 75"/>
            <p:cNvPicPr/>
            <p:nvPr/>
          </p:nvPicPr>
          <p:blipFill>
            <a:blip r:embed="rId39" cstate="print"/>
            <a:stretch>
              <a:fillRect/>
            </a:stretch>
          </p:blipFill>
          <p:spPr>
            <a:xfrm>
              <a:off x="8126095" y="4341863"/>
              <a:ext cx="1193368" cy="120014"/>
            </a:xfrm>
            <a:prstGeom prst="rect">
              <a:avLst/>
            </a:prstGeom>
          </p:spPr>
        </p:pic>
        <p:pic>
          <p:nvPicPr>
            <p:cNvPr id="76" name="object 76"/>
            <p:cNvPicPr/>
            <p:nvPr/>
          </p:nvPicPr>
          <p:blipFill>
            <a:blip r:embed="rId40" cstate="print"/>
            <a:stretch>
              <a:fillRect/>
            </a:stretch>
          </p:blipFill>
          <p:spPr>
            <a:xfrm>
              <a:off x="8127136" y="4933353"/>
              <a:ext cx="1125169" cy="119583"/>
            </a:xfrm>
            <a:prstGeom prst="rect">
              <a:avLst/>
            </a:prstGeom>
          </p:spPr>
        </p:pic>
        <p:pic>
          <p:nvPicPr>
            <p:cNvPr id="77" name="object 77"/>
            <p:cNvPicPr/>
            <p:nvPr/>
          </p:nvPicPr>
          <p:blipFill>
            <a:blip r:embed="rId41" cstate="print"/>
            <a:stretch>
              <a:fillRect/>
            </a:stretch>
          </p:blipFill>
          <p:spPr>
            <a:xfrm>
              <a:off x="8123618" y="4500397"/>
              <a:ext cx="1177823" cy="269709"/>
            </a:xfrm>
            <a:prstGeom prst="rect">
              <a:avLst/>
            </a:prstGeom>
          </p:spPr>
        </p:pic>
        <p:pic>
          <p:nvPicPr>
            <p:cNvPr id="78" name="object 78"/>
            <p:cNvPicPr/>
            <p:nvPr/>
          </p:nvPicPr>
          <p:blipFill>
            <a:blip r:embed="rId42" cstate="print"/>
            <a:stretch>
              <a:fillRect/>
            </a:stretch>
          </p:blipFill>
          <p:spPr>
            <a:xfrm>
              <a:off x="8132178" y="5087531"/>
              <a:ext cx="1628927" cy="119062"/>
            </a:xfrm>
            <a:prstGeom prst="rect">
              <a:avLst/>
            </a:prstGeom>
          </p:spPr>
        </p:pic>
        <p:pic>
          <p:nvPicPr>
            <p:cNvPr id="79" name="object 79"/>
            <p:cNvPicPr/>
            <p:nvPr/>
          </p:nvPicPr>
          <p:blipFill>
            <a:blip r:embed="rId43" cstate="print"/>
            <a:stretch>
              <a:fillRect/>
            </a:stretch>
          </p:blipFill>
          <p:spPr>
            <a:xfrm>
              <a:off x="8123110" y="3734143"/>
              <a:ext cx="1425168" cy="215226"/>
            </a:xfrm>
            <a:prstGeom prst="rect">
              <a:avLst/>
            </a:prstGeom>
          </p:spPr>
        </p:pic>
        <p:pic>
          <p:nvPicPr>
            <p:cNvPr id="80" name="object 80"/>
            <p:cNvPicPr/>
            <p:nvPr/>
          </p:nvPicPr>
          <p:blipFill>
            <a:blip r:embed="rId44" cstate="print"/>
            <a:stretch>
              <a:fillRect/>
            </a:stretch>
          </p:blipFill>
          <p:spPr>
            <a:xfrm>
              <a:off x="8114271" y="4026344"/>
              <a:ext cx="1576260" cy="140652"/>
            </a:xfrm>
            <a:prstGeom prst="rect">
              <a:avLst/>
            </a:prstGeom>
          </p:spPr>
        </p:pic>
        <p:sp>
          <p:nvSpPr>
            <p:cNvPr id="81" name="object 81"/>
            <p:cNvSpPr/>
            <p:nvPr/>
          </p:nvSpPr>
          <p:spPr>
            <a:xfrm>
              <a:off x="10314889" y="3835908"/>
              <a:ext cx="1554480" cy="1554480"/>
            </a:xfrm>
            <a:custGeom>
              <a:avLst/>
              <a:gdLst/>
              <a:ahLst/>
              <a:cxnLst/>
              <a:rect l="l" t="t" r="r" b="b"/>
              <a:pathLst>
                <a:path w="1554479" h="1554479">
                  <a:moveTo>
                    <a:pt x="777239" y="0"/>
                  </a:moveTo>
                  <a:lnTo>
                    <a:pt x="729892" y="1418"/>
                  </a:lnTo>
                  <a:lnTo>
                    <a:pt x="683295" y="5619"/>
                  </a:lnTo>
                  <a:lnTo>
                    <a:pt x="637529" y="12522"/>
                  </a:lnTo>
                  <a:lnTo>
                    <a:pt x="592676" y="22045"/>
                  </a:lnTo>
                  <a:lnTo>
                    <a:pt x="548818" y="34106"/>
                  </a:lnTo>
                  <a:lnTo>
                    <a:pt x="506034" y="48625"/>
                  </a:lnTo>
                  <a:lnTo>
                    <a:pt x="464408" y="65521"/>
                  </a:lnTo>
                  <a:lnTo>
                    <a:pt x="424020" y="84711"/>
                  </a:lnTo>
                  <a:lnTo>
                    <a:pt x="384951" y="106115"/>
                  </a:lnTo>
                  <a:lnTo>
                    <a:pt x="347282" y="129651"/>
                  </a:lnTo>
                  <a:lnTo>
                    <a:pt x="311096" y="155239"/>
                  </a:lnTo>
                  <a:lnTo>
                    <a:pt x="276473" y="182796"/>
                  </a:lnTo>
                  <a:lnTo>
                    <a:pt x="243494" y="212241"/>
                  </a:lnTo>
                  <a:lnTo>
                    <a:pt x="212241" y="243494"/>
                  </a:lnTo>
                  <a:lnTo>
                    <a:pt x="182796" y="276473"/>
                  </a:lnTo>
                  <a:lnTo>
                    <a:pt x="155239" y="311096"/>
                  </a:lnTo>
                  <a:lnTo>
                    <a:pt x="129651" y="347282"/>
                  </a:lnTo>
                  <a:lnTo>
                    <a:pt x="106115" y="384951"/>
                  </a:lnTo>
                  <a:lnTo>
                    <a:pt x="84711" y="424020"/>
                  </a:lnTo>
                  <a:lnTo>
                    <a:pt x="65521" y="464408"/>
                  </a:lnTo>
                  <a:lnTo>
                    <a:pt x="48625" y="506034"/>
                  </a:lnTo>
                  <a:lnTo>
                    <a:pt x="34106" y="548818"/>
                  </a:lnTo>
                  <a:lnTo>
                    <a:pt x="22045" y="592676"/>
                  </a:lnTo>
                  <a:lnTo>
                    <a:pt x="12522" y="637529"/>
                  </a:lnTo>
                  <a:lnTo>
                    <a:pt x="5619" y="683295"/>
                  </a:lnTo>
                  <a:lnTo>
                    <a:pt x="1418" y="729892"/>
                  </a:lnTo>
                  <a:lnTo>
                    <a:pt x="0" y="777239"/>
                  </a:lnTo>
                  <a:lnTo>
                    <a:pt x="1418" y="824587"/>
                  </a:lnTo>
                  <a:lnTo>
                    <a:pt x="5619" y="871184"/>
                  </a:lnTo>
                  <a:lnTo>
                    <a:pt x="12522" y="916950"/>
                  </a:lnTo>
                  <a:lnTo>
                    <a:pt x="22045" y="961803"/>
                  </a:lnTo>
                  <a:lnTo>
                    <a:pt x="34106" y="1005661"/>
                  </a:lnTo>
                  <a:lnTo>
                    <a:pt x="48625" y="1048445"/>
                  </a:lnTo>
                  <a:lnTo>
                    <a:pt x="65521" y="1090071"/>
                  </a:lnTo>
                  <a:lnTo>
                    <a:pt x="84711" y="1130459"/>
                  </a:lnTo>
                  <a:lnTo>
                    <a:pt x="106115" y="1169528"/>
                  </a:lnTo>
                  <a:lnTo>
                    <a:pt x="129651" y="1207197"/>
                  </a:lnTo>
                  <a:lnTo>
                    <a:pt x="155239" y="1243383"/>
                  </a:lnTo>
                  <a:lnTo>
                    <a:pt x="182796" y="1278006"/>
                  </a:lnTo>
                  <a:lnTo>
                    <a:pt x="212241" y="1310985"/>
                  </a:lnTo>
                  <a:lnTo>
                    <a:pt x="243494" y="1342238"/>
                  </a:lnTo>
                  <a:lnTo>
                    <a:pt x="276473" y="1371683"/>
                  </a:lnTo>
                  <a:lnTo>
                    <a:pt x="311096" y="1399240"/>
                  </a:lnTo>
                  <a:lnTo>
                    <a:pt x="347282" y="1424828"/>
                  </a:lnTo>
                  <a:lnTo>
                    <a:pt x="384951" y="1448364"/>
                  </a:lnTo>
                  <a:lnTo>
                    <a:pt x="424020" y="1469768"/>
                  </a:lnTo>
                  <a:lnTo>
                    <a:pt x="464408" y="1488958"/>
                  </a:lnTo>
                  <a:lnTo>
                    <a:pt x="506034" y="1505854"/>
                  </a:lnTo>
                  <a:lnTo>
                    <a:pt x="548818" y="1520373"/>
                  </a:lnTo>
                  <a:lnTo>
                    <a:pt x="592676" y="1532434"/>
                  </a:lnTo>
                  <a:lnTo>
                    <a:pt x="637529" y="1541957"/>
                  </a:lnTo>
                  <a:lnTo>
                    <a:pt x="683295" y="1548860"/>
                  </a:lnTo>
                  <a:lnTo>
                    <a:pt x="729892" y="1553061"/>
                  </a:lnTo>
                  <a:lnTo>
                    <a:pt x="777239" y="1554479"/>
                  </a:lnTo>
                  <a:lnTo>
                    <a:pt x="824587" y="1553061"/>
                  </a:lnTo>
                  <a:lnTo>
                    <a:pt x="871184" y="1548860"/>
                  </a:lnTo>
                  <a:lnTo>
                    <a:pt x="916950" y="1541957"/>
                  </a:lnTo>
                  <a:lnTo>
                    <a:pt x="961803" y="1532434"/>
                  </a:lnTo>
                  <a:lnTo>
                    <a:pt x="1005661" y="1520373"/>
                  </a:lnTo>
                  <a:lnTo>
                    <a:pt x="1048445" y="1505854"/>
                  </a:lnTo>
                  <a:lnTo>
                    <a:pt x="1090071" y="1488958"/>
                  </a:lnTo>
                  <a:lnTo>
                    <a:pt x="1130459" y="1469768"/>
                  </a:lnTo>
                  <a:lnTo>
                    <a:pt x="1169528" y="1448364"/>
                  </a:lnTo>
                  <a:lnTo>
                    <a:pt x="1207197" y="1424828"/>
                  </a:lnTo>
                  <a:lnTo>
                    <a:pt x="1243383" y="1399240"/>
                  </a:lnTo>
                  <a:lnTo>
                    <a:pt x="1278006" y="1371683"/>
                  </a:lnTo>
                  <a:lnTo>
                    <a:pt x="1310985" y="1342238"/>
                  </a:lnTo>
                  <a:lnTo>
                    <a:pt x="1342238" y="1310985"/>
                  </a:lnTo>
                  <a:lnTo>
                    <a:pt x="1371683" y="1278006"/>
                  </a:lnTo>
                  <a:lnTo>
                    <a:pt x="1399240" y="1243383"/>
                  </a:lnTo>
                  <a:lnTo>
                    <a:pt x="1424828" y="1207197"/>
                  </a:lnTo>
                  <a:lnTo>
                    <a:pt x="1448364" y="1169528"/>
                  </a:lnTo>
                  <a:lnTo>
                    <a:pt x="1469768" y="1130459"/>
                  </a:lnTo>
                  <a:lnTo>
                    <a:pt x="1488958" y="1090071"/>
                  </a:lnTo>
                  <a:lnTo>
                    <a:pt x="1505854" y="1048445"/>
                  </a:lnTo>
                  <a:lnTo>
                    <a:pt x="1520373" y="1005661"/>
                  </a:lnTo>
                  <a:lnTo>
                    <a:pt x="1532434" y="961803"/>
                  </a:lnTo>
                  <a:lnTo>
                    <a:pt x="1541957" y="916950"/>
                  </a:lnTo>
                  <a:lnTo>
                    <a:pt x="1548860" y="871184"/>
                  </a:lnTo>
                  <a:lnTo>
                    <a:pt x="1553061" y="824587"/>
                  </a:lnTo>
                  <a:lnTo>
                    <a:pt x="1554479" y="777239"/>
                  </a:lnTo>
                  <a:lnTo>
                    <a:pt x="1553061" y="729892"/>
                  </a:lnTo>
                  <a:lnTo>
                    <a:pt x="1548860" y="683295"/>
                  </a:lnTo>
                  <a:lnTo>
                    <a:pt x="1541957" y="637529"/>
                  </a:lnTo>
                  <a:lnTo>
                    <a:pt x="1532434" y="592676"/>
                  </a:lnTo>
                  <a:lnTo>
                    <a:pt x="1520373" y="548818"/>
                  </a:lnTo>
                  <a:lnTo>
                    <a:pt x="1505854" y="506034"/>
                  </a:lnTo>
                  <a:lnTo>
                    <a:pt x="1488958" y="464408"/>
                  </a:lnTo>
                  <a:lnTo>
                    <a:pt x="1469768" y="424020"/>
                  </a:lnTo>
                  <a:lnTo>
                    <a:pt x="1448364" y="384951"/>
                  </a:lnTo>
                  <a:lnTo>
                    <a:pt x="1424828" y="347282"/>
                  </a:lnTo>
                  <a:lnTo>
                    <a:pt x="1399240" y="311096"/>
                  </a:lnTo>
                  <a:lnTo>
                    <a:pt x="1371683" y="276473"/>
                  </a:lnTo>
                  <a:lnTo>
                    <a:pt x="1342238" y="243494"/>
                  </a:lnTo>
                  <a:lnTo>
                    <a:pt x="1310985" y="212241"/>
                  </a:lnTo>
                  <a:lnTo>
                    <a:pt x="1278006" y="182796"/>
                  </a:lnTo>
                  <a:lnTo>
                    <a:pt x="1243383" y="155239"/>
                  </a:lnTo>
                  <a:lnTo>
                    <a:pt x="1207197" y="129651"/>
                  </a:lnTo>
                  <a:lnTo>
                    <a:pt x="1169528" y="106115"/>
                  </a:lnTo>
                  <a:lnTo>
                    <a:pt x="1130459" y="84711"/>
                  </a:lnTo>
                  <a:lnTo>
                    <a:pt x="1090071" y="65521"/>
                  </a:lnTo>
                  <a:lnTo>
                    <a:pt x="1048445" y="48625"/>
                  </a:lnTo>
                  <a:lnTo>
                    <a:pt x="1005661" y="34106"/>
                  </a:lnTo>
                  <a:lnTo>
                    <a:pt x="961803" y="22045"/>
                  </a:lnTo>
                  <a:lnTo>
                    <a:pt x="916950" y="12522"/>
                  </a:lnTo>
                  <a:lnTo>
                    <a:pt x="871184" y="5619"/>
                  </a:lnTo>
                  <a:lnTo>
                    <a:pt x="824587" y="1418"/>
                  </a:lnTo>
                  <a:lnTo>
                    <a:pt x="777239" y="0"/>
                  </a:lnTo>
                  <a:close/>
                </a:path>
              </a:pathLst>
            </a:custGeom>
            <a:solidFill>
              <a:srgbClr val="FEFEFE"/>
            </a:solidFill>
          </p:spPr>
          <p:txBody>
            <a:bodyPr wrap="square" lIns="0" tIns="0" rIns="0" bIns="0" rtlCol="0"/>
            <a:lstStyle/>
            <a:p>
              <a:endParaRPr/>
            </a:p>
          </p:txBody>
        </p:sp>
        <p:pic>
          <p:nvPicPr>
            <p:cNvPr id="82" name="object 82"/>
            <p:cNvPicPr/>
            <p:nvPr/>
          </p:nvPicPr>
          <p:blipFill>
            <a:blip r:embed="rId45" cstate="print"/>
            <a:stretch>
              <a:fillRect/>
            </a:stretch>
          </p:blipFill>
          <p:spPr>
            <a:xfrm>
              <a:off x="10314889" y="3908488"/>
              <a:ext cx="1554479" cy="1270406"/>
            </a:xfrm>
            <a:prstGeom prst="rect">
              <a:avLst/>
            </a:prstGeom>
          </p:spPr>
        </p:pic>
        <p:pic>
          <p:nvPicPr>
            <p:cNvPr id="83" name="object 83"/>
            <p:cNvPicPr/>
            <p:nvPr/>
          </p:nvPicPr>
          <p:blipFill>
            <a:blip r:embed="rId46" cstate="print"/>
            <a:stretch>
              <a:fillRect/>
            </a:stretch>
          </p:blipFill>
          <p:spPr>
            <a:xfrm>
              <a:off x="10296889" y="3817908"/>
              <a:ext cx="1590479" cy="1590479"/>
            </a:xfrm>
            <a:prstGeom prst="rect">
              <a:avLst/>
            </a:prstGeom>
          </p:spPr>
        </p:pic>
        <p:sp>
          <p:nvSpPr>
            <p:cNvPr id="84" name="object 84"/>
            <p:cNvSpPr/>
            <p:nvPr/>
          </p:nvSpPr>
          <p:spPr>
            <a:xfrm>
              <a:off x="12506807" y="3579584"/>
              <a:ext cx="591185" cy="590550"/>
            </a:xfrm>
            <a:custGeom>
              <a:avLst/>
              <a:gdLst/>
              <a:ahLst/>
              <a:cxnLst/>
              <a:rect l="l" t="t" r="r" b="b"/>
              <a:pathLst>
                <a:path w="591184" h="590550">
                  <a:moveTo>
                    <a:pt x="295300" y="0"/>
                  </a:moveTo>
                  <a:lnTo>
                    <a:pt x="247397" y="3864"/>
                  </a:lnTo>
                  <a:lnTo>
                    <a:pt x="201956" y="15052"/>
                  </a:lnTo>
                  <a:lnTo>
                    <a:pt x="159585" y="32957"/>
                  </a:lnTo>
                  <a:lnTo>
                    <a:pt x="120892" y="56969"/>
                  </a:lnTo>
                  <a:lnTo>
                    <a:pt x="86485" y="86482"/>
                  </a:lnTo>
                  <a:lnTo>
                    <a:pt x="56971" y="120887"/>
                  </a:lnTo>
                  <a:lnTo>
                    <a:pt x="32957" y="159577"/>
                  </a:lnTo>
                  <a:lnTo>
                    <a:pt x="15053" y="201943"/>
                  </a:lnTo>
                  <a:lnTo>
                    <a:pt x="3864" y="247378"/>
                  </a:lnTo>
                  <a:lnTo>
                    <a:pt x="0" y="295275"/>
                  </a:lnTo>
                  <a:lnTo>
                    <a:pt x="3864" y="343171"/>
                  </a:lnTo>
                  <a:lnTo>
                    <a:pt x="15053" y="388606"/>
                  </a:lnTo>
                  <a:lnTo>
                    <a:pt x="32957" y="430972"/>
                  </a:lnTo>
                  <a:lnTo>
                    <a:pt x="56971" y="469662"/>
                  </a:lnTo>
                  <a:lnTo>
                    <a:pt x="86485" y="504067"/>
                  </a:lnTo>
                  <a:lnTo>
                    <a:pt x="120892" y="533580"/>
                  </a:lnTo>
                  <a:lnTo>
                    <a:pt x="159585" y="557592"/>
                  </a:lnTo>
                  <a:lnTo>
                    <a:pt x="201956" y="575497"/>
                  </a:lnTo>
                  <a:lnTo>
                    <a:pt x="247397" y="586685"/>
                  </a:lnTo>
                  <a:lnTo>
                    <a:pt x="295300" y="590550"/>
                  </a:lnTo>
                  <a:lnTo>
                    <a:pt x="343193" y="586685"/>
                  </a:lnTo>
                  <a:lnTo>
                    <a:pt x="388627" y="575497"/>
                  </a:lnTo>
                  <a:lnTo>
                    <a:pt x="430992" y="557592"/>
                  </a:lnTo>
                  <a:lnTo>
                    <a:pt x="469682" y="533580"/>
                  </a:lnTo>
                  <a:lnTo>
                    <a:pt x="504088" y="504067"/>
                  </a:lnTo>
                  <a:lnTo>
                    <a:pt x="533602" y="469662"/>
                  </a:lnTo>
                  <a:lnTo>
                    <a:pt x="557615" y="430972"/>
                  </a:lnTo>
                  <a:lnTo>
                    <a:pt x="575521" y="388606"/>
                  </a:lnTo>
                  <a:lnTo>
                    <a:pt x="586710" y="343171"/>
                  </a:lnTo>
                  <a:lnTo>
                    <a:pt x="590575" y="295275"/>
                  </a:lnTo>
                  <a:lnTo>
                    <a:pt x="586710" y="247378"/>
                  </a:lnTo>
                  <a:lnTo>
                    <a:pt x="575521" y="201943"/>
                  </a:lnTo>
                  <a:lnTo>
                    <a:pt x="557615" y="159577"/>
                  </a:lnTo>
                  <a:lnTo>
                    <a:pt x="533602" y="120887"/>
                  </a:lnTo>
                  <a:lnTo>
                    <a:pt x="504088" y="86482"/>
                  </a:lnTo>
                  <a:lnTo>
                    <a:pt x="469682" y="56969"/>
                  </a:lnTo>
                  <a:lnTo>
                    <a:pt x="430992" y="32957"/>
                  </a:lnTo>
                  <a:lnTo>
                    <a:pt x="388627" y="15052"/>
                  </a:lnTo>
                  <a:lnTo>
                    <a:pt x="343193" y="3864"/>
                  </a:lnTo>
                  <a:lnTo>
                    <a:pt x="295300" y="0"/>
                  </a:lnTo>
                  <a:close/>
                </a:path>
              </a:pathLst>
            </a:custGeom>
            <a:solidFill>
              <a:srgbClr val="FEFEFE">
                <a:alpha val="50000"/>
              </a:srgbClr>
            </a:solidFill>
          </p:spPr>
          <p:txBody>
            <a:bodyPr wrap="square" lIns="0" tIns="0" rIns="0" bIns="0" rtlCol="0"/>
            <a:lstStyle/>
            <a:p>
              <a:endParaRPr/>
            </a:p>
          </p:txBody>
        </p:sp>
        <p:sp>
          <p:nvSpPr>
            <p:cNvPr id="85" name="object 85"/>
            <p:cNvSpPr/>
            <p:nvPr/>
          </p:nvSpPr>
          <p:spPr>
            <a:xfrm>
              <a:off x="12506807" y="3579584"/>
              <a:ext cx="591185" cy="590550"/>
            </a:xfrm>
            <a:custGeom>
              <a:avLst/>
              <a:gdLst/>
              <a:ahLst/>
              <a:cxnLst/>
              <a:rect l="l" t="t" r="r" b="b"/>
              <a:pathLst>
                <a:path w="591184" h="590550">
                  <a:moveTo>
                    <a:pt x="295300" y="0"/>
                  </a:moveTo>
                  <a:lnTo>
                    <a:pt x="343193" y="3864"/>
                  </a:lnTo>
                  <a:lnTo>
                    <a:pt x="388627" y="15052"/>
                  </a:lnTo>
                  <a:lnTo>
                    <a:pt x="430992" y="32957"/>
                  </a:lnTo>
                  <a:lnTo>
                    <a:pt x="469682" y="56969"/>
                  </a:lnTo>
                  <a:lnTo>
                    <a:pt x="504088" y="86482"/>
                  </a:lnTo>
                  <a:lnTo>
                    <a:pt x="533602" y="120887"/>
                  </a:lnTo>
                  <a:lnTo>
                    <a:pt x="557615" y="159577"/>
                  </a:lnTo>
                  <a:lnTo>
                    <a:pt x="575521" y="201943"/>
                  </a:lnTo>
                  <a:lnTo>
                    <a:pt x="586710" y="247378"/>
                  </a:lnTo>
                  <a:lnTo>
                    <a:pt x="590575" y="295275"/>
                  </a:lnTo>
                  <a:lnTo>
                    <a:pt x="586710" y="343171"/>
                  </a:lnTo>
                  <a:lnTo>
                    <a:pt x="575521" y="388606"/>
                  </a:lnTo>
                  <a:lnTo>
                    <a:pt x="557615" y="430972"/>
                  </a:lnTo>
                  <a:lnTo>
                    <a:pt x="533602" y="469662"/>
                  </a:lnTo>
                  <a:lnTo>
                    <a:pt x="504088" y="504067"/>
                  </a:lnTo>
                  <a:lnTo>
                    <a:pt x="469682" y="533580"/>
                  </a:lnTo>
                  <a:lnTo>
                    <a:pt x="430992" y="557592"/>
                  </a:lnTo>
                  <a:lnTo>
                    <a:pt x="388627" y="575497"/>
                  </a:lnTo>
                  <a:lnTo>
                    <a:pt x="343193" y="586685"/>
                  </a:lnTo>
                  <a:lnTo>
                    <a:pt x="295300" y="590550"/>
                  </a:lnTo>
                  <a:lnTo>
                    <a:pt x="247397" y="586685"/>
                  </a:lnTo>
                  <a:lnTo>
                    <a:pt x="201956" y="575497"/>
                  </a:lnTo>
                  <a:lnTo>
                    <a:pt x="159585" y="557592"/>
                  </a:lnTo>
                  <a:lnTo>
                    <a:pt x="120892" y="533580"/>
                  </a:lnTo>
                  <a:lnTo>
                    <a:pt x="86485" y="504067"/>
                  </a:lnTo>
                  <a:lnTo>
                    <a:pt x="56971" y="469662"/>
                  </a:lnTo>
                  <a:lnTo>
                    <a:pt x="32957" y="430972"/>
                  </a:lnTo>
                  <a:lnTo>
                    <a:pt x="15053" y="388606"/>
                  </a:lnTo>
                  <a:lnTo>
                    <a:pt x="3864" y="343171"/>
                  </a:lnTo>
                  <a:lnTo>
                    <a:pt x="0" y="295275"/>
                  </a:lnTo>
                  <a:lnTo>
                    <a:pt x="3864" y="247378"/>
                  </a:lnTo>
                  <a:lnTo>
                    <a:pt x="15053" y="201943"/>
                  </a:lnTo>
                  <a:lnTo>
                    <a:pt x="32957" y="159577"/>
                  </a:lnTo>
                  <a:lnTo>
                    <a:pt x="56971" y="120887"/>
                  </a:lnTo>
                  <a:lnTo>
                    <a:pt x="86485" y="86482"/>
                  </a:lnTo>
                  <a:lnTo>
                    <a:pt x="120892" y="56969"/>
                  </a:lnTo>
                  <a:lnTo>
                    <a:pt x="159585" y="32957"/>
                  </a:lnTo>
                  <a:lnTo>
                    <a:pt x="201956" y="15052"/>
                  </a:lnTo>
                  <a:lnTo>
                    <a:pt x="247397" y="3864"/>
                  </a:lnTo>
                  <a:lnTo>
                    <a:pt x="295300" y="0"/>
                  </a:lnTo>
                  <a:close/>
                </a:path>
              </a:pathLst>
            </a:custGeom>
            <a:ln w="17999">
              <a:solidFill>
                <a:srgbClr val="5FA776"/>
              </a:solidFill>
            </a:ln>
          </p:spPr>
          <p:txBody>
            <a:bodyPr wrap="square" lIns="0" tIns="0" rIns="0" bIns="0" rtlCol="0"/>
            <a:lstStyle/>
            <a:p>
              <a:endParaRPr/>
            </a:p>
          </p:txBody>
        </p:sp>
      </p:grpSp>
      <p:pic>
        <p:nvPicPr>
          <p:cNvPr id="86" name="object 86"/>
          <p:cNvPicPr/>
          <p:nvPr/>
        </p:nvPicPr>
        <p:blipFill>
          <a:blip r:embed="rId47" cstate="print"/>
          <a:stretch>
            <a:fillRect/>
          </a:stretch>
        </p:blipFill>
        <p:spPr>
          <a:xfrm>
            <a:off x="397002" y="9919703"/>
            <a:ext cx="206857" cy="147510"/>
          </a:xfrm>
          <a:prstGeom prst="rect">
            <a:avLst/>
          </a:prstGeom>
        </p:spPr>
      </p:pic>
      <p:pic>
        <p:nvPicPr>
          <p:cNvPr id="87" name="object 87"/>
          <p:cNvPicPr/>
          <p:nvPr/>
        </p:nvPicPr>
        <p:blipFill>
          <a:blip r:embed="rId48" cstate="print"/>
          <a:stretch>
            <a:fillRect/>
          </a:stretch>
        </p:blipFill>
        <p:spPr>
          <a:xfrm>
            <a:off x="14510512" y="9919703"/>
            <a:ext cx="206375" cy="147510"/>
          </a:xfrm>
          <a:prstGeom prst="rect">
            <a:avLst/>
          </a:prstGeom>
        </p:spPr>
      </p:pic>
      <p:pic>
        <p:nvPicPr>
          <p:cNvPr id="88" name="object 88"/>
          <p:cNvPicPr/>
          <p:nvPr/>
        </p:nvPicPr>
        <p:blipFill>
          <a:blip r:embed="rId49" cstate="print"/>
          <a:stretch>
            <a:fillRect/>
          </a:stretch>
        </p:blipFill>
        <p:spPr>
          <a:xfrm>
            <a:off x="716686" y="9997071"/>
            <a:ext cx="1076655" cy="7947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202</Words>
  <Application>Microsoft Office PowerPoint</Application>
  <PresentationFormat>自定义</PresentationFormat>
  <Paragraphs>5</Paragraphs>
  <Slides>11</Slides>
  <Notes>0</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11</vt:i4>
      </vt:variant>
    </vt:vector>
  </HeadingPairs>
  <TitlesOfParts>
    <vt:vector size="14" baseType="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未命名 -1</dc:title>
  <dc:creator>lel</dc:creator>
  <cp:lastModifiedBy>Ken Wang</cp:lastModifiedBy>
  <cp:revision>4</cp:revision>
  <dcterms:created xsi:type="dcterms:W3CDTF">2021-03-25T10:48:01Z</dcterms:created>
  <dcterms:modified xsi:type="dcterms:W3CDTF">2021-07-06T04:08:27Z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2018-06-20T00:00:00Z</vt:filetime>
  </property>
  <property fmtid="{D5CDD505-2E9C-101B-9397-08002B2CF9AE}" pid="3" name="Creator">
    <vt:lpwstr>CorelDRAW X6</vt:lpwstr>
  </property>
  <property fmtid="{D5CDD505-2E9C-101B-9397-08002B2CF9AE}" pid="4" name="LastSaved">
    <vt:filetime>2021-03-25T00:00:00Z</vt:filetime>
  </property>
</Properties>
</file>