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88" r:id="rId2"/>
    <p:sldId id="289" r:id="rId3"/>
    <p:sldId id="290" r:id="rId4"/>
    <p:sldId id="261" r:id="rId5"/>
    <p:sldId id="262" r:id="rId6"/>
    <p:sldId id="263" r:id="rId7"/>
    <p:sldId id="29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</p:sldIdLst>
  <p:sldSz cx="15125700" cy="10267950"/>
  <p:notesSz cx="15125700" cy="102679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76">
          <p15:clr>
            <a:srgbClr val="A4A3A4"/>
          </p15:clr>
        </p15:guide>
        <p15:guide id="2" pos="21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78" y="-78"/>
      </p:cViewPr>
      <p:guideLst>
        <p:guide orient="horz" pos="2876"/>
        <p:guide pos="21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788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567738" y="0"/>
            <a:ext cx="6554787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55AB4-5385-4C4F-9ADF-E2C34AE2EAFD}" type="datetimeFigureOut">
              <a:rPr lang="zh-CN" altLang="en-US" smtClean="0"/>
              <a:pPr/>
              <a:t>2020-11-03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011738" y="1284288"/>
            <a:ext cx="51022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512888" y="4941888"/>
            <a:ext cx="12099925" cy="4043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53600"/>
            <a:ext cx="6554788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567738" y="9753600"/>
            <a:ext cx="6554787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5A6AB-B7B7-4260-8BFA-351949F9CA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508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5117698" cy="10262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572910" y="4762805"/>
            <a:ext cx="210185" cy="210185"/>
          </a:xfrm>
          <a:custGeom>
            <a:avLst/>
            <a:gdLst/>
            <a:ahLst/>
            <a:cxnLst/>
            <a:rect l="l" t="t" r="r" b="b"/>
            <a:pathLst>
              <a:path w="210184" h="210185">
                <a:moveTo>
                  <a:pt x="104952" y="0"/>
                </a:moveTo>
                <a:lnTo>
                  <a:pt x="0" y="104965"/>
                </a:lnTo>
                <a:lnTo>
                  <a:pt x="104952" y="209918"/>
                </a:lnTo>
                <a:lnTo>
                  <a:pt x="209905" y="104965"/>
                </a:lnTo>
                <a:lnTo>
                  <a:pt x="104952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5118080" cy="10264140"/>
          </a:xfrm>
          <a:custGeom>
            <a:avLst/>
            <a:gdLst/>
            <a:ahLst/>
            <a:cxnLst/>
            <a:rect l="l" t="t" r="r" b="b"/>
            <a:pathLst>
              <a:path w="15118080" h="10264140">
                <a:moveTo>
                  <a:pt x="0" y="0"/>
                </a:moveTo>
                <a:lnTo>
                  <a:pt x="0" y="10261828"/>
                </a:lnTo>
                <a:lnTo>
                  <a:pt x="15117698" y="10264127"/>
                </a:lnTo>
                <a:lnTo>
                  <a:pt x="15117698" y="2374"/>
                </a:lnTo>
                <a:lnTo>
                  <a:pt x="0" y="0"/>
                </a:lnTo>
                <a:close/>
              </a:path>
            </a:pathLst>
          </a:custGeom>
          <a:solidFill>
            <a:srgbClr val="1C6D9E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18876" y="2135987"/>
            <a:ext cx="6094984" cy="52082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329061" y="1569135"/>
            <a:ext cx="6094984" cy="52082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674817" y="3058680"/>
            <a:ext cx="3403409" cy="792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73217" y="3895902"/>
            <a:ext cx="397291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7902" y="5750052"/>
            <a:ext cx="10583545" cy="2566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5967" y="2361628"/>
            <a:ext cx="6576917" cy="6776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6465" y="2361628"/>
            <a:ext cx="6576917" cy="6776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2961" y="1079385"/>
            <a:ext cx="918210" cy="382905"/>
          </a:xfrm>
          <a:custGeom>
            <a:avLst/>
            <a:gdLst/>
            <a:ahLst/>
            <a:cxnLst/>
            <a:rect l="l" t="t" r="r" b="b"/>
            <a:pathLst>
              <a:path w="918210" h="382905">
                <a:moveTo>
                  <a:pt x="0" y="0"/>
                </a:moveTo>
                <a:lnTo>
                  <a:pt x="917968" y="0"/>
                </a:lnTo>
                <a:lnTo>
                  <a:pt x="917968" y="382587"/>
                </a:lnTo>
                <a:lnTo>
                  <a:pt x="0" y="382587"/>
                </a:lnTo>
                <a:lnTo>
                  <a:pt x="0" y="0"/>
                </a:lnTo>
                <a:close/>
              </a:path>
            </a:pathLst>
          </a:custGeom>
          <a:solidFill>
            <a:srgbClr val="3893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1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"/>
            <a:ext cx="15119985" cy="10259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62846" y="4261548"/>
            <a:ext cx="9593656" cy="869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1" i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5967" y="2361628"/>
            <a:ext cx="13607415" cy="6776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0579" y="9549194"/>
            <a:ext cx="4838192" cy="513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5967" y="9549194"/>
            <a:ext cx="3477450" cy="513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85932" y="9549194"/>
            <a:ext cx="3477450" cy="513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2.png"/><Relationship Id="rId4" Type="http://schemas.openxmlformats.org/officeDocument/2006/relationships/image" Target="../media/image5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jpe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9" Type="http://schemas.openxmlformats.org/officeDocument/2006/relationships/image" Target="../media/image1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Relationship Id="rId9" Type="http://schemas.openxmlformats.org/officeDocument/2006/relationships/image" Target="../media/image1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Relationship Id="rId9" Type="http://schemas.openxmlformats.org/officeDocument/2006/relationships/image" Target="../media/image1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image" Target="../media/image133.jpeg"/><Relationship Id="rId7" Type="http://schemas.openxmlformats.org/officeDocument/2006/relationships/image" Target="../media/image137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10" Type="http://schemas.openxmlformats.org/officeDocument/2006/relationships/image" Target="../media/image140.png"/><Relationship Id="rId4" Type="http://schemas.openxmlformats.org/officeDocument/2006/relationships/image" Target="../media/image134.jpeg"/><Relationship Id="rId9" Type="http://schemas.openxmlformats.org/officeDocument/2006/relationships/image" Target="../media/image1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eg"/><Relationship Id="rId3" Type="http://schemas.openxmlformats.org/officeDocument/2006/relationships/image" Target="../media/image141.jpeg"/><Relationship Id="rId7" Type="http://schemas.openxmlformats.org/officeDocument/2006/relationships/image" Target="../media/image145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10" Type="http://schemas.openxmlformats.org/officeDocument/2006/relationships/image" Target="../media/image148.png"/><Relationship Id="rId4" Type="http://schemas.openxmlformats.org/officeDocument/2006/relationships/image" Target="../media/image142.jpeg"/><Relationship Id="rId9" Type="http://schemas.openxmlformats.org/officeDocument/2006/relationships/image" Target="../media/image1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jpeg"/><Relationship Id="rId7" Type="http://schemas.openxmlformats.org/officeDocument/2006/relationships/image" Target="../media/image154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Relationship Id="rId9" Type="http://schemas.openxmlformats.org/officeDocument/2006/relationships/image" Target="../media/image1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jpeg"/><Relationship Id="rId7" Type="http://schemas.openxmlformats.org/officeDocument/2006/relationships/image" Target="../media/image162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1.jpeg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Relationship Id="rId9" Type="http://schemas.openxmlformats.org/officeDocument/2006/relationships/image" Target="../media/image1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3" Type="http://schemas.openxmlformats.org/officeDocument/2006/relationships/image" Target="../media/image179.png"/><Relationship Id="rId3" Type="http://schemas.openxmlformats.org/officeDocument/2006/relationships/image" Target="../media/image169.png"/><Relationship Id="rId7" Type="http://schemas.openxmlformats.org/officeDocument/2006/relationships/image" Target="../media/image173.png"/><Relationship Id="rId12" Type="http://schemas.openxmlformats.org/officeDocument/2006/relationships/image" Target="../media/image178.png"/><Relationship Id="rId17" Type="http://schemas.openxmlformats.org/officeDocument/2006/relationships/image" Target="../media/image183.png"/><Relationship Id="rId2" Type="http://schemas.openxmlformats.org/officeDocument/2006/relationships/image" Target="../media/image168.png"/><Relationship Id="rId16" Type="http://schemas.openxmlformats.org/officeDocument/2006/relationships/image" Target="../media/image1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2.png"/><Relationship Id="rId11" Type="http://schemas.openxmlformats.org/officeDocument/2006/relationships/image" Target="../media/image177.png"/><Relationship Id="rId5" Type="http://schemas.openxmlformats.org/officeDocument/2006/relationships/image" Target="../media/image171.png"/><Relationship Id="rId15" Type="http://schemas.openxmlformats.org/officeDocument/2006/relationships/image" Target="../media/image181.png"/><Relationship Id="rId10" Type="http://schemas.openxmlformats.org/officeDocument/2006/relationships/image" Target="../media/image176.png"/><Relationship Id="rId4" Type="http://schemas.openxmlformats.org/officeDocument/2006/relationships/image" Target="../media/image170.png"/><Relationship Id="rId9" Type="http://schemas.openxmlformats.org/officeDocument/2006/relationships/image" Target="../media/image175.png"/><Relationship Id="rId14" Type="http://schemas.openxmlformats.org/officeDocument/2006/relationships/image" Target="../media/image1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117698" cy="10262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86"/>
            <a:ext cx="15118080" cy="10258425"/>
          </a:xfrm>
          <a:custGeom>
            <a:avLst/>
            <a:gdLst/>
            <a:ahLst/>
            <a:cxnLst/>
            <a:rect l="l" t="t" r="r" b="b"/>
            <a:pathLst>
              <a:path w="15118080" h="10258425">
                <a:moveTo>
                  <a:pt x="15117698" y="0"/>
                </a:moveTo>
                <a:lnTo>
                  <a:pt x="0" y="0"/>
                </a:lnTo>
                <a:lnTo>
                  <a:pt x="42273" y="10258298"/>
                </a:lnTo>
                <a:lnTo>
                  <a:pt x="15117698" y="10258298"/>
                </a:lnTo>
                <a:lnTo>
                  <a:pt x="15117698" y="0"/>
                </a:lnTo>
                <a:close/>
              </a:path>
            </a:pathLst>
          </a:custGeom>
          <a:solidFill>
            <a:srgbClr val="2CA6D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89532" y="3824861"/>
            <a:ext cx="5728970" cy="73481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4700" spc="-10" dirty="0" smtClean="0"/>
              <a:t> </a:t>
            </a:r>
            <a:r>
              <a:rPr lang="en-US" sz="4700" spc="-10" dirty="0" smtClean="0"/>
              <a:t>     </a:t>
            </a:r>
            <a:r>
              <a:rPr sz="3950" dirty="0" smtClean="0"/>
              <a:t>物联网云平台</a:t>
            </a:r>
            <a:endParaRPr sz="3950" dirty="0"/>
          </a:p>
        </p:txBody>
      </p:sp>
      <p:sp>
        <p:nvSpPr>
          <p:cNvPr id="8" name="object 8"/>
          <p:cNvSpPr/>
          <p:nvPr/>
        </p:nvSpPr>
        <p:spPr>
          <a:xfrm>
            <a:off x="6228753" y="2762719"/>
            <a:ext cx="784860" cy="580390"/>
          </a:xfrm>
          <a:custGeom>
            <a:avLst/>
            <a:gdLst/>
            <a:ahLst/>
            <a:cxnLst/>
            <a:rect l="l" t="t" r="r" b="b"/>
            <a:pathLst>
              <a:path w="784859" h="580389">
                <a:moveTo>
                  <a:pt x="0" y="0"/>
                </a:moveTo>
                <a:lnTo>
                  <a:pt x="784517" y="0"/>
                </a:lnTo>
                <a:lnTo>
                  <a:pt x="784517" y="579983"/>
                </a:lnTo>
              </a:path>
            </a:pathLst>
          </a:custGeom>
          <a:ln w="25400">
            <a:solidFill>
              <a:srgbClr val="F7F7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5033" y="2762719"/>
            <a:ext cx="765175" cy="580390"/>
          </a:xfrm>
          <a:custGeom>
            <a:avLst/>
            <a:gdLst/>
            <a:ahLst/>
            <a:cxnLst/>
            <a:rect l="l" t="t" r="r" b="b"/>
            <a:pathLst>
              <a:path w="765175" h="580389">
                <a:moveTo>
                  <a:pt x="0" y="579983"/>
                </a:moveTo>
                <a:lnTo>
                  <a:pt x="0" y="0"/>
                </a:lnTo>
                <a:lnTo>
                  <a:pt x="765149" y="0"/>
                </a:lnTo>
              </a:path>
            </a:pathLst>
          </a:custGeom>
          <a:ln w="25400">
            <a:solidFill>
              <a:srgbClr val="F7F7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8734" y="5179618"/>
            <a:ext cx="5617845" cy="1200150"/>
          </a:xfrm>
          <a:custGeom>
            <a:avLst/>
            <a:gdLst/>
            <a:ahLst/>
            <a:cxnLst/>
            <a:rect l="l" t="t" r="r" b="b"/>
            <a:pathLst>
              <a:path w="5617845" h="1200150">
                <a:moveTo>
                  <a:pt x="5617464" y="0"/>
                </a:moveTo>
                <a:lnTo>
                  <a:pt x="5617464" y="1199743"/>
                </a:lnTo>
                <a:lnTo>
                  <a:pt x="0" y="1199743"/>
                </a:lnTo>
                <a:lnTo>
                  <a:pt x="0" y="0"/>
                </a:lnTo>
              </a:path>
            </a:pathLst>
          </a:custGeom>
          <a:ln w="25400">
            <a:solidFill>
              <a:srgbClr val="F7F7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4" y="4149077"/>
            <a:ext cx="259715" cy="259715"/>
          </a:xfrm>
          <a:custGeom>
            <a:avLst/>
            <a:gdLst/>
            <a:ahLst/>
            <a:cxnLst/>
            <a:rect l="l" t="t" r="r" b="b"/>
            <a:pathLst>
              <a:path w="259715" h="259714">
                <a:moveTo>
                  <a:pt x="129603" y="0"/>
                </a:moveTo>
                <a:lnTo>
                  <a:pt x="0" y="129603"/>
                </a:lnTo>
                <a:lnTo>
                  <a:pt x="129603" y="259219"/>
                </a:lnTo>
                <a:lnTo>
                  <a:pt x="259206" y="129603"/>
                </a:lnTo>
                <a:lnTo>
                  <a:pt x="129603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74915" y="4230014"/>
            <a:ext cx="259715" cy="259715"/>
          </a:xfrm>
          <a:custGeom>
            <a:avLst/>
            <a:gdLst/>
            <a:ahLst/>
            <a:cxnLst/>
            <a:rect l="l" t="t" r="r" b="b"/>
            <a:pathLst>
              <a:path w="259715" h="259714">
                <a:moveTo>
                  <a:pt x="129603" y="0"/>
                </a:moveTo>
                <a:lnTo>
                  <a:pt x="0" y="129616"/>
                </a:lnTo>
                <a:lnTo>
                  <a:pt x="129603" y="259219"/>
                </a:lnTo>
                <a:lnTo>
                  <a:pt x="259207" y="129616"/>
                </a:lnTo>
                <a:lnTo>
                  <a:pt x="129603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6012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51634" y="1104938"/>
            <a:ext cx="414020" cy="554990"/>
          </a:xfrm>
          <a:custGeom>
            <a:avLst/>
            <a:gdLst/>
            <a:ahLst/>
            <a:cxnLst/>
            <a:rect l="l" t="t" r="r" b="b"/>
            <a:pathLst>
              <a:path w="414020" h="554989">
                <a:moveTo>
                  <a:pt x="397446" y="0"/>
                </a:moveTo>
                <a:lnTo>
                  <a:pt x="16497" y="0"/>
                </a:lnTo>
                <a:lnTo>
                  <a:pt x="10067" y="1856"/>
                </a:lnTo>
                <a:lnTo>
                  <a:pt x="4824" y="6921"/>
                </a:lnTo>
                <a:lnTo>
                  <a:pt x="1293" y="14433"/>
                </a:lnTo>
                <a:lnTo>
                  <a:pt x="0" y="23634"/>
                </a:lnTo>
                <a:lnTo>
                  <a:pt x="0" y="530847"/>
                </a:lnTo>
                <a:lnTo>
                  <a:pt x="1293" y="540042"/>
                </a:lnTo>
                <a:lnTo>
                  <a:pt x="4824" y="547555"/>
                </a:lnTo>
                <a:lnTo>
                  <a:pt x="10067" y="552623"/>
                </a:lnTo>
                <a:lnTo>
                  <a:pt x="16497" y="554481"/>
                </a:lnTo>
                <a:lnTo>
                  <a:pt x="397446" y="554481"/>
                </a:lnTo>
                <a:lnTo>
                  <a:pt x="403865" y="552623"/>
                </a:lnTo>
                <a:lnTo>
                  <a:pt x="409109" y="547555"/>
                </a:lnTo>
                <a:lnTo>
                  <a:pt x="412646" y="540042"/>
                </a:lnTo>
                <a:lnTo>
                  <a:pt x="413943" y="530847"/>
                </a:lnTo>
                <a:lnTo>
                  <a:pt x="413943" y="23634"/>
                </a:lnTo>
                <a:lnTo>
                  <a:pt x="412646" y="14433"/>
                </a:lnTo>
                <a:lnTo>
                  <a:pt x="409109" y="6921"/>
                </a:lnTo>
                <a:lnTo>
                  <a:pt x="403865" y="1856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74114" y="1135062"/>
            <a:ext cx="369570" cy="494665"/>
          </a:xfrm>
          <a:custGeom>
            <a:avLst/>
            <a:gdLst/>
            <a:ahLst/>
            <a:cxnLst/>
            <a:rect l="l" t="t" r="r" b="b"/>
            <a:pathLst>
              <a:path w="369570" h="494664">
                <a:moveTo>
                  <a:pt x="368973" y="473189"/>
                </a:moveTo>
                <a:lnTo>
                  <a:pt x="367818" y="481387"/>
                </a:lnTo>
                <a:lnTo>
                  <a:pt x="364670" y="488080"/>
                </a:lnTo>
                <a:lnTo>
                  <a:pt x="360004" y="492591"/>
                </a:lnTo>
                <a:lnTo>
                  <a:pt x="354291" y="494245"/>
                </a:lnTo>
                <a:lnTo>
                  <a:pt x="14693" y="494245"/>
                </a:lnTo>
                <a:lnTo>
                  <a:pt x="8974" y="492591"/>
                </a:lnTo>
                <a:lnTo>
                  <a:pt x="4303" y="488080"/>
                </a:lnTo>
                <a:lnTo>
                  <a:pt x="1154" y="481387"/>
                </a:lnTo>
                <a:lnTo>
                  <a:pt x="0" y="473189"/>
                </a:lnTo>
                <a:lnTo>
                  <a:pt x="0" y="21056"/>
                </a:lnTo>
                <a:lnTo>
                  <a:pt x="1154" y="12858"/>
                </a:lnTo>
                <a:lnTo>
                  <a:pt x="4303" y="6165"/>
                </a:lnTo>
                <a:lnTo>
                  <a:pt x="8974" y="1654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54"/>
                </a:lnTo>
                <a:lnTo>
                  <a:pt x="364670" y="6165"/>
                </a:lnTo>
                <a:lnTo>
                  <a:pt x="367818" y="12858"/>
                </a:lnTo>
                <a:lnTo>
                  <a:pt x="368973" y="21056"/>
                </a:lnTo>
                <a:lnTo>
                  <a:pt x="368973" y="473189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36382" y="1709851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51507" y="1177418"/>
            <a:ext cx="241325" cy="412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18614" y="1048892"/>
            <a:ext cx="21501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PLATFORM</a:t>
            </a:r>
            <a:r>
              <a:rPr sz="1600" spc="-9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INTRODUCE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9613" y="1918801"/>
            <a:ext cx="4690745" cy="31172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185"/>
              </a:spcBef>
            </a:pPr>
            <a:r>
              <a:rPr sz="1400" spc="-135" dirty="0" smtClean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物联网云平台是基于物联网的概念和技术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，整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合</a:t>
            </a:r>
            <a:endParaRPr sz="14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indent="-635" algn="just">
              <a:lnSpc>
                <a:spcPct val="167000"/>
              </a:lnSpc>
              <a:spcBef>
                <a:spcPts val="5"/>
              </a:spcBef>
            </a:pP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现有成熟的移动通信网络、计算机通信网络、传感物联技术、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软 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件技术构架的适应行业应用的物联网应用服务平台。平台支持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的 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应用领域包括能源、环保、金融、交通物流、农业、公用事业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安保等行业。支持公有云、私有云、混合云部署。强调网络化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的 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物联网管理服务，实现实时在线监测和集中管理，充分利用各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种 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成熟稳定的网络手段，构成快速、高效、集中、分布的覆盖各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级 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行业应用范围的集中监测监管服务应用，每天</a:t>
            </a:r>
            <a:r>
              <a:rPr sz="1400" spc="-8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24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小时不间断地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提 </a:t>
            </a:r>
            <a:r>
              <a:rPr sz="1400" spc="-13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供监测监管服务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34310" y="1342948"/>
            <a:ext cx="116014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34925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27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平台介绍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30197" y="470369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产品介绍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22719" y="715390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97"/>
                </a:moveTo>
                <a:lnTo>
                  <a:pt x="0" y="179997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9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921168" y="715390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97"/>
                </a:moveTo>
                <a:lnTo>
                  <a:pt x="0" y="179997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97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66657" y="3604336"/>
            <a:ext cx="1772920" cy="1779905"/>
          </a:xfrm>
          <a:custGeom>
            <a:avLst/>
            <a:gdLst/>
            <a:ahLst/>
            <a:cxnLst/>
            <a:rect l="l" t="t" r="r" b="b"/>
            <a:pathLst>
              <a:path w="1772920" h="1779904">
                <a:moveTo>
                  <a:pt x="886447" y="0"/>
                </a:moveTo>
                <a:lnTo>
                  <a:pt x="837810" y="1311"/>
                </a:lnTo>
                <a:lnTo>
                  <a:pt x="789858" y="5201"/>
                </a:lnTo>
                <a:lnTo>
                  <a:pt x="742660" y="11602"/>
                </a:lnTo>
                <a:lnTo>
                  <a:pt x="696283" y="20445"/>
                </a:lnTo>
                <a:lnTo>
                  <a:pt x="650794" y="31664"/>
                </a:lnTo>
                <a:lnTo>
                  <a:pt x="606261" y="45191"/>
                </a:lnTo>
                <a:lnTo>
                  <a:pt x="562751" y="60958"/>
                </a:lnTo>
                <a:lnTo>
                  <a:pt x="520332" y="78898"/>
                </a:lnTo>
                <a:lnTo>
                  <a:pt x="479073" y="98943"/>
                </a:lnTo>
                <a:lnTo>
                  <a:pt x="439039" y="121026"/>
                </a:lnTo>
                <a:lnTo>
                  <a:pt x="400300" y="145078"/>
                </a:lnTo>
                <a:lnTo>
                  <a:pt x="362922" y="171033"/>
                </a:lnTo>
                <a:lnTo>
                  <a:pt x="326973" y="198822"/>
                </a:lnTo>
                <a:lnTo>
                  <a:pt x="292521" y="228379"/>
                </a:lnTo>
                <a:lnTo>
                  <a:pt x="259634" y="259635"/>
                </a:lnTo>
                <a:lnTo>
                  <a:pt x="228378" y="292523"/>
                </a:lnTo>
                <a:lnTo>
                  <a:pt x="198821" y="326976"/>
                </a:lnTo>
                <a:lnTo>
                  <a:pt x="171032" y="362925"/>
                </a:lnTo>
                <a:lnTo>
                  <a:pt x="145078" y="400303"/>
                </a:lnTo>
                <a:lnTo>
                  <a:pt x="121025" y="439043"/>
                </a:lnTo>
                <a:lnTo>
                  <a:pt x="98943" y="479077"/>
                </a:lnTo>
                <a:lnTo>
                  <a:pt x="78898" y="520338"/>
                </a:lnTo>
                <a:lnTo>
                  <a:pt x="60958" y="562757"/>
                </a:lnTo>
                <a:lnTo>
                  <a:pt x="45191" y="606267"/>
                </a:lnTo>
                <a:lnTo>
                  <a:pt x="31664" y="650801"/>
                </a:lnTo>
                <a:lnTo>
                  <a:pt x="20445" y="696291"/>
                </a:lnTo>
                <a:lnTo>
                  <a:pt x="11602" y="742669"/>
                </a:lnTo>
                <a:lnTo>
                  <a:pt x="5201" y="789869"/>
                </a:lnTo>
                <a:lnTo>
                  <a:pt x="1311" y="837821"/>
                </a:lnTo>
                <a:lnTo>
                  <a:pt x="0" y="886460"/>
                </a:lnTo>
                <a:lnTo>
                  <a:pt x="1311" y="935120"/>
                </a:lnTo>
                <a:lnTo>
                  <a:pt x="5201" y="983136"/>
                </a:lnTo>
                <a:lnTo>
                  <a:pt x="11602" y="1030435"/>
                </a:lnTo>
                <a:lnTo>
                  <a:pt x="20445" y="1076949"/>
                </a:lnTo>
                <a:lnTo>
                  <a:pt x="31664" y="1122606"/>
                </a:lnTo>
                <a:lnTo>
                  <a:pt x="45191" y="1167336"/>
                </a:lnTo>
                <a:lnTo>
                  <a:pt x="60958" y="1211068"/>
                </a:lnTo>
                <a:lnTo>
                  <a:pt x="78898" y="1253732"/>
                </a:lnTo>
                <a:lnTo>
                  <a:pt x="98943" y="1295257"/>
                </a:lnTo>
                <a:lnTo>
                  <a:pt x="121025" y="1335574"/>
                </a:lnTo>
                <a:lnTo>
                  <a:pt x="145078" y="1374611"/>
                </a:lnTo>
                <a:lnTo>
                  <a:pt x="171032" y="1412297"/>
                </a:lnTo>
                <a:lnTo>
                  <a:pt x="198821" y="1448564"/>
                </a:lnTo>
                <a:lnTo>
                  <a:pt x="228378" y="1483339"/>
                </a:lnTo>
                <a:lnTo>
                  <a:pt x="259634" y="1516553"/>
                </a:lnTo>
                <a:lnTo>
                  <a:pt x="292521" y="1548134"/>
                </a:lnTo>
                <a:lnTo>
                  <a:pt x="326973" y="1578013"/>
                </a:lnTo>
                <a:lnTo>
                  <a:pt x="362922" y="1606120"/>
                </a:lnTo>
                <a:lnTo>
                  <a:pt x="400300" y="1632383"/>
                </a:lnTo>
                <a:lnTo>
                  <a:pt x="439039" y="1656731"/>
                </a:lnTo>
                <a:lnTo>
                  <a:pt x="479073" y="1679096"/>
                </a:lnTo>
                <a:lnTo>
                  <a:pt x="520332" y="1699405"/>
                </a:lnTo>
                <a:lnTo>
                  <a:pt x="562751" y="1717590"/>
                </a:lnTo>
                <a:lnTo>
                  <a:pt x="606261" y="1733578"/>
                </a:lnTo>
                <a:lnTo>
                  <a:pt x="650794" y="1747300"/>
                </a:lnTo>
                <a:lnTo>
                  <a:pt x="696283" y="1758685"/>
                </a:lnTo>
                <a:lnTo>
                  <a:pt x="742660" y="1767663"/>
                </a:lnTo>
                <a:lnTo>
                  <a:pt x="789858" y="1774163"/>
                </a:lnTo>
                <a:lnTo>
                  <a:pt x="837810" y="1778114"/>
                </a:lnTo>
                <a:lnTo>
                  <a:pt x="886447" y="1779447"/>
                </a:lnTo>
                <a:lnTo>
                  <a:pt x="942661" y="1778713"/>
                </a:lnTo>
                <a:lnTo>
                  <a:pt x="988060" y="1775372"/>
                </a:lnTo>
                <a:lnTo>
                  <a:pt x="1032058" y="1767719"/>
                </a:lnTo>
                <a:lnTo>
                  <a:pt x="1084072" y="1754047"/>
                </a:lnTo>
                <a:lnTo>
                  <a:pt x="1738757" y="1097229"/>
                </a:lnTo>
                <a:lnTo>
                  <a:pt x="1752667" y="1044252"/>
                </a:lnTo>
                <a:lnTo>
                  <a:pt x="1763458" y="994268"/>
                </a:lnTo>
                <a:lnTo>
                  <a:pt x="1770439" y="943072"/>
                </a:lnTo>
                <a:lnTo>
                  <a:pt x="1772920" y="886460"/>
                </a:lnTo>
                <a:lnTo>
                  <a:pt x="1771608" y="837821"/>
                </a:lnTo>
                <a:lnTo>
                  <a:pt x="1767718" y="789869"/>
                </a:lnTo>
                <a:lnTo>
                  <a:pt x="1761317" y="742669"/>
                </a:lnTo>
                <a:lnTo>
                  <a:pt x="1752474" y="696291"/>
                </a:lnTo>
                <a:lnTo>
                  <a:pt x="1741255" y="650801"/>
                </a:lnTo>
                <a:lnTo>
                  <a:pt x="1727728" y="606267"/>
                </a:lnTo>
                <a:lnTo>
                  <a:pt x="1711960" y="562757"/>
                </a:lnTo>
                <a:lnTo>
                  <a:pt x="1694020" y="520338"/>
                </a:lnTo>
                <a:lnTo>
                  <a:pt x="1673975" y="479077"/>
                </a:lnTo>
                <a:lnTo>
                  <a:pt x="1651893" y="439043"/>
                </a:lnTo>
                <a:lnTo>
                  <a:pt x="1627840" y="400303"/>
                </a:lnTo>
                <a:lnTo>
                  <a:pt x="1601885" y="362925"/>
                </a:lnTo>
                <a:lnTo>
                  <a:pt x="1574096" y="326976"/>
                </a:lnTo>
                <a:lnTo>
                  <a:pt x="1544539" y="292523"/>
                </a:lnTo>
                <a:lnTo>
                  <a:pt x="1513282" y="259635"/>
                </a:lnTo>
                <a:lnTo>
                  <a:pt x="1480394" y="228379"/>
                </a:lnTo>
                <a:lnTo>
                  <a:pt x="1445941" y="198822"/>
                </a:lnTo>
                <a:lnTo>
                  <a:pt x="1409991" y="171033"/>
                </a:lnTo>
                <a:lnTo>
                  <a:pt x="1372613" y="145078"/>
                </a:lnTo>
                <a:lnTo>
                  <a:pt x="1333872" y="121026"/>
                </a:lnTo>
                <a:lnTo>
                  <a:pt x="1293837" y="98943"/>
                </a:lnTo>
                <a:lnTo>
                  <a:pt x="1252576" y="78898"/>
                </a:lnTo>
                <a:lnTo>
                  <a:pt x="1210157" y="60958"/>
                </a:lnTo>
                <a:lnTo>
                  <a:pt x="1166645" y="45191"/>
                </a:lnTo>
                <a:lnTo>
                  <a:pt x="1122111" y="31664"/>
                </a:lnTo>
                <a:lnTo>
                  <a:pt x="1076620" y="20445"/>
                </a:lnTo>
                <a:lnTo>
                  <a:pt x="1030240" y="11602"/>
                </a:lnTo>
                <a:lnTo>
                  <a:pt x="983040" y="5201"/>
                </a:lnTo>
                <a:lnTo>
                  <a:pt x="935086" y="1311"/>
                </a:lnTo>
                <a:lnTo>
                  <a:pt x="886447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44028" y="2675953"/>
            <a:ext cx="4928616" cy="50078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8546" y="2860408"/>
            <a:ext cx="4486275" cy="4565015"/>
          </a:xfrm>
          <a:custGeom>
            <a:avLst/>
            <a:gdLst/>
            <a:ahLst/>
            <a:cxnLst/>
            <a:rect l="l" t="t" r="r" b="b"/>
            <a:pathLst>
              <a:path w="4486275" h="4565015">
                <a:moveTo>
                  <a:pt x="0" y="4564532"/>
                </a:moveTo>
                <a:lnTo>
                  <a:pt x="4486224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99368" y="3993705"/>
            <a:ext cx="626745" cy="1168400"/>
          </a:xfrm>
          <a:custGeom>
            <a:avLst/>
            <a:gdLst/>
            <a:ahLst/>
            <a:cxnLst/>
            <a:rect l="l" t="t" r="r" b="b"/>
            <a:pathLst>
              <a:path w="626745" h="1168400">
                <a:moveTo>
                  <a:pt x="317172" y="0"/>
                </a:moveTo>
                <a:lnTo>
                  <a:pt x="268209" y="4838"/>
                </a:lnTo>
                <a:lnTo>
                  <a:pt x="223303" y="16240"/>
                </a:lnTo>
                <a:lnTo>
                  <a:pt x="182454" y="34205"/>
                </a:lnTo>
                <a:lnTo>
                  <a:pt x="145662" y="58734"/>
                </a:lnTo>
                <a:lnTo>
                  <a:pt x="112926" y="89826"/>
                </a:lnTo>
                <a:lnTo>
                  <a:pt x="84247" y="127483"/>
                </a:lnTo>
                <a:lnTo>
                  <a:pt x="59623" y="171705"/>
                </a:lnTo>
                <a:lnTo>
                  <a:pt x="39055" y="222491"/>
                </a:lnTo>
                <a:lnTo>
                  <a:pt x="29206" y="261728"/>
                </a:lnTo>
                <a:lnTo>
                  <a:pt x="20874" y="305253"/>
                </a:lnTo>
                <a:lnTo>
                  <a:pt x="14058" y="353065"/>
                </a:lnTo>
                <a:lnTo>
                  <a:pt x="8758" y="405163"/>
                </a:lnTo>
                <a:lnTo>
                  <a:pt x="4973" y="461545"/>
                </a:lnTo>
                <a:lnTo>
                  <a:pt x="2702" y="522211"/>
                </a:lnTo>
                <a:lnTo>
                  <a:pt x="1946" y="587159"/>
                </a:lnTo>
                <a:lnTo>
                  <a:pt x="0" y="649736"/>
                </a:lnTo>
                <a:lnTo>
                  <a:pt x="377" y="707680"/>
                </a:lnTo>
                <a:lnTo>
                  <a:pt x="3089" y="760993"/>
                </a:lnTo>
                <a:lnTo>
                  <a:pt x="8143" y="809675"/>
                </a:lnTo>
                <a:lnTo>
                  <a:pt x="15071" y="854490"/>
                </a:lnTo>
                <a:lnTo>
                  <a:pt x="23563" y="896213"/>
                </a:lnTo>
                <a:lnTo>
                  <a:pt x="33609" y="934841"/>
                </a:lnTo>
                <a:lnTo>
                  <a:pt x="68920" y="1021336"/>
                </a:lnTo>
                <a:lnTo>
                  <a:pt x="97677" y="1064728"/>
                </a:lnTo>
                <a:lnTo>
                  <a:pt x="131477" y="1100549"/>
                </a:lnTo>
                <a:lnTo>
                  <a:pt x="170323" y="1128799"/>
                </a:lnTo>
                <a:lnTo>
                  <a:pt x="214218" y="1149480"/>
                </a:lnTo>
                <a:lnTo>
                  <a:pt x="263167" y="1162595"/>
                </a:lnTo>
                <a:lnTo>
                  <a:pt x="317172" y="1168146"/>
                </a:lnTo>
                <a:lnTo>
                  <a:pt x="366038" y="1163413"/>
                </a:lnTo>
                <a:lnTo>
                  <a:pt x="410651" y="1152310"/>
                </a:lnTo>
                <a:lnTo>
                  <a:pt x="451013" y="1134836"/>
                </a:lnTo>
                <a:lnTo>
                  <a:pt x="475441" y="1118704"/>
                </a:lnTo>
                <a:lnTo>
                  <a:pt x="317172" y="1118704"/>
                </a:lnTo>
                <a:lnTo>
                  <a:pt x="276548" y="1114542"/>
                </a:lnTo>
                <a:lnTo>
                  <a:pt x="239455" y="1102055"/>
                </a:lnTo>
                <a:lnTo>
                  <a:pt x="205894" y="1081243"/>
                </a:lnTo>
                <a:lnTo>
                  <a:pt x="175868" y="1052106"/>
                </a:lnTo>
                <a:lnTo>
                  <a:pt x="149380" y="1014644"/>
                </a:lnTo>
                <a:lnTo>
                  <a:pt x="126432" y="968856"/>
                </a:lnTo>
                <a:lnTo>
                  <a:pt x="107026" y="914742"/>
                </a:lnTo>
                <a:lnTo>
                  <a:pt x="89354" y="847665"/>
                </a:lnTo>
                <a:lnTo>
                  <a:pt x="83169" y="806168"/>
                </a:lnTo>
                <a:lnTo>
                  <a:pt x="78752" y="759368"/>
                </a:lnTo>
                <a:lnTo>
                  <a:pt x="76104" y="707265"/>
                </a:lnTo>
                <a:lnTo>
                  <a:pt x="75226" y="649736"/>
                </a:lnTo>
                <a:lnTo>
                  <a:pt x="76114" y="587159"/>
                </a:lnTo>
                <a:lnTo>
                  <a:pt x="75077" y="519960"/>
                </a:lnTo>
                <a:lnTo>
                  <a:pt x="76093" y="459460"/>
                </a:lnTo>
                <a:lnTo>
                  <a:pt x="79176" y="404864"/>
                </a:lnTo>
                <a:lnTo>
                  <a:pt x="84326" y="356442"/>
                </a:lnTo>
                <a:lnTo>
                  <a:pt x="91547" y="314196"/>
                </a:lnTo>
                <a:lnTo>
                  <a:pt x="118876" y="220619"/>
                </a:lnTo>
                <a:lnTo>
                  <a:pt x="141196" y="171682"/>
                </a:lnTo>
                <a:lnTo>
                  <a:pt x="167804" y="131321"/>
                </a:lnTo>
                <a:lnTo>
                  <a:pt x="198704" y="99533"/>
                </a:lnTo>
                <a:lnTo>
                  <a:pt x="233896" y="76319"/>
                </a:lnTo>
                <a:lnTo>
                  <a:pt x="273385" y="61679"/>
                </a:lnTo>
                <a:lnTo>
                  <a:pt x="317172" y="55613"/>
                </a:lnTo>
                <a:lnTo>
                  <a:pt x="480892" y="55613"/>
                </a:lnTo>
                <a:lnTo>
                  <a:pt x="445188" y="32458"/>
                </a:lnTo>
                <a:lnTo>
                  <a:pt x="405984" y="15463"/>
                </a:lnTo>
                <a:lnTo>
                  <a:pt x="363312" y="4644"/>
                </a:lnTo>
                <a:lnTo>
                  <a:pt x="317172" y="0"/>
                </a:lnTo>
                <a:close/>
              </a:path>
              <a:path w="626745" h="1168400">
                <a:moveTo>
                  <a:pt x="480892" y="55613"/>
                </a:moveTo>
                <a:lnTo>
                  <a:pt x="317172" y="55613"/>
                </a:lnTo>
                <a:lnTo>
                  <a:pt x="356262" y="61301"/>
                </a:lnTo>
                <a:lnTo>
                  <a:pt x="392325" y="74807"/>
                </a:lnTo>
                <a:lnTo>
                  <a:pt x="425364" y="96130"/>
                </a:lnTo>
                <a:lnTo>
                  <a:pt x="455381" y="125270"/>
                </a:lnTo>
                <a:lnTo>
                  <a:pt x="482384" y="162234"/>
                </a:lnTo>
                <a:lnTo>
                  <a:pt x="506363" y="206999"/>
                </a:lnTo>
                <a:lnTo>
                  <a:pt x="527332" y="259588"/>
                </a:lnTo>
                <a:lnTo>
                  <a:pt x="538116" y="327593"/>
                </a:lnTo>
                <a:lnTo>
                  <a:pt x="542371" y="366219"/>
                </a:lnTo>
                <a:lnTo>
                  <a:pt x="545919" y="408702"/>
                </a:lnTo>
                <a:lnTo>
                  <a:pt x="548919" y="449275"/>
                </a:lnTo>
                <a:lnTo>
                  <a:pt x="552007" y="492936"/>
                </a:lnTo>
                <a:lnTo>
                  <a:pt x="555111" y="538899"/>
                </a:lnTo>
                <a:lnTo>
                  <a:pt x="558218" y="587159"/>
                </a:lnTo>
                <a:lnTo>
                  <a:pt x="555111" y="633134"/>
                </a:lnTo>
                <a:lnTo>
                  <a:pt x="552007" y="678340"/>
                </a:lnTo>
                <a:lnTo>
                  <a:pt x="545861" y="766406"/>
                </a:lnTo>
                <a:lnTo>
                  <a:pt x="542753" y="804660"/>
                </a:lnTo>
                <a:lnTo>
                  <a:pt x="536557" y="869562"/>
                </a:lnTo>
                <a:lnTo>
                  <a:pt x="512411" y="955236"/>
                </a:lnTo>
                <a:lnTo>
                  <a:pt x="488061" y="1005188"/>
                </a:lnTo>
                <a:lnTo>
                  <a:pt x="460440" y="1046055"/>
                </a:lnTo>
                <a:lnTo>
                  <a:pt x="429543" y="1077840"/>
                </a:lnTo>
                <a:lnTo>
                  <a:pt x="395353" y="1100549"/>
                </a:lnTo>
                <a:lnTo>
                  <a:pt x="357913" y="1114164"/>
                </a:lnTo>
                <a:lnTo>
                  <a:pt x="317172" y="1118704"/>
                </a:lnTo>
                <a:lnTo>
                  <a:pt x="475441" y="1118704"/>
                </a:lnTo>
                <a:lnTo>
                  <a:pt x="518994" y="1080764"/>
                </a:lnTo>
                <a:lnTo>
                  <a:pt x="546615" y="1044164"/>
                </a:lnTo>
                <a:lnTo>
                  <a:pt x="569994" y="1001185"/>
                </a:lnTo>
                <a:lnTo>
                  <a:pt x="589130" y="951826"/>
                </a:lnTo>
                <a:lnTo>
                  <a:pt x="607296" y="879180"/>
                </a:lnTo>
                <a:lnTo>
                  <a:pt x="614107" y="833391"/>
                </a:lnTo>
                <a:lnTo>
                  <a:pt x="619404" y="781293"/>
                </a:lnTo>
                <a:lnTo>
                  <a:pt x="623188" y="722888"/>
                </a:lnTo>
                <a:lnTo>
                  <a:pt x="625458" y="658176"/>
                </a:lnTo>
                <a:lnTo>
                  <a:pt x="626214" y="587159"/>
                </a:lnTo>
                <a:lnTo>
                  <a:pt x="625437" y="519960"/>
                </a:lnTo>
                <a:lnTo>
                  <a:pt x="623154" y="461545"/>
                </a:lnTo>
                <a:lnTo>
                  <a:pt x="623037" y="459460"/>
                </a:lnTo>
                <a:lnTo>
                  <a:pt x="619249" y="408702"/>
                </a:lnTo>
                <a:lnTo>
                  <a:pt x="613857" y="364642"/>
                </a:lnTo>
                <a:lnTo>
                  <a:pt x="609986" y="322564"/>
                </a:lnTo>
                <a:lnTo>
                  <a:pt x="604580" y="282792"/>
                </a:lnTo>
                <a:lnTo>
                  <a:pt x="597630" y="245318"/>
                </a:lnTo>
                <a:lnTo>
                  <a:pt x="567285" y="162226"/>
                </a:lnTo>
                <a:lnTo>
                  <a:pt x="541974" y="120518"/>
                </a:lnTo>
                <a:lnTo>
                  <a:pt x="513184" y="84985"/>
                </a:lnTo>
                <a:lnTo>
                  <a:pt x="480892" y="5561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03929" y="3995153"/>
            <a:ext cx="347345" cy="1040130"/>
          </a:xfrm>
          <a:custGeom>
            <a:avLst/>
            <a:gdLst/>
            <a:ahLst/>
            <a:cxnLst/>
            <a:rect l="l" t="t" r="r" b="b"/>
            <a:pathLst>
              <a:path w="347345" h="1040129">
                <a:moveTo>
                  <a:pt x="347065" y="106235"/>
                </a:moveTo>
                <a:lnTo>
                  <a:pt x="262089" y="106235"/>
                </a:lnTo>
                <a:lnTo>
                  <a:pt x="262089" y="1039672"/>
                </a:lnTo>
                <a:lnTo>
                  <a:pt x="347065" y="953211"/>
                </a:lnTo>
                <a:lnTo>
                  <a:pt x="347065" y="106235"/>
                </a:lnTo>
                <a:close/>
              </a:path>
              <a:path w="347345" h="1040129">
                <a:moveTo>
                  <a:pt x="347065" y="0"/>
                </a:moveTo>
                <a:lnTo>
                  <a:pt x="0" y="106235"/>
                </a:lnTo>
                <a:lnTo>
                  <a:pt x="0" y="184162"/>
                </a:lnTo>
                <a:lnTo>
                  <a:pt x="262089" y="106235"/>
                </a:lnTo>
                <a:lnTo>
                  <a:pt x="347065" y="106235"/>
                </a:lnTo>
                <a:lnTo>
                  <a:pt x="34706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72738" y="5449354"/>
            <a:ext cx="1465580" cy="394335"/>
          </a:xfrm>
          <a:custGeom>
            <a:avLst/>
            <a:gdLst/>
            <a:ahLst/>
            <a:cxnLst/>
            <a:rect l="l" t="t" r="r" b="b"/>
            <a:pathLst>
              <a:path w="1465579" h="394335">
                <a:moveTo>
                  <a:pt x="1465338" y="393712"/>
                </a:moveTo>
                <a:lnTo>
                  <a:pt x="0" y="393712"/>
                </a:lnTo>
                <a:lnTo>
                  <a:pt x="0" y="0"/>
                </a:lnTo>
                <a:lnTo>
                  <a:pt x="1465338" y="0"/>
                </a:lnTo>
                <a:lnTo>
                  <a:pt x="1465338" y="393712"/>
                </a:lnTo>
                <a:close/>
              </a:path>
            </a:pathLst>
          </a:custGeom>
          <a:solidFill>
            <a:srgbClr val="F19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447326" y="5414035"/>
            <a:ext cx="3308985" cy="73215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产品介绍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000" spc="-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PRODUCT</a:t>
            </a:r>
            <a:r>
              <a:rPr sz="2000" spc="-5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INTRODUCTION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01464" y="3181654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C6D9E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介绍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537249" y="6288900"/>
            <a:ext cx="352615" cy="7300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890654" y="7000290"/>
            <a:ext cx="389890" cy="54610"/>
          </a:xfrm>
          <a:custGeom>
            <a:avLst/>
            <a:gdLst/>
            <a:ahLst/>
            <a:cxnLst/>
            <a:rect l="l" t="t" r="r" b="b"/>
            <a:pathLst>
              <a:path w="389890" h="54609">
                <a:moveTo>
                  <a:pt x="0" y="0"/>
                </a:moveTo>
                <a:lnTo>
                  <a:pt x="4584" y="4508"/>
                </a:lnTo>
                <a:lnTo>
                  <a:pt x="10198" y="8686"/>
                </a:lnTo>
                <a:lnTo>
                  <a:pt x="16446" y="12712"/>
                </a:lnTo>
                <a:lnTo>
                  <a:pt x="16121" y="12712"/>
                </a:lnTo>
                <a:lnTo>
                  <a:pt x="16763" y="13157"/>
                </a:lnTo>
                <a:lnTo>
                  <a:pt x="17691" y="13550"/>
                </a:lnTo>
                <a:lnTo>
                  <a:pt x="19418" y="14592"/>
                </a:lnTo>
                <a:lnTo>
                  <a:pt x="20243" y="15278"/>
                </a:lnTo>
                <a:lnTo>
                  <a:pt x="21285" y="15849"/>
                </a:lnTo>
                <a:lnTo>
                  <a:pt x="23240" y="16979"/>
                </a:lnTo>
                <a:lnTo>
                  <a:pt x="25526" y="18008"/>
                </a:lnTo>
                <a:lnTo>
                  <a:pt x="27635" y="19088"/>
                </a:lnTo>
                <a:lnTo>
                  <a:pt x="31153" y="20954"/>
                </a:lnTo>
                <a:lnTo>
                  <a:pt x="37160" y="23748"/>
                </a:lnTo>
                <a:lnTo>
                  <a:pt x="41643" y="25565"/>
                </a:lnTo>
                <a:lnTo>
                  <a:pt x="46316" y="27355"/>
                </a:lnTo>
                <a:lnTo>
                  <a:pt x="47472" y="27762"/>
                </a:lnTo>
                <a:lnTo>
                  <a:pt x="48425" y="28257"/>
                </a:lnTo>
                <a:lnTo>
                  <a:pt x="49631" y="28689"/>
                </a:lnTo>
                <a:lnTo>
                  <a:pt x="49834" y="28740"/>
                </a:lnTo>
                <a:lnTo>
                  <a:pt x="50076" y="28841"/>
                </a:lnTo>
                <a:lnTo>
                  <a:pt x="50584" y="28981"/>
                </a:lnTo>
                <a:lnTo>
                  <a:pt x="50899" y="29146"/>
                </a:lnTo>
                <a:lnTo>
                  <a:pt x="57149" y="31292"/>
                </a:lnTo>
                <a:lnTo>
                  <a:pt x="63652" y="33248"/>
                </a:lnTo>
                <a:lnTo>
                  <a:pt x="70573" y="35090"/>
                </a:lnTo>
                <a:lnTo>
                  <a:pt x="72135" y="35483"/>
                </a:lnTo>
                <a:lnTo>
                  <a:pt x="73913" y="35852"/>
                </a:lnTo>
                <a:lnTo>
                  <a:pt x="85280" y="38684"/>
                </a:lnTo>
                <a:lnTo>
                  <a:pt x="90639" y="39763"/>
                </a:lnTo>
                <a:lnTo>
                  <a:pt x="91706" y="40004"/>
                </a:lnTo>
                <a:lnTo>
                  <a:pt x="92951" y="40144"/>
                </a:lnTo>
                <a:lnTo>
                  <a:pt x="94018" y="40373"/>
                </a:lnTo>
                <a:lnTo>
                  <a:pt x="94805" y="40512"/>
                </a:lnTo>
                <a:lnTo>
                  <a:pt x="95478" y="40728"/>
                </a:lnTo>
                <a:lnTo>
                  <a:pt x="96291" y="40855"/>
                </a:lnTo>
                <a:lnTo>
                  <a:pt x="98348" y="41262"/>
                </a:lnTo>
                <a:lnTo>
                  <a:pt x="100787" y="41554"/>
                </a:lnTo>
                <a:lnTo>
                  <a:pt x="114325" y="43827"/>
                </a:lnTo>
                <a:lnTo>
                  <a:pt x="120446" y="44640"/>
                </a:lnTo>
                <a:lnTo>
                  <a:pt x="124167" y="45173"/>
                </a:lnTo>
                <a:lnTo>
                  <a:pt x="135039" y="46443"/>
                </a:lnTo>
                <a:lnTo>
                  <a:pt x="137794" y="46913"/>
                </a:lnTo>
                <a:lnTo>
                  <a:pt x="145402" y="47688"/>
                </a:lnTo>
                <a:lnTo>
                  <a:pt x="150113" y="48056"/>
                </a:lnTo>
                <a:lnTo>
                  <a:pt x="154825" y="48475"/>
                </a:lnTo>
                <a:lnTo>
                  <a:pt x="155879" y="48552"/>
                </a:lnTo>
                <a:lnTo>
                  <a:pt x="156794" y="48691"/>
                </a:lnTo>
                <a:lnTo>
                  <a:pt x="157911" y="48767"/>
                </a:lnTo>
                <a:lnTo>
                  <a:pt x="158330" y="48818"/>
                </a:lnTo>
                <a:lnTo>
                  <a:pt x="158876" y="48818"/>
                </a:lnTo>
                <a:lnTo>
                  <a:pt x="160337" y="48920"/>
                </a:lnTo>
                <a:lnTo>
                  <a:pt x="161226" y="49060"/>
                </a:lnTo>
                <a:lnTo>
                  <a:pt x="169621" y="49669"/>
                </a:lnTo>
                <a:lnTo>
                  <a:pt x="177279" y="50139"/>
                </a:lnTo>
                <a:lnTo>
                  <a:pt x="185216" y="50545"/>
                </a:lnTo>
                <a:lnTo>
                  <a:pt x="189801" y="50711"/>
                </a:lnTo>
                <a:lnTo>
                  <a:pt x="192011" y="50825"/>
                </a:lnTo>
                <a:lnTo>
                  <a:pt x="202882" y="51193"/>
                </a:lnTo>
                <a:lnTo>
                  <a:pt x="206273" y="51384"/>
                </a:lnTo>
                <a:lnTo>
                  <a:pt x="216451" y="51625"/>
                </a:lnTo>
                <a:lnTo>
                  <a:pt x="389704" y="54289"/>
                </a:lnTo>
                <a:lnTo>
                  <a:pt x="372097" y="53771"/>
                </a:lnTo>
                <a:lnTo>
                  <a:pt x="369366" y="53644"/>
                </a:lnTo>
                <a:lnTo>
                  <a:pt x="363956" y="53454"/>
                </a:lnTo>
                <a:lnTo>
                  <a:pt x="348187" y="52654"/>
                </a:lnTo>
                <a:lnTo>
                  <a:pt x="340576" y="52171"/>
                </a:lnTo>
                <a:lnTo>
                  <a:pt x="333155" y="51624"/>
                </a:lnTo>
                <a:lnTo>
                  <a:pt x="331266" y="51511"/>
                </a:lnTo>
                <a:lnTo>
                  <a:pt x="327698" y="51155"/>
                </a:lnTo>
                <a:lnTo>
                  <a:pt x="320052" y="50545"/>
                </a:lnTo>
                <a:lnTo>
                  <a:pt x="298399" y="48056"/>
                </a:lnTo>
                <a:lnTo>
                  <a:pt x="256882" y="40893"/>
                </a:lnTo>
                <a:lnTo>
                  <a:pt x="249656" y="39154"/>
                </a:lnTo>
                <a:lnTo>
                  <a:pt x="247776" y="38785"/>
                </a:lnTo>
                <a:lnTo>
                  <a:pt x="223685" y="31292"/>
                </a:lnTo>
                <a:lnTo>
                  <a:pt x="222249" y="30797"/>
                </a:lnTo>
                <a:lnTo>
                  <a:pt x="217778" y="29121"/>
                </a:lnTo>
                <a:lnTo>
                  <a:pt x="213563" y="27470"/>
                </a:lnTo>
                <a:lnTo>
                  <a:pt x="209676" y="25679"/>
                </a:lnTo>
                <a:lnTo>
                  <a:pt x="207746" y="24815"/>
                </a:lnTo>
                <a:lnTo>
                  <a:pt x="206057" y="23875"/>
                </a:lnTo>
                <a:lnTo>
                  <a:pt x="201091" y="21374"/>
                </a:lnTo>
                <a:lnTo>
                  <a:pt x="198069" y="19773"/>
                </a:lnTo>
                <a:lnTo>
                  <a:pt x="188340" y="13855"/>
                </a:lnTo>
                <a:lnTo>
                  <a:pt x="186779" y="12712"/>
                </a:lnTo>
                <a:lnTo>
                  <a:pt x="16103" y="12699"/>
                </a:lnTo>
                <a:lnTo>
                  <a:pt x="186762" y="12699"/>
                </a:lnTo>
                <a:lnTo>
                  <a:pt x="182270" y="9410"/>
                </a:lnTo>
                <a:lnTo>
                  <a:pt x="177330" y="4610"/>
                </a:lnTo>
                <a:lnTo>
                  <a:pt x="0" y="0"/>
                </a:lnTo>
                <a:close/>
              </a:path>
            </a:pathLst>
          </a:custGeom>
          <a:solidFill>
            <a:srgbClr val="6D13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781243" y="6576186"/>
            <a:ext cx="252729" cy="24765"/>
          </a:xfrm>
          <a:custGeom>
            <a:avLst/>
            <a:gdLst/>
            <a:ahLst/>
            <a:cxnLst/>
            <a:rect l="l" t="t" r="r" b="b"/>
            <a:pathLst>
              <a:path w="252729" h="24765">
                <a:moveTo>
                  <a:pt x="222445" y="21043"/>
                </a:moveTo>
                <a:lnTo>
                  <a:pt x="187286" y="21043"/>
                </a:lnTo>
                <a:lnTo>
                  <a:pt x="193929" y="21081"/>
                </a:lnTo>
                <a:lnTo>
                  <a:pt x="213004" y="21564"/>
                </a:lnTo>
                <a:lnTo>
                  <a:pt x="252691" y="24599"/>
                </a:lnTo>
                <a:lnTo>
                  <a:pt x="222445" y="21043"/>
                </a:lnTo>
                <a:close/>
              </a:path>
              <a:path w="252729" h="24765">
                <a:moveTo>
                  <a:pt x="6997" y="0"/>
                </a:moveTo>
                <a:lnTo>
                  <a:pt x="0" y="50"/>
                </a:lnTo>
                <a:lnTo>
                  <a:pt x="180479" y="21069"/>
                </a:lnTo>
                <a:lnTo>
                  <a:pt x="222445" y="21043"/>
                </a:lnTo>
                <a:lnTo>
                  <a:pt x="68618" y="2959"/>
                </a:lnTo>
                <a:lnTo>
                  <a:pt x="13792" y="50"/>
                </a:lnTo>
                <a:lnTo>
                  <a:pt x="6997" y="0"/>
                </a:lnTo>
                <a:close/>
              </a:path>
            </a:pathLst>
          </a:custGeom>
          <a:solidFill>
            <a:srgbClr val="606C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651119" y="6951877"/>
            <a:ext cx="1270" cy="4445"/>
          </a:xfrm>
          <a:custGeom>
            <a:avLst/>
            <a:gdLst/>
            <a:ahLst/>
            <a:cxnLst/>
            <a:rect l="l" t="t" r="r" b="b"/>
            <a:pathLst>
              <a:path w="1270" h="4445">
                <a:moveTo>
                  <a:pt x="0" y="0"/>
                </a:moveTo>
                <a:lnTo>
                  <a:pt x="152" y="1396"/>
                </a:lnTo>
                <a:lnTo>
                  <a:pt x="520" y="2882"/>
                </a:lnTo>
                <a:lnTo>
                  <a:pt x="647" y="4254"/>
                </a:lnTo>
                <a:lnTo>
                  <a:pt x="520" y="2844"/>
                </a:lnTo>
                <a:lnTo>
                  <a:pt x="19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636133" y="6895744"/>
            <a:ext cx="2540" cy="6350"/>
          </a:xfrm>
          <a:custGeom>
            <a:avLst/>
            <a:gdLst/>
            <a:ahLst/>
            <a:cxnLst/>
            <a:rect l="l" t="t" r="r" b="b"/>
            <a:pathLst>
              <a:path w="2540" h="6350">
                <a:moveTo>
                  <a:pt x="0" y="0"/>
                </a:moveTo>
                <a:lnTo>
                  <a:pt x="1487" y="4025"/>
                </a:lnTo>
                <a:lnTo>
                  <a:pt x="2133" y="5854"/>
                </a:lnTo>
                <a:lnTo>
                  <a:pt x="1482" y="3949"/>
                </a:lnTo>
                <a:lnTo>
                  <a:pt x="0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617337" y="6847585"/>
            <a:ext cx="8255" cy="19685"/>
          </a:xfrm>
          <a:custGeom>
            <a:avLst/>
            <a:gdLst/>
            <a:ahLst/>
            <a:cxnLst/>
            <a:rect l="l" t="t" r="r" b="b"/>
            <a:pathLst>
              <a:path w="8254" h="19684">
                <a:moveTo>
                  <a:pt x="4086" y="10156"/>
                </a:moveTo>
                <a:lnTo>
                  <a:pt x="5130" y="12839"/>
                </a:lnTo>
                <a:lnTo>
                  <a:pt x="7683" y="19278"/>
                </a:lnTo>
                <a:lnTo>
                  <a:pt x="4086" y="10156"/>
                </a:lnTo>
                <a:close/>
              </a:path>
              <a:path w="8254" h="19684">
                <a:moveTo>
                  <a:pt x="1531" y="3737"/>
                </a:moveTo>
                <a:lnTo>
                  <a:pt x="4086" y="10156"/>
                </a:lnTo>
                <a:lnTo>
                  <a:pt x="2679" y="6540"/>
                </a:lnTo>
                <a:lnTo>
                  <a:pt x="1531" y="3737"/>
                </a:lnTo>
                <a:close/>
              </a:path>
              <a:path w="8254" h="19684">
                <a:moveTo>
                  <a:pt x="0" y="0"/>
                </a:moveTo>
                <a:lnTo>
                  <a:pt x="1531" y="3737"/>
                </a:lnTo>
                <a:lnTo>
                  <a:pt x="177" y="381"/>
                </a:lnTo>
                <a:lnTo>
                  <a:pt x="0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621706" y="6609981"/>
            <a:ext cx="4445" cy="3175"/>
          </a:xfrm>
          <a:custGeom>
            <a:avLst/>
            <a:gdLst/>
            <a:ahLst/>
            <a:cxnLst/>
            <a:rect l="l" t="t" r="r" b="b"/>
            <a:pathLst>
              <a:path w="4445" h="3175">
                <a:moveTo>
                  <a:pt x="1978" y="1394"/>
                </a:moveTo>
                <a:lnTo>
                  <a:pt x="1332" y="1790"/>
                </a:lnTo>
                <a:lnTo>
                  <a:pt x="0" y="2667"/>
                </a:lnTo>
                <a:lnTo>
                  <a:pt x="1978" y="1394"/>
                </a:lnTo>
                <a:close/>
              </a:path>
              <a:path w="4445" h="3175">
                <a:moveTo>
                  <a:pt x="4216" y="0"/>
                </a:moveTo>
                <a:lnTo>
                  <a:pt x="2755" y="876"/>
                </a:lnTo>
                <a:lnTo>
                  <a:pt x="1978" y="1394"/>
                </a:lnTo>
                <a:lnTo>
                  <a:pt x="4216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577904" y="6656133"/>
            <a:ext cx="6350" cy="19685"/>
          </a:xfrm>
          <a:custGeom>
            <a:avLst/>
            <a:gdLst/>
            <a:ahLst/>
            <a:cxnLst/>
            <a:rect l="l" t="t" r="r" b="b"/>
            <a:pathLst>
              <a:path w="6350" h="19684">
                <a:moveTo>
                  <a:pt x="779" y="15504"/>
                </a:moveTo>
                <a:lnTo>
                  <a:pt x="215" y="18135"/>
                </a:lnTo>
                <a:lnTo>
                  <a:pt x="0" y="19608"/>
                </a:lnTo>
                <a:lnTo>
                  <a:pt x="779" y="15504"/>
                </a:lnTo>
                <a:close/>
              </a:path>
              <a:path w="6350" h="19684">
                <a:moveTo>
                  <a:pt x="1491" y="12113"/>
                </a:moveTo>
                <a:lnTo>
                  <a:pt x="1282" y="12852"/>
                </a:lnTo>
                <a:lnTo>
                  <a:pt x="779" y="15504"/>
                </a:lnTo>
                <a:lnTo>
                  <a:pt x="1491" y="12113"/>
                </a:lnTo>
                <a:close/>
              </a:path>
              <a:path w="6350" h="19684">
                <a:moveTo>
                  <a:pt x="2226" y="9519"/>
                </a:moveTo>
                <a:lnTo>
                  <a:pt x="1638" y="11417"/>
                </a:lnTo>
                <a:lnTo>
                  <a:pt x="1491" y="12113"/>
                </a:lnTo>
                <a:lnTo>
                  <a:pt x="2226" y="9519"/>
                </a:lnTo>
                <a:close/>
              </a:path>
              <a:path w="6350" h="19684">
                <a:moveTo>
                  <a:pt x="5803" y="0"/>
                </a:moveTo>
                <a:lnTo>
                  <a:pt x="3149" y="6261"/>
                </a:lnTo>
                <a:lnTo>
                  <a:pt x="2226" y="9519"/>
                </a:lnTo>
                <a:lnTo>
                  <a:pt x="3441" y="5600"/>
                </a:lnTo>
                <a:lnTo>
                  <a:pt x="5803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77154" y="6721475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40">
                <a:moveTo>
                  <a:pt x="0" y="0"/>
                </a:moveTo>
                <a:lnTo>
                  <a:pt x="126" y="762"/>
                </a:lnTo>
                <a:lnTo>
                  <a:pt x="228" y="2260"/>
                </a:lnTo>
                <a:lnTo>
                  <a:pt x="143" y="762"/>
                </a:lnTo>
                <a:lnTo>
                  <a:pt x="25" y="12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575795" y="6685432"/>
            <a:ext cx="635" cy="11430"/>
          </a:xfrm>
          <a:custGeom>
            <a:avLst/>
            <a:gdLst/>
            <a:ahLst/>
            <a:cxnLst/>
            <a:rect l="l" t="t" r="r" b="b"/>
            <a:pathLst>
              <a:path w="634" h="11429">
                <a:moveTo>
                  <a:pt x="546" y="0"/>
                </a:moveTo>
                <a:lnTo>
                  <a:pt x="88" y="5410"/>
                </a:lnTo>
                <a:lnTo>
                  <a:pt x="0" y="10947"/>
                </a:lnTo>
                <a:lnTo>
                  <a:pt x="114" y="5410"/>
                </a:lnTo>
                <a:lnTo>
                  <a:pt x="546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586235" y="6763004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0" y="0"/>
                </a:moveTo>
                <a:lnTo>
                  <a:pt x="342" y="1206"/>
                </a:lnTo>
                <a:lnTo>
                  <a:pt x="241" y="800"/>
                </a:lnTo>
                <a:lnTo>
                  <a:pt x="0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584723" y="6635165"/>
            <a:ext cx="12065" cy="18415"/>
          </a:xfrm>
          <a:custGeom>
            <a:avLst/>
            <a:gdLst/>
            <a:ahLst/>
            <a:cxnLst/>
            <a:rect l="l" t="t" r="r" b="b"/>
            <a:pathLst>
              <a:path w="12065" h="18415">
                <a:moveTo>
                  <a:pt x="152" y="17665"/>
                </a:moveTo>
                <a:lnTo>
                  <a:pt x="101" y="17919"/>
                </a:lnTo>
                <a:lnTo>
                  <a:pt x="0" y="18160"/>
                </a:lnTo>
                <a:lnTo>
                  <a:pt x="104" y="17919"/>
                </a:lnTo>
                <a:lnTo>
                  <a:pt x="152" y="17665"/>
                </a:lnTo>
                <a:close/>
              </a:path>
              <a:path w="12065" h="18415">
                <a:moveTo>
                  <a:pt x="11506" y="0"/>
                </a:moveTo>
                <a:lnTo>
                  <a:pt x="7031" y="5562"/>
                </a:lnTo>
                <a:lnTo>
                  <a:pt x="3175" y="11290"/>
                </a:lnTo>
                <a:lnTo>
                  <a:pt x="7068" y="5537"/>
                </a:lnTo>
                <a:lnTo>
                  <a:pt x="11506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597716" y="6618592"/>
            <a:ext cx="16510" cy="15240"/>
          </a:xfrm>
          <a:custGeom>
            <a:avLst/>
            <a:gdLst/>
            <a:ahLst/>
            <a:cxnLst/>
            <a:rect l="l" t="t" r="r" b="b"/>
            <a:pathLst>
              <a:path w="16509" h="15240">
                <a:moveTo>
                  <a:pt x="15925" y="0"/>
                </a:moveTo>
                <a:lnTo>
                  <a:pt x="9817" y="4686"/>
                </a:lnTo>
                <a:lnTo>
                  <a:pt x="4470" y="9677"/>
                </a:lnTo>
                <a:lnTo>
                  <a:pt x="0" y="14973"/>
                </a:lnTo>
                <a:lnTo>
                  <a:pt x="889" y="13970"/>
                </a:lnTo>
                <a:lnTo>
                  <a:pt x="1841" y="13017"/>
                </a:lnTo>
                <a:lnTo>
                  <a:pt x="2730" y="12014"/>
                </a:lnTo>
                <a:lnTo>
                  <a:pt x="6604" y="7810"/>
                </a:lnTo>
                <a:lnTo>
                  <a:pt x="10985" y="3810"/>
                </a:lnTo>
                <a:lnTo>
                  <a:pt x="15925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728932" y="6576224"/>
            <a:ext cx="180340" cy="15240"/>
          </a:xfrm>
          <a:custGeom>
            <a:avLst/>
            <a:gdLst/>
            <a:ahLst/>
            <a:cxnLst/>
            <a:rect l="l" t="t" r="r" b="b"/>
            <a:pathLst>
              <a:path w="180340" h="15240">
                <a:moveTo>
                  <a:pt x="52311" y="0"/>
                </a:moveTo>
                <a:lnTo>
                  <a:pt x="180111" y="14897"/>
                </a:lnTo>
                <a:lnTo>
                  <a:pt x="155149" y="8399"/>
                </a:lnTo>
                <a:lnTo>
                  <a:pt x="125793" y="3643"/>
                </a:lnTo>
                <a:lnTo>
                  <a:pt x="91646" y="789"/>
                </a:lnTo>
                <a:lnTo>
                  <a:pt x="52311" y="0"/>
                </a:lnTo>
                <a:close/>
              </a:path>
              <a:path w="180340" h="15240">
                <a:moveTo>
                  <a:pt x="2129" y="3904"/>
                </a:moveTo>
                <a:lnTo>
                  <a:pt x="0" y="4140"/>
                </a:lnTo>
                <a:lnTo>
                  <a:pt x="1917" y="3949"/>
                </a:lnTo>
                <a:lnTo>
                  <a:pt x="2129" y="3904"/>
                </a:lnTo>
                <a:close/>
              </a:path>
              <a:path w="180340" h="15240">
                <a:moveTo>
                  <a:pt x="36258" y="815"/>
                </a:moveTo>
                <a:lnTo>
                  <a:pt x="2129" y="3904"/>
                </a:lnTo>
                <a:lnTo>
                  <a:pt x="12297" y="2781"/>
                </a:lnTo>
                <a:lnTo>
                  <a:pt x="24941" y="1617"/>
                </a:lnTo>
                <a:lnTo>
                  <a:pt x="36258" y="815"/>
                </a:lnTo>
                <a:close/>
              </a:path>
              <a:path w="180340" h="15240">
                <a:moveTo>
                  <a:pt x="39887" y="595"/>
                </a:moveTo>
                <a:lnTo>
                  <a:pt x="38263" y="673"/>
                </a:lnTo>
                <a:lnTo>
                  <a:pt x="36258" y="815"/>
                </a:lnTo>
                <a:lnTo>
                  <a:pt x="39887" y="595"/>
                </a:lnTo>
                <a:close/>
              </a:path>
              <a:path w="180340" h="15240">
                <a:moveTo>
                  <a:pt x="52311" y="0"/>
                </a:moveTo>
                <a:lnTo>
                  <a:pt x="42351" y="446"/>
                </a:lnTo>
                <a:lnTo>
                  <a:pt x="39887" y="595"/>
                </a:lnTo>
                <a:lnTo>
                  <a:pt x="52311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701450" y="6583933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990" y="106"/>
                </a:moveTo>
                <a:lnTo>
                  <a:pt x="749" y="114"/>
                </a:lnTo>
                <a:lnTo>
                  <a:pt x="0" y="279"/>
                </a:lnTo>
                <a:lnTo>
                  <a:pt x="990" y="106"/>
                </a:lnTo>
                <a:close/>
              </a:path>
              <a:path w="1904" h="634">
                <a:moveTo>
                  <a:pt x="1536" y="0"/>
                </a:moveTo>
                <a:lnTo>
                  <a:pt x="990" y="106"/>
                </a:lnTo>
                <a:lnTo>
                  <a:pt x="1142" y="101"/>
                </a:lnTo>
                <a:lnTo>
                  <a:pt x="1536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663817" y="6591147"/>
            <a:ext cx="8255" cy="3175"/>
          </a:xfrm>
          <a:custGeom>
            <a:avLst/>
            <a:gdLst/>
            <a:ahLst/>
            <a:cxnLst/>
            <a:rect l="l" t="t" r="r" b="b"/>
            <a:pathLst>
              <a:path w="8254" h="3175">
                <a:moveTo>
                  <a:pt x="4706" y="938"/>
                </a:moveTo>
                <a:lnTo>
                  <a:pt x="1742" y="1828"/>
                </a:lnTo>
                <a:lnTo>
                  <a:pt x="0" y="2587"/>
                </a:lnTo>
                <a:lnTo>
                  <a:pt x="1742" y="2006"/>
                </a:lnTo>
                <a:lnTo>
                  <a:pt x="4706" y="938"/>
                </a:lnTo>
                <a:close/>
              </a:path>
              <a:path w="8254" h="3175">
                <a:moveTo>
                  <a:pt x="7830" y="0"/>
                </a:moveTo>
                <a:lnTo>
                  <a:pt x="5654" y="596"/>
                </a:lnTo>
                <a:lnTo>
                  <a:pt x="4706" y="938"/>
                </a:lnTo>
                <a:lnTo>
                  <a:pt x="7830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650319" y="6977519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09">
                <a:moveTo>
                  <a:pt x="622" y="0"/>
                </a:moveTo>
                <a:lnTo>
                  <a:pt x="416" y="1257"/>
                </a:lnTo>
                <a:lnTo>
                  <a:pt x="264" y="2527"/>
                </a:lnTo>
                <a:lnTo>
                  <a:pt x="0" y="3657"/>
                </a:lnTo>
                <a:lnTo>
                  <a:pt x="286" y="2463"/>
                </a:lnTo>
                <a:lnTo>
                  <a:pt x="423" y="1231"/>
                </a:lnTo>
                <a:lnTo>
                  <a:pt x="622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067240" y="7858848"/>
            <a:ext cx="1731518" cy="1431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46992" y="6986714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1556" y="810"/>
                </a:moveTo>
                <a:lnTo>
                  <a:pt x="1325" y="1447"/>
                </a:lnTo>
                <a:lnTo>
                  <a:pt x="610" y="2768"/>
                </a:lnTo>
                <a:lnTo>
                  <a:pt x="0" y="4127"/>
                </a:lnTo>
                <a:lnTo>
                  <a:pt x="661" y="2743"/>
                </a:lnTo>
                <a:lnTo>
                  <a:pt x="1358" y="1409"/>
                </a:lnTo>
                <a:lnTo>
                  <a:pt x="1556" y="810"/>
                </a:lnTo>
                <a:close/>
              </a:path>
              <a:path w="1904" h="4445">
                <a:moveTo>
                  <a:pt x="1841" y="0"/>
                </a:moveTo>
                <a:lnTo>
                  <a:pt x="1556" y="810"/>
                </a:lnTo>
                <a:lnTo>
                  <a:pt x="1841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628183" y="7008939"/>
            <a:ext cx="5080" cy="3175"/>
          </a:xfrm>
          <a:custGeom>
            <a:avLst/>
            <a:gdLst/>
            <a:ahLst/>
            <a:cxnLst/>
            <a:rect l="l" t="t" r="r" b="b"/>
            <a:pathLst>
              <a:path w="5079" h="3175">
                <a:moveTo>
                  <a:pt x="4686" y="0"/>
                </a:moveTo>
                <a:lnTo>
                  <a:pt x="2349" y="1409"/>
                </a:lnTo>
                <a:lnTo>
                  <a:pt x="0" y="2857"/>
                </a:lnTo>
                <a:lnTo>
                  <a:pt x="4686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19115" y="7015162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263" y="0"/>
                </a:moveTo>
                <a:lnTo>
                  <a:pt x="2629" y="292"/>
                </a:lnTo>
                <a:lnTo>
                  <a:pt x="1219" y="647"/>
                </a:lnTo>
                <a:lnTo>
                  <a:pt x="0" y="1168"/>
                </a:lnTo>
                <a:lnTo>
                  <a:pt x="1269" y="698"/>
                </a:lnTo>
                <a:lnTo>
                  <a:pt x="2705" y="279"/>
                </a:lnTo>
                <a:lnTo>
                  <a:pt x="3263" y="0"/>
                </a:lnTo>
                <a:close/>
              </a:path>
            </a:pathLst>
          </a:custGeom>
          <a:solidFill>
            <a:srgbClr val="6B7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882468" y="6424104"/>
            <a:ext cx="346947" cy="705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102864" y="7586447"/>
            <a:ext cx="367703" cy="969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128341" y="7371746"/>
            <a:ext cx="319842" cy="328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63873" y="7418349"/>
            <a:ext cx="479190" cy="3599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390621" y="5825375"/>
            <a:ext cx="283641" cy="3302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866745" y="6621970"/>
            <a:ext cx="1061809" cy="40383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077337" y="6473977"/>
            <a:ext cx="1165389" cy="167666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542168" y="5320144"/>
            <a:ext cx="276212" cy="38226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20957" y="5607349"/>
            <a:ext cx="2711797" cy="193631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710381" y="7733106"/>
            <a:ext cx="1884908" cy="162571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93440" y="5316346"/>
            <a:ext cx="1153452" cy="20446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634774" y="5551272"/>
            <a:ext cx="287515" cy="4114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114327" y="7554620"/>
            <a:ext cx="303669" cy="42273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699247" y="6594399"/>
            <a:ext cx="3008286" cy="356382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582385" y="5439502"/>
            <a:ext cx="219563" cy="6553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746776" y="5449747"/>
            <a:ext cx="2478368" cy="303339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63610" y="6925678"/>
            <a:ext cx="22860" cy="64769"/>
          </a:xfrm>
          <a:custGeom>
            <a:avLst/>
            <a:gdLst/>
            <a:ahLst/>
            <a:cxnLst/>
            <a:rect l="l" t="t" r="r" b="b"/>
            <a:pathLst>
              <a:path w="22859" h="64770">
                <a:moveTo>
                  <a:pt x="3096" y="0"/>
                </a:moveTo>
                <a:lnTo>
                  <a:pt x="2393" y="234"/>
                </a:lnTo>
                <a:lnTo>
                  <a:pt x="1001" y="2868"/>
                </a:lnTo>
                <a:lnTo>
                  <a:pt x="0" y="10795"/>
                </a:lnTo>
                <a:lnTo>
                  <a:pt x="467" y="26911"/>
                </a:lnTo>
                <a:lnTo>
                  <a:pt x="1982" y="43380"/>
                </a:lnTo>
                <a:lnTo>
                  <a:pt x="4771" y="52790"/>
                </a:lnTo>
                <a:lnTo>
                  <a:pt x="10892" y="58672"/>
                </a:lnTo>
                <a:lnTo>
                  <a:pt x="22400" y="64554"/>
                </a:lnTo>
                <a:lnTo>
                  <a:pt x="3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916679" y="7323924"/>
            <a:ext cx="697380" cy="212176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916678" y="7323925"/>
            <a:ext cx="697865" cy="2122170"/>
          </a:xfrm>
          <a:custGeom>
            <a:avLst/>
            <a:gdLst/>
            <a:ahLst/>
            <a:cxnLst/>
            <a:rect l="l" t="t" r="r" b="b"/>
            <a:pathLst>
              <a:path w="697865" h="2122170">
                <a:moveTo>
                  <a:pt x="485874" y="96989"/>
                </a:moveTo>
                <a:lnTo>
                  <a:pt x="483299" y="140393"/>
                </a:lnTo>
                <a:lnTo>
                  <a:pt x="462608" y="195465"/>
                </a:lnTo>
                <a:lnTo>
                  <a:pt x="457693" y="205178"/>
                </a:lnTo>
                <a:lnTo>
                  <a:pt x="452034" y="218030"/>
                </a:lnTo>
                <a:lnTo>
                  <a:pt x="446658" y="232448"/>
                </a:lnTo>
                <a:lnTo>
                  <a:pt x="442593" y="246862"/>
                </a:lnTo>
                <a:lnTo>
                  <a:pt x="442064" y="254683"/>
                </a:lnTo>
                <a:lnTo>
                  <a:pt x="443194" y="262931"/>
                </a:lnTo>
                <a:lnTo>
                  <a:pt x="445084" y="271469"/>
                </a:lnTo>
                <a:lnTo>
                  <a:pt x="446835" y="280162"/>
                </a:lnTo>
                <a:lnTo>
                  <a:pt x="481071" y="316210"/>
                </a:lnTo>
                <a:lnTo>
                  <a:pt x="535214" y="341249"/>
                </a:lnTo>
                <a:lnTo>
                  <a:pt x="578019" y="353156"/>
                </a:lnTo>
                <a:lnTo>
                  <a:pt x="617164" y="365058"/>
                </a:lnTo>
                <a:lnTo>
                  <a:pt x="648217" y="377632"/>
                </a:lnTo>
                <a:lnTo>
                  <a:pt x="666748" y="391553"/>
                </a:lnTo>
                <a:lnTo>
                  <a:pt x="674334" y="429862"/>
                </a:lnTo>
                <a:lnTo>
                  <a:pt x="678438" y="472822"/>
                </a:lnTo>
                <a:lnTo>
                  <a:pt x="678396" y="519721"/>
                </a:lnTo>
                <a:lnTo>
                  <a:pt x="673544" y="569852"/>
                </a:lnTo>
                <a:lnTo>
                  <a:pt x="663218" y="622502"/>
                </a:lnTo>
                <a:lnTo>
                  <a:pt x="646754" y="676964"/>
                </a:lnTo>
                <a:lnTo>
                  <a:pt x="623489" y="732526"/>
                </a:lnTo>
                <a:lnTo>
                  <a:pt x="592758" y="788479"/>
                </a:lnTo>
                <a:lnTo>
                  <a:pt x="589270" y="845571"/>
                </a:lnTo>
                <a:lnTo>
                  <a:pt x="594150" y="900526"/>
                </a:lnTo>
                <a:lnTo>
                  <a:pt x="604541" y="953367"/>
                </a:lnTo>
                <a:lnTo>
                  <a:pt x="617591" y="1004119"/>
                </a:lnTo>
                <a:lnTo>
                  <a:pt x="630446" y="1052804"/>
                </a:lnTo>
                <a:lnTo>
                  <a:pt x="640252" y="1099445"/>
                </a:lnTo>
                <a:lnTo>
                  <a:pt x="644154" y="1144066"/>
                </a:lnTo>
                <a:lnTo>
                  <a:pt x="639644" y="1157653"/>
                </a:lnTo>
                <a:lnTo>
                  <a:pt x="629730" y="1165642"/>
                </a:lnTo>
                <a:lnTo>
                  <a:pt x="619841" y="1171371"/>
                </a:lnTo>
                <a:lnTo>
                  <a:pt x="615402" y="1178179"/>
                </a:lnTo>
                <a:lnTo>
                  <a:pt x="616458" y="1230878"/>
                </a:lnTo>
                <a:lnTo>
                  <a:pt x="618531" y="1286697"/>
                </a:lnTo>
                <a:lnTo>
                  <a:pt x="621086" y="1341235"/>
                </a:lnTo>
                <a:lnTo>
                  <a:pt x="623593" y="1390091"/>
                </a:lnTo>
                <a:lnTo>
                  <a:pt x="622265" y="1405315"/>
                </a:lnTo>
                <a:lnTo>
                  <a:pt x="618375" y="1420066"/>
                </a:lnTo>
                <a:lnTo>
                  <a:pt x="614526" y="1434650"/>
                </a:lnTo>
                <a:lnTo>
                  <a:pt x="613319" y="1449374"/>
                </a:lnTo>
                <a:lnTo>
                  <a:pt x="615642" y="1467431"/>
                </a:lnTo>
                <a:lnTo>
                  <a:pt x="619408" y="1486606"/>
                </a:lnTo>
                <a:lnTo>
                  <a:pt x="623213" y="1505583"/>
                </a:lnTo>
                <a:lnTo>
                  <a:pt x="625651" y="1523047"/>
                </a:lnTo>
                <a:lnTo>
                  <a:pt x="632110" y="1561633"/>
                </a:lnTo>
                <a:lnTo>
                  <a:pt x="642388" y="1595289"/>
                </a:lnTo>
                <a:lnTo>
                  <a:pt x="653034" y="1627390"/>
                </a:lnTo>
                <a:lnTo>
                  <a:pt x="660601" y="1661312"/>
                </a:lnTo>
                <a:lnTo>
                  <a:pt x="662736" y="1699314"/>
                </a:lnTo>
                <a:lnTo>
                  <a:pt x="661641" y="1739149"/>
                </a:lnTo>
                <a:lnTo>
                  <a:pt x="660638" y="1777457"/>
                </a:lnTo>
                <a:lnTo>
                  <a:pt x="663052" y="1810880"/>
                </a:lnTo>
                <a:lnTo>
                  <a:pt x="662330" y="1841202"/>
                </a:lnTo>
                <a:lnTo>
                  <a:pt x="655837" y="1879768"/>
                </a:lnTo>
                <a:lnTo>
                  <a:pt x="649256" y="1917443"/>
                </a:lnTo>
                <a:lnTo>
                  <a:pt x="648269" y="1945093"/>
                </a:lnTo>
                <a:lnTo>
                  <a:pt x="645881" y="1963562"/>
                </a:lnTo>
                <a:lnTo>
                  <a:pt x="641187" y="1982282"/>
                </a:lnTo>
                <a:lnTo>
                  <a:pt x="639006" y="2000750"/>
                </a:lnTo>
                <a:lnTo>
                  <a:pt x="644154" y="2018461"/>
                </a:lnTo>
                <a:lnTo>
                  <a:pt x="652237" y="2025048"/>
                </a:lnTo>
                <a:lnTo>
                  <a:pt x="663030" y="2033163"/>
                </a:lnTo>
                <a:lnTo>
                  <a:pt x="673637" y="2041509"/>
                </a:lnTo>
                <a:lnTo>
                  <a:pt x="681162" y="2048789"/>
                </a:lnTo>
                <a:lnTo>
                  <a:pt x="693680" y="2069257"/>
                </a:lnTo>
                <a:lnTo>
                  <a:pt x="697380" y="2090393"/>
                </a:lnTo>
                <a:lnTo>
                  <a:pt x="686802" y="2108802"/>
                </a:lnTo>
                <a:lnTo>
                  <a:pt x="656486" y="2121090"/>
                </a:lnTo>
                <a:lnTo>
                  <a:pt x="645124" y="2121769"/>
                </a:lnTo>
                <a:lnTo>
                  <a:pt x="628013" y="2120371"/>
                </a:lnTo>
                <a:lnTo>
                  <a:pt x="584795" y="2106726"/>
                </a:lnTo>
                <a:lnTo>
                  <a:pt x="556773" y="2082037"/>
                </a:lnTo>
                <a:lnTo>
                  <a:pt x="547812" y="2073694"/>
                </a:lnTo>
                <a:lnTo>
                  <a:pt x="537917" y="2068152"/>
                </a:lnTo>
                <a:lnTo>
                  <a:pt x="525325" y="2062356"/>
                </a:lnTo>
                <a:lnTo>
                  <a:pt x="514017" y="2056002"/>
                </a:lnTo>
                <a:lnTo>
                  <a:pt x="507972" y="2048789"/>
                </a:lnTo>
                <a:lnTo>
                  <a:pt x="505657" y="2034295"/>
                </a:lnTo>
                <a:lnTo>
                  <a:pt x="504994" y="2017814"/>
                </a:lnTo>
                <a:lnTo>
                  <a:pt x="504922" y="2000322"/>
                </a:lnTo>
                <a:lnTo>
                  <a:pt x="504378" y="1982800"/>
                </a:lnTo>
                <a:lnTo>
                  <a:pt x="502351" y="1936541"/>
                </a:lnTo>
                <a:lnTo>
                  <a:pt x="500913" y="1887433"/>
                </a:lnTo>
                <a:lnTo>
                  <a:pt x="498233" y="1836130"/>
                </a:lnTo>
                <a:lnTo>
                  <a:pt x="492476" y="1783288"/>
                </a:lnTo>
                <a:lnTo>
                  <a:pt x="481810" y="1729562"/>
                </a:lnTo>
                <a:lnTo>
                  <a:pt x="477535" y="1692526"/>
                </a:lnTo>
                <a:lnTo>
                  <a:pt x="480086" y="1656614"/>
                </a:lnTo>
                <a:lnTo>
                  <a:pt x="483500" y="1620811"/>
                </a:lnTo>
                <a:lnTo>
                  <a:pt x="481810" y="1584096"/>
                </a:lnTo>
                <a:lnTo>
                  <a:pt x="469786" y="1529700"/>
                </a:lnTo>
                <a:lnTo>
                  <a:pt x="454472" y="1479886"/>
                </a:lnTo>
                <a:lnTo>
                  <a:pt x="438432" y="1433234"/>
                </a:lnTo>
                <a:lnTo>
                  <a:pt x="424229" y="1388325"/>
                </a:lnTo>
                <a:lnTo>
                  <a:pt x="407318" y="1328135"/>
                </a:lnTo>
                <a:lnTo>
                  <a:pt x="392123" y="1280488"/>
                </a:lnTo>
                <a:lnTo>
                  <a:pt x="376537" y="1246345"/>
                </a:lnTo>
                <a:lnTo>
                  <a:pt x="358455" y="1226667"/>
                </a:lnTo>
                <a:lnTo>
                  <a:pt x="344210" y="1248669"/>
                </a:lnTo>
                <a:lnTo>
                  <a:pt x="334168" y="1284138"/>
                </a:lnTo>
                <a:lnTo>
                  <a:pt x="326510" y="1331727"/>
                </a:lnTo>
                <a:lnTo>
                  <a:pt x="319415" y="1390091"/>
                </a:lnTo>
                <a:lnTo>
                  <a:pt x="312811" y="1422517"/>
                </a:lnTo>
                <a:lnTo>
                  <a:pt x="303607" y="1450238"/>
                </a:lnTo>
                <a:lnTo>
                  <a:pt x="294598" y="1480216"/>
                </a:lnTo>
                <a:lnTo>
                  <a:pt x="288580" y="1519415"/>
                </a:lnTo>
                <a:lnTo>
                  <a:pt x="285515" y="1537829"/>
                </a:lnTo>
                <a:lnTo>
                  <a:pt x="280380" y="1557762"/>
                </a:lnTo>
                <a:lnTo>
                  <a:pt x="275234" y="1577829"/>
                </a:lnTo>
                <a:lnTo>
                  <a:pt x="272133" y="1596644"/>
                </a:lnTo>
                <a:lnTo>
                  <a:pt x="271746" y="1627108"/>
                </a:lnTo>
                <a:lnTo>
                  <a:pt x="273605" y="1661215"/>
                </a:lnTo>
                <a:lnTo>
                  <a:pt x="275757" y="1695815"/>
                </a:lnTo>
                <a:lnTo>
                  <a:pt x="276248" y="1727758"/>
                </a:lnTo>
                <a:lnTo>
                  <a:pt x="276453" y="1759546"/>
                </a:lnTo>
                <a:lnTo>
                  <a:pt x="277845" y="1793382"/>
                </a:lnTo>
                <a:lnTo>
                  <a:pt x="278595" y="1826842"/>
                </a:lnTo>
                <a:lnTo>
                  <a:pt x="276870" y="1857502"/>
                </a:lnTo>
                <a:lnTo>
                  <a:pt x="268408" y="1892869"/>
                </a:lnTo>
                <a:lnTo>
                  <a:pt x="254931" y="1927313"/>
                </a:lnTo>
                <a:lnTo>
                  <a:pt x="240959" y="1960414"/>
                </a:lnTo>
                <a:lnTo>
                  <a:pt x="231011" y="1991753"/>
                </a:lnTo>
                <a:lnTo>
                  <a:pt x="231991" y="2004536"/>
                </a:lnTo>
                <a:lnTo>
                  <a:pt x="237426" y="2016750"/>
                </a:lnTo>
                <a:lnTo>
                  <a:pt x="242739" y="2028597"/>
                </a:lnTo>
                <a:lnTo>
                  <a:pt x="243355" y="2040280"/>
                </a:lnTo>
                <a:lnTo>
                  <a:pt x="234378" y="2054549"/>
                </a:lnTo>
                <a:lnTo>
                  <a:pt x="219298" y="2061905"/>
                </a:lnTo>
                <a:lnTo>
                  <a:pt x="200118" y="2065808"/>
                </a:lnTo>
                <a:lnTo>
                  <a:pt x="178839" y="2069719"/>
                </a:lnTo>
                <a:lnTo>
                  <a:pt x="169676" y="2073224"/>
                </a:lnTo>
                <a:lnTo>
                  <a:pt x="160838" y="2078272"/>
                </a:lnTo>
                <a:lnTo>
                  <a:pt x="151955" y="2083349"/>
                </a:lnTo>
                <a:lnTo>
                  <a:pt x="142657" y="2086940"/>
                </a:lnTo>
                <a:lnTo>
                  <a:pt x="101416" y="2096318"/>
                </a:lnTo>
                <a:lnTo>
                  <a:pt x="57867" y="2101319"/>
                </a:lnTo>
                <a:lnTo>
                  <a:pt x="21254" y="2099591"/>
                </a:lnTo>
                <a:lnTo>
                  <a:pt x="823" y="2088781"/>
                </a:lnTo>
                <a:lnTo>
                  <a:pt x="0" y="2072573"/>
                </a:lnTo>
                <a:lnTo>
                  <a:pt x="15770" y="2054472"/>
                </a:lnTo>
                <a:lnTo>
                  <a:pt x="41148" y="2035114"/>
                </a:lnTo>
                <a:lnTo>
                  <a:pt x="69149" y="2015134"/>
                </a:lnTo>
                <a:lnTo>
                  <a:pt x="76824" y="2009059"/>
                </a:lnTo>
                <a:lnTo>
                  <a:pt x="86022" y="1957588"/>
                </a:lnTo>
                <a:lnTo>
                  <a:pt x="86045" y="1929261"/>
                </a:lnTo>
                <a:lnTo>
                  <a:pt x="86627" y="1900751"/>
                </a:lnTo>
                <a:lnTo>
                  <a:pt x="89228" y="1871408"/>
                </a:lnTo>
                <a:lnTo>
                  <a:pt x="93326" y="1851775"/>
                </a:lnTo>
                <a:lnTo>
                  <a:pt x="99058" y="1831293"/>
                </a:lnTo>
                <a:lnTo>
                  <a:pt x="104494" y="1809323"/>
                </a:lnTo>
                <a:lnTo>
                  <a:pt x="107706" y="1785226"/>
                </a:lnTo>
                <a:lnTo>
                  <a:pt x="106580" y="1766739"/>
                </a:lnTo>
                <a:lnTo>
                  <a:pt x="102807" y="1747656"/>
                </a:lnTo>
                <a:lnTo>
                  <a:pt x="98916" y="1728054"/>
                </a:lnTo>
                <a:lnTo>
                  <a:pt x="97432" y="1708010"/>
                </a:lnTo>
                <a:lnTo>
                  <a:pt x="100290" y="1677291"/>
                </a:lnTo>
                <a:lnTo>
                  <a:pt x="105501" y="1645953"/>
                </a:lnTo>
                <a:lnTo>
                  <a:pt x="110596" y="1614207"/>
                </a:lnTo>
                <a:lnTo>
                  <a:pt x="113104" y="1582267"/>
                </a:lnTo>
                <a:lnTo>
                  <a:pt x="113715" y="1532856"/>
                </a:lnTo>
                <a:lnTo>
                  <a:pt x="114414" y="1484395"/>
                </a:lnTo>
                <a:lnTo>
                  <a:pt x="115352" y="1437724"/>
                </a:lnTo>
                <a:lnTo>
                  <a:pt x="116685" y="1393685"/>
                </a:lnTo>
                <a:lnTo>
                  <a:pt x="114111" y="1332243"/>
                </a:lnTo>
                <a:lnTo>
                  <a:pt x="105216" y="1276988"/>
                </a:lnTo>
                <a:lnTo>
                  <a:pt x="95699" y="1225757"/>
                </a:lnTo>
                <a:lnTo>
                  <a:pt x="91260" y="1176388"/>
                </a:lnTo>
                <a:lnTo>
                  <a:pt x="86938" y="1167153"/>
                </a:lnTo>
                <a:lnTo>
                  <a:pt x="77509" y="1162939"/>
                </a:lnTo>
                <a:lnTo>
                  <a:pt x="68275" y="1158714"/>
                </a:lnTo>
                <a:lnTo>
                  <a:pt x="64539" y="1149451"/>
                </a:lnTo>
                <a:lnTo>
                  <a:pt x="65806" y="1107677"/>
                </a:lnTo>
                <a:lnTo>
                  <a:pt x="66574" y="1057821"/>
                </a:lnTo>
                <a:lnTo>
                  <a:pt x="68386" y="1007983"/>
                </a:lnTo>
                <a:lnTo>
                  <a:pt x="72781" y="966266"/>
                </a:lnTo>
                <a:lnTo>
                  <a:pt x="87994" y="914692"/>
                </a:lnTo>
                <a:lnTo>
                  <a:pt x="97404" y="889335"/>
                </a:lnTo>
                <a:lnTo>
                  <a:pt x="105674" y="863879"/>
                </a:lnTo>
                <a:lnTo>
                  <a:pt x="110969" y="840169"/>
                </a:lnTo>
                <a:lnTo>
                  <a:pt x="114944" y="816352"/>
                </a:lnTo>
                <a:lnTo>
                  <a:pt x="119249" y="792731"/>
                </a:lnTo>
                <a:lnTo>
                  <a:pt x="125537" y="769607"/>
                </a:lnTo>
                <a:lnTo>
                  <a:pt x="119689" y="767925"/>
                </a:lnTo>
                <a:lnTo>
                  <a:pt x="100947" y="769032"/>
                </a:lnTo>
                <a:lnTo>
                  <a:pt x="78228" y="767953"/>
                </a:lnTo>
                <a:lnTo>
                  <a:pt x="39565" y="728953"/>
                </a:lnTo>
                <a:lnTo>
                  <a:pt x="27557" y="680694"/>
                </a:lnTo>
                <a:lnTo>
                  <a:pt x="26049" y="632281"/>
                </a:lnTo>
                <a:lnTo>
                  <a:pt x="30838" y="586225"/>
                </a:lnTo>
                <a:lnTo>
                  <a:pt x="38606" y="543398"/>
                </a:lnTo>
                <a:lnTo>
                  <a:pt x="46035" y="504672"/>
                </a:lnTo>
                <a:lnTo>
                  <a:pt x="53834" y="476924"/>
                </a:lnTo>
                <a:lnTo>
                  <a:pt x="61705" y="441490"/>
                </a:lnTo>
                <a:lnTo>
                  <a:pt x="83043" y="384327"/>
                </a:lnTo>
                <a:lnTo>
                  <a:pt x="118618" y="370357"/>
                </a:lnTo>
                <a:lnTo>
                  <a:pt x="157865" y="356495"/>
                </a:lnTo>
                <a:lnTo>
                  <a:pt x="196693" y="344433"/>
                </a:lnTo>
                <a:lnTo>
                  <a:pt x="231011" y="335864"/>
                </a:lnTo>
                <a:lnTo>
                  <a:pt x="251066" y="330747"/>
                </a:lnTo>
                <a:lnTo>
                  <a:pt x="263050" y="322703"/>
                </a:lnTo>
                <a:lnTo>
                  <a:pt x="269294" y="313607"/>
                </a:lnTo>
                <a:lnTo>
                  <a:pt x="272133" y="305333"/>
                </a:lnTo>
                <a:lnTo>
                  <a:pt x="271991" y="291053"/>
                </a:lnTo>
                <a:lnTo>
                  <a:pt x="273673" y="275174"/>
                </a:lnTo>
                <a:lnTo>
                  <a:pt x="274598" y="259756"/>
                </a:lnTo>
                <a:lnTo>
                  <a:pt x="272184" y="246862"/>
                </a:lnTo>
                <a:lnTo>
                  <a:pt x="252031" y="202256"/>
                </a:lnTo>
                <a:lnTo>
                  <a:pt x="236931" y="166544"/>
                </a:lnTo>
                <a:lnTo>
                  <a:pt x="227452" y="137295"/>
                </a:lnTo>
                <a:lnTo>
                  <a:pt x="224165" y="112077"/>
                </a:lnTo>
                <a:lnTo>
                  <a:pt x="242730" y="60093"/>
                </a:lnTo>
                <a:lnTo>
                  <a:pt x="278833" y="25396"/>
                </a:lnTo>
                <a:lnTo>
                  <a:pt x="322717" y="6021"/>
                </a:lnTo>
                <a:lnTo>
                  <a:pt x="364627" y="0"/>
                </a:lnTo>
                <a:lnTo>
                  <a:pt x="398976" y="3601"/>
                </a:lnTo>
                <a:lnTo>
                  <a:pt x="434571" y="17686"/>
                </a:lnTo>
                <a:lnTo>
                  <a:pt x="465506" y="47175"/>
                </a:lnTo>
                <a:lnTo>
                  <a:pt x="485874" y="96989"/>
                </a:lnTo>
                <a:close/>
              </a:path>
            </a:pathLst>
          </a:custGeom>
          <a:ln w="3175">
            <a:solidFill>
              <a:srgbClr val="21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2187008" y="7609255"/>
            <a:ext cx="191858" cy="31220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2263885" y="7956118"/>
            <a:ext cx="50800" cy="88900"/>
          </a:xfrm>
          <a:custGeom>
            <a:avLst/>
            <a:gdLst/>
            <a:ahLst/>
            <a:cxnLst/>
            <a:rect l="l" t="t" r="r" b="b"/>
            <a:pathLst>
              <a:path w="50800" h="88900">
                <a:moveTo>
                  <a:pt x="35912" y="0"/>
                </a:moveTo>
                <a:lnTo>
                  <a:pt x="20824" y="1803"/>
                </a:lnTo>
                <a:lnTo>
                  <a:pt x="17433" y="1803"/>
                </a:lnTo>
                <a:lnTo>
                  <a:pt x="12870" y="5719"/>
                </a:lnTo>
                <a:lnTo>
                  <a:pt x="10207" y="15951"/>
                </a:lnTo>
                <a:lnTo>
                  <a:pt x="8068" y="30221"/>
                </a:lnTo>
                <a:lnTo>
                  <a:pt x="5076" y="46253"/>
                </a:lnTo>
                <a:lnTo>
                  <a:pt x="1845" y="61652"/>
                </a:lnTo>
                <a:lnTo>
                  <a:pt x="0" y="75071"/>
                </a:lnTo>
                <a:lnTo>
                  <a:pt x="54" y="84634"/>
                </a:lnTo>
                <a:lnTo>
                  <a:pt x="2524" y="88468"/>
                </a:lnTo>
                <a:lnTo>
                  <a:pt x="10548" y="88167"/>
                </a:lnTo>
                <a:lnTo>
                  <a:pt x="24839" y="86807"/>
                </a:lnTo>
                <a:lnTo>
                  <a:pt x="39923" y="83699"/>
                </a:lnTo>
                <a:lnTo>
                  <a:pt x="50326" y="78155"/>
                </a:lnTo>
                <a:lnTo>
                  <a:pt x="45510" y="69795"/>
                </a:lnTo>
                <a:lnTo>
                  <a:pt x="41959" y="60266"/>
                </a:lnTo>
                <a:lnTo>
                  <a:pt x="39763" y="50639"/>
                </a:lnTo>
                <a:lnTo>
                  <a:pt x="39011" y="41986"/>
                </a:lnTo>
                <a:lnTo>
                  <a:pt x="39842" y="31425"/>
                </a:lnTo>
                <a:lnTo>
                  <a:pt x="41271" y="19638"/>
                </a:lnTo>
                <a:lnTo>
                  <a:pt x="41700" y="8755"/>
                </a:lnTo>
                <a:lnTo>
                  <a:pt x="39531" y="901"/>
                </a:lnTo>
                <a:lnTo>
                  <a:pt x="35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144641" y="8082571"/>
            <a:ext cx="43180" cy="78105"/>
          </a:xfrm>
          <a:custGeom>
            <a:avLst/>
            <a:gdLst/>
            <a:ahLst/>
            <a:cxnLst/>
            <a:rect l="l" t="t" r="r" b="b"/>
            <a:pathLst>
              <a:path w="43179" h="78104">
                <a:moveTo>
                  <a:pt x="17932" y="0"/>
                </a:moveTo>
                <a:lnTo>
                  <a:pt x="9728" y="4013"/>
                </a:lnTo>
                <a:lnTo>
                  <a:pt x="5626" y="4660"/>
                </a:lnTo>
                <a:lnTo>
                  <a:pt x="3177" y="7621"/>
                </a:lnTo>
                <a:lnTo>
                  <a:pt x="1417" y="14649"/>
                </a:lnTo>
                <a:lnTo>
                  <a:pt x="355" y="24992"/>
                </a:lnTo>
                <a:lnTo>
                  <a:pt x="0" y="37896"/>
                </a:lnTo>
                <a:lnTo>
                  <a:pt x="1016" y="51910"/>
                </a:lnTo>
                <a:lnTo>
                  <a:pt x="3908" y="64671"/>
                </a:lnTo>
                <a:lnTo>
                  <a:pt x="8443" y="74037"/>
                </a:lnTo>
                <a:lnTo>
                  <a:pt x="14389" y="77863"/>
                </a:lnTo>
                <a:lnTo>
                  <a:pt x="20645" y="77799"/>
                </a:lnTo>
                <a:lnTo>
                  <a:pt x="29019" y="77093"/>
                </a:lnTo>
                <a:lnTo>
                  <a:pt x="37145" y="74975"/>
                </a:lnTo>
                <a:lnTo>
                  <a:pt x="42659" y="70675"/>
                </a:lnTo>
                <a:lnTo>
                  <a:pt x="42784" y="63163"/>
                </a:lnTo>
                <a:lnTo>
                  <a:pt x="38498" y="53357"/>
                </a:lnTo>
                <a:lnTo>
                  <a:pt x="32981" y="43348"/>
                </a:lnTo>
                <a:lnTo>
                  <a:pt x="29413" y="35229"/>
                </a:lnTo>
                <a:lnTo>
                  <a:pt x="27609" y="29032"/>
                </a:lnTo>
                <a:lnTo>
                  <a:pt x="27216" y="22961"/>
                </a:lnTo>
                <a:lnTo>
                  <a:pt x="26212" y="16789"/>
                </a:lnTo>
                <a:lnTo>
                  <a:pt x="25819" y="10706"/>
                </a:lnTo>
                <a:lnTo>
                  <a:pt x="24904" y="4660"/>
                </a:lnTo>
                <a:lnTo>
                  <a:pt x="23126" y="3327"/>
                </a:lnTo>
                <a:lnTo>
                  <a:pt x="17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11586197" y="6182924"/>
            <a:ext cx="43180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1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能源</a:t>
            </a:r>
            <a:endParaRPr sz="15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256456" y="6176179"/>
            <a:ext cx="43180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1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环保</a:t>
            </a:r>
            <a:endParaRPr sz="15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object 65"/>
          <p:cNvSpPr txBox="1"/>
          <p:nvPr/>
        </p:nvSpPr>
        <p:spPr>
          <a:xfrm rot="21300000">
            <a:off x="9277827" y="6393257"/>
            <a:ext cx="453361" cy="192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500" spc="7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金</a:t>
            </a:r>
            <a:r>
              <a:rPr sz="1500" spc="1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融</a:t>
            </a:r>
            <a:endParaRPr sz="15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" name="object 66"/>
          <p:cNvSpPr txBox="1"/>
          <p:nvPr/>
        </p:nvSpPr>
        <p:spPr>
          <a:xfrm rot="17460000">
            <a:off x="9111382" y="7430828"/>
            <a:ext cx="802588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0"/>
              </a:lnSpc>
            </a:pPr>
            <a:r>
              <a:rPr sz="1600" spc="-6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交 </a:t>
            </a:r>
            <a:r>
              <a:rPr sz="1600" spc="-6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通 物 </a:t>
            </a:r>
            <a:r>
              <a:rPr sz="1600" spc="-7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" name="object 67"/>
          <p:cNvSpPr txBox="1"/>
          <p:nvPr/>
        </p:nvSpPr>
        <p:spPr>
          <a:xfrm rot="17460000">
            <a:off x="11534352" y="7570478"/>
            <a:ext cx="43824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0"/>
              </a:lnSpc>
            </a:pPr>
            <a:r>
              <a:rPr sz="1600" spc="-6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安 </a:t>
            </a:r>
            <a:r>
              <a:rPr sz="1600" spc="-7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保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121619" y="7436118"/>
            <a:ext cx="842644" cy="2908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250" spc="112" baseline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公</a:t>
            </a:r>
            <a:r>
              <a:rPr sz="2250" spc="104" baseline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500" spc="7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事</a:t>
            </a:r>
            <a:r>
              <a:rPr sz="1500" spc="1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业</a:t>
            </a:r>
            <a:endParaRPr sz="15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8273486" y="8548141"/>
            <a:ext cx="281365" cy="32085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614675" y="8503780"/>
            <a:ext cx="131650" cy="38610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819490" y="8479561"/>
            <a:ext cx="163944" cy="41639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237370" y="7016597"/>
            <a:ext cx="384810" cy="191770"/>
          </a:xfrm>
          <a:custGeom>
            <a:avLst/>
            <a:gdLst/>
            <a:ahLst/>
            <a:cxnLst/>
            <a:rect l="l" t="t" r="r" b="b"/>
            <a:pathLst>
              <a:path w="384809" h="191770">
                <a:moveTo>
                  <a:pt x="376732" y="0"/>
                </a:moveTo>
                <a:lnTo>
                  <a:pt x="4889" y="178866"/>
                </a:lnTo>
                <a:lnTo>
                  <a:pt x="1371" y="180606"/>
                </a:lnTo>
                <a:lnTo>
                  <a:pt x="0" y="184670"/>
                </a:lnTo>
                <a:lnTo>
                  <a:pt x="3060" y="190246"/>
                </a:lnTo>
                <a:lnTo>
                  <a:pt x="5435" y="191554"/>
                </a:lnTo>
                <a:lnTo>
                  <a:pt x="9131" y="191693"/>
                </a:lnTo>
                <a:lnTo>
                  <a:pt x="10325" y="191439"/>
                </a:lnTo>
                <a:lnTo>
                  <a:pt x="383311" y="12026"/>
                </a:lnTo>
                <a:lnTo>
                  <a:pt x="384670" y="7937"/>
                </a:lnTo>
                <a:lnTo>
                  <a:pt x="382866" y="4622"/>
                </a:lnTo>
                <a:lnTo>
                  <a:pt x="381025" y="1320"/>
                </a:lnTo>
                <a:lnTo>
                  <a:pt x="376732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505711" y="7146569"/>
            <a:ext cx="773280" cy="13970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505711" y="7146249"/>
            <a:ext cx="773430" cy="1397635"/>
          </a:xfrm>
          <a:custGeom>
            <a:avLst/>
            <a:gdLst/>
            <a:ahLst/>
            <a:cxnLst/>
            <a:rect l="l" t="t" r="r" b="b"/>
            <a:pathLst>
              <a:path w="773429" h="1397634">
                <a:moveTo>
                  <a:pt x="184797" y="1397333"/>
                </a:moveTo>
                <a:lnTo>
                  <a:pt x="225298" y="1383744"/>
                </a:lnTo>
                <a:lnTo>
                  <a:pt x="230892" y="1363251"/>
                </a:lnTo>
                <a:lnTo>
                  <a:pt x="230652" y="1353306"/>
                </a:lnTo>
                <a:lnTo>
                  <a:pt x="227914" y="1344501"/>
                </a:lnTo>
                <a:lnTo>
                  <a:pt x="224024" y="1336182"/>
                </a:lnTo>
                <a:lnTo>
                  <a:pt x="221481" y="1327146"/>
                </a:lnTo>
                <a:lnTo>
                  <a:pt x="221577" y="1317272"/>
                </a:lnTo>
                <a:lnTo>
                  <a:pt x="225602" y="1306439"/>
                </a:lnTo>
                <a:lnTo>
                  <a:pt x="231731" y="1291042"/>
                </a:lnTo>
                <a:lnTo>
                  <a:pt x="236226" y="1271018"/>
                </a:lnTo>
                <a:lnTo>
                  <a:pt x="237511" y="1251500"/>
                </a:lnTo>
                <a:lnTo>
                  <a:pt x="234010" y="1237617"/>
                </a:lnTo>
                <a:lnTo>
                  <a:pt x="227462" y="1223677"/>
                </a:lnTo>
                <a:lnTo>
                  <a:pt x="221302" y="1203564"/>
                </a:lnTo>
                <a:lnTo>
                  <a:pt x="216491" y="1181777"/>
                </a:lnTo>
                <a:lnTo>
                  <a:pt x="213995" y="1162814"/>
                </a:lnTo>
                <a:lnTo>
                  <a:pt x="213186" y="1140394"/>
                </a:lnTo>
                <a:lnTo>
                  <a:pt x="212855" y="1110978"/>
                </a:lnTo>
                <a:lnTo>
                  <a:pt x="212994" y="1083217"/>
                </a:lnTo>
                <a:lnTo>
                  <a:pt x="213601" y="1065761"/>
                </a:lnTo>
                <a:lnTo>
                  <a:pt x="215219" y="1048422"/>
                </a:lnTo>
                <a:lnTo>
                  <a:pt x="217863" y="1021095"/>
                </a:lnTo>
                <a:lnTo>
                  <a:pt x="220614" y="992588"/>
                </a:lnTo>
                <a:lnTo>
                  <a:pt x="224865" y="952774"/>
                </a:lnTo>
                <a:lnTo>
                  <a:pt x="232868" y="903596"/>
                </a:lnTo>
                <a:lnTo>
                  <a:pt x="246308" y="844867"/>
                </a:lnTo>
                <a:lnTo>
                  <a:pt x="254520" y="816308"/>
                </a:lnTo>
                <a:lnTo>
                  <a:pt x="260073" y="828321"/>
                </a:lnTo>
                <a:lnTo>
                  <a:pt x="270933" y="860780"/>
                </a:lnTo>
                <a:lnTo>
                  <a:pt x="282429" y="903197"/>
                </a:lnTo>
                <a:lnTo>
                  <a:pt x="289890" y="945086"/>
                </a:lnTo>
                <a:lnTo>
                  <a:pt x="292869" y="957491"/>
                </a:lnTo>
                <a:lnTo>
                  <a:pt x="297897" y="975661"/>
                </a:lnTo>
                <a:lnTo>
                  <a:pt x="302563" y="994403"/>
                </a:lnTo>
                <a:lnTo>
                  <a:pt x="304457" y="1008522"/>
                </a:lnTo>
                <a:lnTo>
                  <a:pt x="305439" y="1028713"/>
                </a:lnTo>
                <a:lnTo>
                  <a:pt x="307838" y="1061086"/>
                </a:lnTo>
                <a:lnTo>
                  <a:pt x="310089" y="1093313"/>
                </a:lnTo>
                <a:lnTo>
                  <a:pt x="310629" y="1113069"/>
                </a:lnTo>
                <a:lnTo>
                  <a:pt x="310517" y="1132132"/>
                </a:lnTo>
                <a:lnTo>
                  <a:pt x="311357" y="1162718"/>
                </a:lnTo>
                <a:lnTo>
                  <a:pt x="313334" y="1211862"/>
                </a:lnTo>
                <a:lnTo>
                  <a:pt x="318122" y="1251376"/>
                </a:lnTo>
                <a:lnTo>
                  <a:pt x="324243" y="1289205"/>
                </a:lnTo>
                <a:lnTo>
                  <a:pt x="325982" y="1299454"/>
                </a:lnTo>
                <a:lnTo>
                  <a:pt x="327506" y="1313009"/>
                </a:lnTo>
                <a:lnTo>
                  <a:pt x="328646" y="1325801"/>
                </a:lnTo>
                <a:lnTo>
                  <a:pt x="329234" y="1333756"/>
                </a:lnTo>
                <a:lnTo>
                  <a:pt x="341859" y="1342233"/>
                </a:lnTo>
                <a:lnTo>
                  <a:pt x="398807" y="1368593"/>
                </a:lnTo>
                <a:lnTo>
                  <a:pt x="449621" y="1385336"/>
                </a:lnTo>
                <a:lnTo>
                  <a:pt x="467817" y="1387276"/>
                </a:lnTo>
                <a:lnTo>
                  <a:pt x="475211" y="1380151"/>
                </a:lnTo>
                <a:lnTo>
                  <a:pt x="477710" y="1362763"/>
                </a:lnTo>
                <a:lnTo>
                  <a:pt x="472472" y="1349865"/>
                </a:lnTo>
                <a:lnTo>
                  <a:pt x="461864" y="1342419"/>
                </a:lnTo>
                <a:lnTo>
                  <a:pt x="449431" y="1338033"/>
                </a:lnTo>
                <a:lnTo>
                  <a:pt x="438721" y="1334315"/>
                </a:lnTo>
                <a:lnTo>
                  <a:pt x="431463" y="1323349"/>
                </a:lnTo>
                <a:lnTo>
                  <a:pt x="426470" y="1303604"/>
                </a:lnTo>
                <a:lnTo>
                  <a:pt x="422971" y="1282205"/>
                </a:lnTo>
                <a:lnTo>
                  <a:pt x="420192" y="1266281"/>
                </a:lnTo>
                <a:lnTo>
                  <a:pt x="416721" y="1243938"/>
                </a:lnTo>
                <a:lnTo>
                  <a:pt x="412618" y="1208017"/>
                </a:lnTo>
                <a:lnTo>
                  <a:pt x="409374" y="1172605"/>
                </a:lnTo>
                <a:lnTo>
                  <a:pt x="408482" y="1151791"/>
                </a:lnTo>
                <a:lnTo>
                  <a:pt x="409271" y="1130987"/>
                </a:lnTo>
                <a:lnTo>
                  <a:pt x="410105" y="1094927"/>
                </a:lnTo>
                <a:lnTo>
                  <a:pt x="410972" y="1056790"/>
                </a:lnTo>
                <a:lnTo>
                  <a:pt x="411861" y="1029757"/>
                </a:lnTo>
                <a:lnTo>
                  <a:pt x="413724" y="1007567"/>
                </a:lnTo>
                <a:lnTo>
                  <a:pt x="416396" y="978707"/>
                </a:lnTo>
                <a:lnTo>
                  <a:pt x="418127" y="948445"/>
                </a:lnTo>
                <a:lnTo>
                  <a:pt x="417169" y="922048"/>
                </a:lnTo>
                <a:lnTo>
                  <a:pt x="413342" y="898342"/>
                </a:lnTo>
                <a:lnTo>
                  <a:pt x="408447" y="873662"/>
                </a:lnTo>
                <a:lnTo>
                  <a:pt x="403939" y="849605"/>
                </a:lnTo>
                <a:lnTo>
                  <a:pt x="401269" y="827763"/>
                </a:lnTo>
                <a:lnTo>
                  <a:pt x="399529" y="806546"/>
                </a:lnTo>
                <a:lnTo>
                  <a:pt x="397260" y="785215"/>
                </a:lnTo>
                <a:lnTo>
                  <a:pt x="395198" y="766698"/>
                </a:lnTo>
                <a:lnTo>
                  <a:pt x="394081" y="753925"/>
                </a:lnTo>
                <a:lnTo>
                  <a:pt x="393715" y="738703"/>
                </a:lnTo>
                <a:lnTo>
                  <a:pt x="393039" y="715776"/>
                </a:lnTo>
                <a:lnTo>
                  <a:pt x="391344" y="692480"/>
                </a:lnTo>
                <a:lnTo>
                  <a:pt x="387921" y="676150"/>
                </a:lnTo>
                <a:lnTo>
                  <a:pt x="382132" y="662107"/>
                </a:lnTo>
                <a:lnTo>
                  <a:pt x="374978" y="643910"/>
                </a:lnTo>
                <a:lnTo>
                  <a:pt x="361036" y="603376"/>
                </a:lnTo>
                <a:lnTo>
                  <a:pt x="358053" y="581026"/>
                </a:lnTo>
                <a:lnTo>
                  <a:pt x="358254" y="574563"/>
                </a:lnTo>
                <a:lnTo>
                  <a:pt x="359448" y="569928"/>
                </a:lnTo>
                <a:lnTo>
                  <a:pt x="371627" y="568429"/>
                </a:lnTo>
                <a:lnTo>
                  <a:pt x="372846" y="554332"/>
                </a:lnTo>
                <a:lnTo>
                  <a:pt x="372871" y="539357"/>
                </a:lnTo>
                <a:lnTo>
                  <a:pt x="371695" y="519123"/>
                </a:lnTo>
                <a:lnTo>
                  <a:pt x="370212" y="498863"/>
                </a:lnTo>
                <a:lnTo>
                  <a:pt x="369316" y="483809"/>
                </a:lnTo>
                <a:lnTo>
                  <a:pt x="372118" y="433467"/>
                </a:lnTo>
                <a:lnTo>
                  <a:pt x="380372" y="402321"/>
                </a:lnTo>
                <a:lnTo>
                  <a:pt x="383994" y="386702"/>
                </a:lnTo>
                <a:lnTo>
                  <a:pt x="386553" y="372783"/>
                </a:lnTo>
                <a:lnTo>
                  <a:pt x="387845" y="362905"/>
                </a:lnTo>
                <a:lnTo>
                  <a:pt x="388670" y="353532"/>
                </a:lnTo>
                <a:lnTo>
                  <a:pt x="387654" y="347144"/>
                </a:lnTo>
                <a:lnTo>
                  <a:pt x="396278" y="339867"/>
                </a:lnTo>
                <a:lnTo>
                  <a:pt x="409403" y="328461"/>
                </a:lnTo>
                <a:lnTo>
                  <a:pt x="430920" y="309755"/>
                </a:lnTo>
                <a:lnTo>
                  <a:pt x="453528" y="290679"/>
                </a:lnTo>
                <a:lnTo>
                  <a:pt x="469925" y="278158"/>
                </a:lnTo>
                <a:lnTo>
                  <a:pt x="482073" y="270264"/>
                </a:lnTo>
                <a:lnTo>
                  <a:pt x="495685" y="261148"/>
                </a:lnTo>
                <a:lnTo>
                  <a:pt x="508999" y="251996"/>
                </a:lnTo>
                <a:lnTo>
                  <a:pt x="520255" y="243995"/>
                </a:lnTo>
                <a:lnTo>
                  <a:pt x="534534" y="234613"/>
                </a:lnTo>
                <a:lnTo>
                  <a:pt x="575099" y="209324"/>
                </a:lnTo>
                <a:lnTo>
                  <a:pt x="607014" y="184758"/>
                </a:lnTo>
                <a:lnTo>
                  <a:pt x="647734" y="144164"/>
                </a:lnTo>
                <a:lnTo>
                  <a:pt x="659384" y="130330"/>
                </a:lnTo>
                <a:lnTo>
                  <a:pt x="665779" y="124137"/>
                </a:lnTo>
                <a:lnTo>
                  <a:pt x="673249" y="121200"/>
                </a:lnTo>
                <a:lnTo>
                  <a:pt x="680904" y="119609"/>
                </a:lnTo>
                <a:lnTo>
                  <a:pt x="687857" y="117452"/>
                </a:lnTo>
                <a:lnTo>
                  <a:pt x="695249" y="114293"/>
                </a:lnTo>
                <a:lnTo>
                  <a:pt x="703949" y="111010"/>
                </a:lnTo>
                <a:lnTo>
                  <a:pt x="712519" y="107579"/>
                </a:lnTo>
                <a:lnTo>
                  <a:pt x="719518" y="103977"/>
                </a:lnTo>
                <a:lnTo>
                  <a:pt x="727176" y="98974"/>
                </a:lnTo>
                <a:lnTo>
                  <a:pt x="734847" y="94033"/>
                </a:lnTo>
                <a:lnTo>
                  <a:pt x="739635" y="94351"/>
                </a:lnTo>
                <a:lnTo>
                  <a:pt x="744397" y="94744"/>
                </a:lnTo>
                <a:lnTo>
                  <a:pt x="751306" y="98377"/>
                </a:lnTo>
                <a:lnTo>
                  <a:pt x="756043" y="99545"/>
                </a:lnTo>
                <a:lnTo>
                  <a:pt x="760248" y="100377"/>
                </a:lnTo>
                <a:lnTo>
                  <a:pt x="764955" y="99701"/>
                </a:lnTo>
                <a:lnTo>
                  <a:pt x="768934" y="95277"/>
                </a:lnTo>
                <a:lnTo>
                  <a:pt x="770953" y="84864"/>
                </a:lnTo>
                <a:lnTo>
                  <a:pt x="770359" y="70990"/>
                </a:lnTo>
                <a:lnTo>
                  <a:pt x="767732" y="58680"/>
                </a:lnTo>
                <a:lnTo>
                  <a:pt x="763779" y="49384"/>
                </a:lnTo>
                <a:lnTo>
                  <a:pt x="759206" y="44554"/>
                </a:lnTo>
                <a:lnTo>
                  <a:pt x="753046" y="41735"/>
                </a:lnTo>
                <a:lnTo>
                  <a:pt x="764908" y="34712"/>
                </a:lnTo>
                <a:lnTo>
                  <a:pt x="766762" y="31676"/>
                </a:lnTo>
                <a:lnTo>
                  <a:pt x="772276" y="27506"/>
                </a:lnTo>
                <a:lnTo>
                  <a:pt x="773282" y="21518"/>
                </a:lnTo>
                <a:lnTo>
                  <a:pt x="770589" y="16437"/>
                </a:lnTo>
                <a:lnTo>
                  <a:pt x="765009" y="14988"/>
                </a:lnTo>
                <a:lnTo>
                  <a:pt x="751185" y="21618"/>
                </a:lnTo>
                <a:lnTo>
                  <a:pt x="737244" y="28538"/>
                </a:lnTo>
                <a:lnTo>
                  <a:pt x="725022" y="34693"/>
                </a:lnTo>
                <a:lnTo>
                  <a:pt x="716356" y="39030"/>
                </a:lnTo>
                <a:lnTo>
                  <a:pt x="680491" y="63261"/>
                </a:lnTo>
                <a:lnTo>
                  <a:pt x="670464" y="72237"/>
                </a:lnTo>
                <a:lnTo>
                  <a:pt x="655185" y="85353"/>
                </a:lnTo>
                <a:lnTo>
                  <a:pt x="639170" y="98269"/>
                </a:lnTo>
                <a:lnTo>
                  <a:pt x="626935" y="106644"/>
                </a:lnTo>
                <a:lnTo>
                  <a:pt x="611645" y="113832"/>
                </a:lnTo>
                <a:lnTo>
                  <a:pt x="588691" y="124077"/>
                </a:lnTo>
                <a:lnTo>
                  <a:pt x="566015" y="134485"/>
                </a:lnTo>
                <a:lnTo>
                  <a:pt x="551561" y="142166"/>
                </a:lnTo>
                <a:lnTo>
                  <a:pt x="542640" y="148595"/>
                </a:lnTo>
                <a:lnTo>
                  <a:pt x="532209" y="155935"/>
                </a:lnTo>
                <a:lnTo>
                  <a:pt x="471171" y="172461"/>
                </a:lnTo>
                <a:lnTo>
                  <a:pt x="418236" y="179695"/>
                </a:lnTo>
                <a:lnTo>
                  <a:pt x="370255" y="183030"/>
                </a:lnTo>
                <a:lnTo>
                  <a:pt x="348249" y="183383"/>
                </a:lnTo>
                <a:lnTo>
                  <a:pt x="335267" y="183136"/>
                </a:lnTo>
                <a:lnTo>
                  <a:pt x="328128" y="183899"/>
                </a:lnTo>
                <a:lnTo>
                  <a:pt x="320694" y="186411"/>
                </a:lnTo>
                <a:lnTo>
                  <a:pt x="314107" y="189578"/>
                </a:lnTo>
                <a:lnTo>
                  <a:pt x="309511" y="192306"/>
                </a:lnTo>
                <a:lnTo>
                  <a:pt x="303648" y="192198"/>
                </a:lnTo>
                <a:lnTo>
                  <a:pt x="293974" y="189001"/>
                </a:lnTo>
                <a:lnTo>
                  <a:pt x="282874" y="184809"/>
                </a:lnTo>
                <a:lnTo>
                  <a:pt x="272732" y="181714"/>
                </a:lnTo>
                <a:lnTo>
                  <a:pt x="262568" y="179354"/>
                </a:lnTo>
                <a:lnTo>
                  <a:pt x="251807" y="176144"/>
                </a:lnTo>
                <a:lnTo>
                  <a:pt x="243359" y="172368"/>
                </a:lnTo>
                <a:lnTo>
                  <a:pt x="240131" y="168316"/>
                </a:lnTo>
                <a:lnTo>
                  <a:pt x="241567" y="160875"/>
                </a:lnTo>
                <a:lnTo>
                  <a:pt x="244416" y="149256"/>
                </a:lnTo>
                <a:lnTo>
                  <a:pt x="247605" y="137080"/>
                </a:lnTo>
                <a:lnTo>
                  <a:pt x="250063" y="127968"/>
                </a:lnTo>
                <a:lnTo>
                  <a:pt x="252100" y="118280"/>
                </a:lnTo>
                <a:lnTo>
                  <a:pt x="254201" y="104171"/>
                </a:lnTo>
                <a:lnTo>
                  <a:pt x="255633" y="88952"/>
                </a:lnTo>
                <a:lnTo>
                  <a:pt x="255663" y="75936"/>
                </a:lnTo>
                <a:lnTo>
                  <a:pt x="255674" y="63194"/>
                </a:lnTo>
                <a:lnTo>
                  <a:pt x="255082" y="53150"/>
                </a:lnTo>
                <a:lnTo>
                  <a:pt x="222419" y="9658"/>
                </a:lnTo>
                <a:lnTo>
                  <a:pt x="177518" y="0"/>
                </a:lnTo>
                <a:lnTo>
                  <a:pt x="159408" y="515"/>
                </a:lnTo>
                <a:lnTo>
                  <a:pt x="115874" y="24618"/>
                </a:lnTo>
                <a:lnTo>
                  <a:pt x="102506" y="82146"/>
                </a:lnTo>
                <a:lnTo>
                  <a:pt x="102155" y="107549"/>
                </a:lnTo>
                <a:lnTo>
                  <a:pt x="104419" y="130061"/>
                </a:lnTo>
                <a:lnTo>
                  <a:pt x="109347" y="148465"/>
                </a:lnTo>
                <a:lnTo>
                  <a:pt x="111888" y="158399"/>
                </a:lnTo>
                <a:lnTo>
                  <a:pt x="114919" y="164501"/>
                </a:lnTo>
                <a:lnTo>
                  <a:pt x="120401" y="169281"/>
                </a:lnTo>
                <a:lnTo>
                  <a:pt x="130302" y="175250"/>
                </a:lnTo>
                <a:lnTo>
                  <a:pt x="134912" y="177929"/>
                </a:lnTo>
                <a:lnTo>
                  <a:pt x="128714" y="184597"/>
                </a:lnTo>
                <a:lnTo>
                  <a:pt x="127698" y="186870"/>
                </a:lnTo>
                <a:lnTo>
                  <a:pt x="111085" y="198518"/>
                </a:lnTo>
                <a:lnTo>
                  <a:pt x="75022" y="222575"/>
                </a:lnTo>
                <a:lnTo>
                  <a:pt x="37944" y="247887"/>
                </a:lnTo>
                <a:lnTo>
                  <a:pt x="6753" y="288499"/>
                </a:lnTo>
                <a:lnTo>
                  <a:pt x="0" y="306936"/>
                </a:lnTo>
                <a:lnTo>
                  <a:pt x="33299" y="342306"/>
                </a:lnTo>
                <a:lnTo>
                  <a:pt x="51228" y="361251"/>
                </a:lnTo>
                <a:lnTo>
                  <a:pt x="59932" y="370208"/>
                </a:lnTo>
                <a:lnTo>
                  <a:pt x="65557" y="375618"/>
                </a:lnTo>
                <a:lnTo>
                  <a:pt x="72581" y="386307"/>
                </a:lnTo>
                <a:lnTo>
                  <a:pt x="80429" y="403054"/>
                </a:lnTo>
                <a:lnTo>
                  <a:pt x="87638" y="420200"/>
                </a:lnTo>
                <a:lnTo>
                  <a:pt x="92748" y="432082"/>
                </a:lnTo>
                <a:lnTo>
                  <a:pt x="95942" y="444811"/>
                </a:lnTo>
                <a:lnTo>
                  <a:pt x="98507" y="463932"/>
                </a:lnTo>
                <a:lnTo>
                  <a:pt x="100634" y="482879"/>
                </a:lnTo>
                <a:lnTo>
                  <a:pt x="102514" y="495087"/>
                </a:lnTo>
                <a:lnTo>
                  <a:pt x="104181" y="506138"/>
                </a:lnTo>
                <a:lnTo>
                  <a:pt x="105402" y="522325"/>
                </a:lnTo>
                <a:lnTo>
                  <a:pt x="106048" y="538174"/>
                </a:lnTo>
                <a:lnTo>
                  <a:pt x="105994" y="548211"/>
                </a:lnTo>
                <a:lnTo>
                  <a:pt x="104316" y="554199"/>
                </a:lnTo>
                <a:lnTo>
                  <a:pt x="101866" y="560639"/>
                </a:lnTo>
                <a:lnTo>
                  <a:pt x="101007" y="566158"/>
                </a:lnTo>
                <a:lnTo>
                  <a:pt x="104101" y="569382"/>
                </a:lnTo>
                <a:lnTo>
                  <a:pt x="111841" y="569892"/>
                </a:lnTo>
                <a:lnTo>
                  <a:pt x="121154" y="569629"/>
                </a:lnTo>
                <a:lnTo>
                  <a:pt x="128844" y="570728"/>
                </a:lnTo>
                <a:lnTo>
                  <a:pt x="131711" y="575325"/>
                </a:lnTo>
                <a:lnTo>
                  <a:pt x="128810" y="587713"/>
                </a:lnTo>
                <a:lnTo>
                  <a:pt x="122715" y="607404"/>
                </a:lnTo>
                <a:lnTo>
                  <a:pt x="115507" y="629387"/>
                </a:lnTo>
                <a:lnTo>
                  <a:pt x="109270" y="648655"/>
                </a:lnTo>
                <a:lnTo>
                  <a:pt x="105074" y="673265"/>
                </a:lnTo>
                <a:lnTo>
                  <a:pt x="102647" y="707829"/>
                </a:lnTo>
                <a:lnTo>
                  <a:pt x="102202" y="742086"/>
                </a:lnTo>
                <a:lnTo>
                  <a:pt x="103949" y="765774"/>
                </a:lnTo>
                <a:lnTo>
                  <a:pt x="107499" y="786749"/>
                </a:lnTo>
                <a:lnTo>
                  <a:pt x="111425" y="814779"/>
                </a:lnTo>
                <a:lnTo>
                  <a:pt x="114324" y="842582"/>
                </a:lnTo>
                <a:lnTo>
                  <a:pt x="114795" y="862879"/>
                </a:lnTo>
                <a:lnTo>
                  <a:pt x="113175" y="889306"/>
                </a:lnTo>
                <a:lnTo>
                  <a:pt x="111479" y="930746"/>
                </a:lnTo>
                <a:lnTo>
                  <a:pt x="110646" y="972698"/>
                </a:lnTo>
                <a:lnTo>
                  <a:pt x="111620" y="1000661"/>
                </a:lnTo>
                <a:lnTo>
                  <a:pt x="115319" y="1032797"/>
                </a:lnTo>
                <a:lnTo>
                  <a:pt x="120742" y="1084070"/>
                </a:lnTo>
                <a:lnTo>
                  <a:pt x="126036" y="1135183"/>
                </a:lnTo>
                <a:lnTo>
                  <a:pt x="129349" y="1166840"/>
                </a:lnTo>
                <a:lnTo>
                  <a:pt x="131550" y="1188251"/>
                </a:lnTo>
                <a:lnTo>
                  <a:pt x="134200" y="1215745"/>
                </a:lnTo>
                <a:lnTo>
                  <a:pt x="136318" y="1240825"/>
                </a:lnTo>
                <a:lnTo>
                  <a:pt x="136918" y="1254991"/>
                </a:lnTo>
                <a:lnTo>
                  <a:pt x="136041" y="1263948"/>
                </a:lnTo>
                <a:lnTo>
                  <a:pt x="134926" y="1276649"/>
                </a:lnTo>
                <a:lnTo>
                  <a:pt x="134252" y="1289529"/>
                </a:lnTo>
                <a:lnTo>
                  <a:pt x="134696" y="1299022"/>
                </a:lnTo>
                <a:lnTo>
                  <a:pt x="136620" y="1308857"/>
                </a:lnTo>
                <a:lnTo>
                  <a:pt x="139182" y="1322512"/>
                </a:lnTo>
                <a:lnTo>
                  <a:pt x="141311" y="1335989"/>
                </a:lnTo>
                <a:lnTo>
                  <a:pt x="141935" y="1345288"/>
                </a:lnTo>
                <a:lnTo>
                  <a:pt x="142231" y="1354063"/>
                </a:lnTo>
                <a:lnTo>
                  <a:pt x="144503" y="1366297"/>
                </a:lnTo>
                <a:lnTo>
                  <a:pt x="175321" y="1395377"/>
                </a:lnTo>
                <a:lnTo>
                  <a:pt x="182120" y="1396911"/>
                </a:lnTo>
                <a:lnTo>
                  <a:pt x="184797" y="1397333"/>
                </a:lnTo>
                <a:close/>
              </a:path>
            </a:pathLst>
          </a:custGeom>
          <a:ln w="3175">
            <a:solidFill>
              <a:srgbClr val="21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65947" y="7138847"/>
            <a:ext cx="433920" cy="148589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265947" y="7133469"/>
            <a:ext cx="434340" cy="1491615"/>
          </a:xfrm>
          <a:custGeom>
            <a:avLst/>
            <a:gdLst/>
            <a:ahLst/>
            <a:cxnLst/>
            <a:rect l="l" t="t" r="r" b="b"/>
            <a:pathLst>
              <a:path w="434340" h="1491615">
                <a:moveTo>
                  <a:pt x="112344" y="1380191"/>
                </a:moveTo>
                <a:lnTo>
                  <a:pt x="109347" y="1414672"/>
                </a:lnTo>
                <a:lnTo>
                  <a:pt x="122123" y="1415611"/>
                </a:lnTo>
                <a:lnTo>
                  <a:pt x="126111" y="1378794"/>
                </a:lnTo>
                <a:lnTo>
                  <a:pt x="145784" y="1386617"/>
                </a:lnTo>
                <a:lnTo>
                  <a:pt x="158054" y="1393753"/>
                </a:lnTo>
                <a:lnTo>
                  <a:pt x="168062" y="1404278"/>
                </a:lnTo>
                <a:lnTo>
                  <a:pt x="180949" y="1422266"/>
                </a:lnTo>
                <a:lnTo>
                  <a:pt x="180657" y="1425403"/>
                </a:lnTo>
                <a:lnTo>
                  <a:pt x="182460" y="1432617"/>
                </a:lnTo>
                <a:lnTo>
                  <a:pt x="197815" y="1431423"/>
                </a:lnTo>
                <a:lnTo>
                  <a:pt x="216674" y="1430654"/>
                </a:lnTo>
                <a:lnTo>
                  <a:pt x="243420" y="1430099"/>
                </a:lnTo>
                <a:lnTo>
                  <a:pt x="267909" y="1429530"/>
                </a:lnTo>
                <a:lnTo>
                  <a:pt x="279996" y="1428718"/>
                </a:lnTo>
                <a:lnTo>
                  <a:pt x="283917" y="1426865"/>
                </a:lnTo>
                <a:lnTo>
                  <a:pt x="287588" y="1423363"/>
                </a:lnTo>
                <a:lnTo>
                  <a:pt x="286415" y="1418325"/>
                </a:lnTo>
                <a:lnTo>
                  <a:pt x="275805" y="1411865"/>
                </a:lnTo>
                <a:lnTo>
                  <a:pt x="260050" y="1406756"/>
                </a:lnTo>
                <a:lnTo>
                  <a:pt x="245681" y="1402856"/>
                </a:lnTo>
                <a:lnTo>
                  <a:pt x="231578" y="1395872"/>
                </a:lnTo>
                <a:lnTo>
                  <a:pt x="194140" y="1357056"/>
                </a:lnTo>
                <a:lnTo>
                  <a:pt x="179438" y="1319599"/>
                </a:lnTo>
                <a:lnTo>
                  <a:pt x="181168" y="1293489"/>
                </a:lnTo>
                <a:lnTo>
                  <a:pt x="185929" y="1263456"/>
                </a:lnTo>
                <a:lnTo>
                  <a:pt x="191959" y="1232628"/>
                </a:lnTo>
                <a:lnTo>
                  <a:pt x="197497" y="1204131"/>
                </a:lnTo>
                <a:lnTo>
                  <a:pt x="208849" y="1133582"/>
                </a:lnTo>
                <a:lnTo>
                  <a:pt x="216573" y="1076979"/>
                </a:lnTo>
                <a:lnTo>
                  <a:pt x="217543" y="1064970"/>
                </a:lnTo>
                <a:lnTo>
                  <a:pt x="218579" y="1053936"/>
                </a:lnTo>
                <a:lnTo>
                  <a:pt x="220102" y="1044276"/>
                </a:lnTo>
                <a:lnTo>
                  <a:pt x="222529" y="1036389"/>
                </a:lnTo>
                <a:lnTo>
                  <a:pt x="226491" y="1027207"/>
                </a:lnTo>
                <a:lnTo>
                  <a:pt x="231330" y="1018089"/>
                </a:lnTo>
                <a:lnTo>
                  <a:pt x="277905" y="1008627"/>
                </a:lnTo>
                <a:lnTo>
                  <a:pt x="293111" y="956533"/>
                </a:lnTo>
                <a:lnTo>
                  <a:pt x="291775" y="929363"/>
                </a:lnTo>
                <a:lnTo>
                  <a:pt x="290537" y="909618"/>
                </a:lnTo>
                <a:lnTo>
                  <a:pt x="291022" y="884533"/>
                </a:lnTo>
                <a:lnTo>
                  <a:pt x="292835" y="844978"/>
                </a:lnTo>
                <a:lnTo>
                  <a:pt x="294511" y="805266"/>
                </a:lnTo>
                <a:lnTo>
                  <a:pt x="294589" y="779710"/>
                </a:lnTo>
                <a:lnTo>
                  <a:pt x="292808" y="761580"/>
                </a:lnTo>
                <a:lnTo>
                  <a:pt x="290564" y="738303"/>
                </a:lnTo>
                <a:lnTo>
                  <a:pt x="288875" y="715514"/>
                </a:lnTo>
                <a:lnTo>
                  <a:pt x="288759" y="698849"/>
                </a:lnTo>
                <a:lnTo>
                  <a:pt x="289525" y="682170"/>
                </a:lnTo>
                <a:lnTo>
                  <a:pt x="289787" y="659164"/>
                </a:lnTo>
                <a:lnTo>
                  <a:pt x="288823" y="615194"/>
                </a:lnTo>
                <a:lnTo>
                  <a:pt x="285610" y="577894"/>
                </a:lnTo>
                <a:lnTo>
                  <a:pt x="307888" y="573089"/>
                </a:lnTo>
                <a:lnTo>
                  <a:pt x="319671" y="570410"/>
                </a:lnTo>
                <a:lnTo>
                  <a:pt x="324883" y="568889"/>
                </a:lnTo>
                <a:lnTo>
                  <a:pt x="327444" y="567556"/>
                </a:lnTo>
                <a:lnTo>
                  <a:pt x="330873" y="565423"/>
                </a:lnTo>
                <a:lnTo>
                  <a:pt x="345757" y="560990"/>
                </a:lnTo>
                <a:lnTo>
                  <a:pt x="341541" y="544125"/>
                </a:lnTo>
                <a:lnTo>
                  <a:pt x="345833" y="541254"/>
                </a:lnTo>
                <a:lnTo>
                  <a:pt x="353773" y="538603"/>
                </a:lnTo>
                <a:lnTo>
                  <a:pt x="367645" y="535276"/>
                </a:lnTo>
                <a:lnTo>
                  <a:pt x="382127" y="531839"/>
                </a:lnTo>
                <a:lnTo>
                  <a:pt x="391896" y="528859"/>
                </a:lnTo>
                <a:lnTo>
                  <a:pt x="399415" y="525468"/>
                </a:lnTo>
                <a:lnTo>
                  <a:pt x="408038" y="527640"/>
                </a:lnTo>
                <a:lnTo>
                  <a:pt x="411213" y="527932"/>
                </a:lnTo>
                <a:lnTo>
                  <a:pt x="415007" y="527029"/>
                </a:lnTo>
                <a:lnTo>
                  <a:pt x="419536" y="524567"/>
                </a:lnTo>
                <a:lnTo>
                  <a:pt x="421719" y="521342"/>
                </a:lnTo>
                <a:lnTo>
                  <a:pt x="418477" y="518153"/>
                </a:lnTo>
                <a:lnTo>
                  <a:pt x="414694" y="514686"/>
                </a:lnTo>
                <a:lnTo>
                  <a:pt x="415834" y="510768"/>
                </a:lnTo>
                <a:lnTo>
                  <a:pt x="419772" y="507498"/>
                </a:lnTo>
                <a:lnTo>
                  <a:pt x="424383" y="505974"/>
                </a:lnTo>
                <a:lnTo>
                  <a:pt x="430022" y="505631"/>
                </a:lnTo>
                <a:lnTo>
                  <a:pt x="433362" y="494798"/>
                </a:lnTo>
                <a:lnTo>
                  <a:pt x="433641" y="491636"/>
                </a:lnTo>
                <a:lnTo>
                  <a:pt x="433908" y="488524"/>
                </a:lnTo>
                <a:lnTo>
                  <a:pt x="426961" y="476192"/>
                </a:lnTo>
                <a:lnTo>
                  <a:pt x="424040" y="472827"/>
                </a:lnTo>
                <a:lnTo>
                  <a:pt x="421132" y="469449"/>
                </a:lnTo>
                <a:lnTo>
                  <a:pt x="419481" y="460648"/>
                </a:lnTo>
                <a:lnTo>
                  <a:pt x="415683" y="458019"/>
                </a:lnTo>
                <a:lnTo>
                  <a:pt x="411911" y="455390"/>
                </a:lnTo>
                <a:lnTo>
                  <a:pt x="412115" y="443553"/>
                </a:lnTo>
                <a:lnTo>
                  <a:pt x="418757" y="432200"/>
                </a:lnTo>
                <a:lnTo>
                  <a:pt x="414756" y="431920"/>
                </a:lnTo>
                <a:lnTo>
                  <a:pt x="409080" y="431550"/>
                </a:lnTo>
                <a:lnTo>
                  <a:pt x="400596" y="430683"/>
                </a:lnTo>
                <a:lnTo>
                  <a:pt x="393093" y="429000"/>
                </a:lnTo>
                <a:lnTo>
                  <a:pt x="390359" y="426180"/>
                </a:lnTo>
                <a:lnTo>
                  <a:pt x="391541" y="421519"/>
                </a:lnTo>
                <a:lnTo>
                  <a:pt x="403555" y="422408"/>
                </a:lnTo>
                <a:lnTo>
                  <a:pt x="397649" y="416452"/>
                </a:lnTo>
                <a:lnTo>
                  <a:pt x="391661" y="412826"/>
                </a:lnTo>
                <a:lnTo>
                  <a:pt x="383963" y="410711"/>
                </a:lnTo>
                <a:lnTo>
                  <a:pt x="376616" y="409815"/>
                </a:lnTo>
                <a:lnTo>
                  <a:pt x="371678" y="409848"/>
                </a:lnTo>
                <a:lnTo>
                  <a:pt x="364127" y="409982"/>
                </a:lnTo>
                <a:lnTo>
                  <a:pt x="351031" y="409792"/>
                </a:lnTo>
                <a:lnTo>
                  <a:pt x="337634" y="409442"/>
                </a:lnTo>
                <a:lnTo>
                  <a:pt x="329184" y="409098"/>
                </a:lnTo>
                <a:lnTo>
                  <a:pt x="323608" y="408679"/>
                </a:lnTo>
                <a:lnTo>
                  <a:pt x="310489" y="411676"/>
                </a:lnTo>
                <a:lnTo>
                  <a:pt x="300336" y="371096"/>
                </a:lnTo>
                <a:lnTo>
                  <a:pt x="299378" y="361930"/>
                </a:lnTo>
                <a:lnTo>
                  <a:pt x="280373" y="323915"/>
                </a:lnTo>
                <a:lnTo>
                  <a:pt x="274586" y="316718"/>
                </a:lnTo>
                <a:lnTo>
                  <a:pt x="267581" y="306991"/>
                </a:lnTo>
                <a:lnTo>
                  <a:pt x="257313" y="291477"/>
                </a:lnTo>
                <a:lnTo>
                  <a:pt x="246785" y="275506"/>
                </a:lnTo>
                <a:lnTo>
                  <a:pt x="239001" y="264407"/>
                </a:lnTo>
                <a:lnTo>
                  <a:pt x="232767" y="256538"/>
                </a:lnTo>
                <a:lnTo>
                  <a:pt x="226201" y="247308"/>
                </a:lnTo>
                <a:lnTo>
                  <a:pt x="221190" y="237595"/>
                </a:lnTo>
                <a:lnTo>
                  <a:pt x="219621" y="228276"/>
                </a:lnTo>
                <a:lnTo>
                  <a:pt x="221520" y="219640"/>
                </a:lnTo>
                <a:lnTo>
                  <a:pt x="257386" y="194570"/>
                </a:lnTo>
                <a:lnTo>
                  <a:pt x="266990" y="191481"/>
                </a:lnTo>
                <a:lnTo>
                  <a:pt x="279158" y="162401"/>
                </a:lnTo>
                <a:lnTo>
                  <a:pt x="279349" y="160089"/>
                </a:lnTo>
                <a:lnTo>
                  <a:pt x="282930" y="146945"/>
                </a:lnTo>
                <a:lnTo>
                  <a:pt x="286004" y="120300"/>
                </a:lnTo>
                <a:lnTo>
                  <a:pt x="287462" y="100712"/>
                </a:lnTo>
                <a:lnTo>
                  <a:pt x="275107" y="51695"/>
                </a:lnTo>
                <a:lnTo>
                  <a:pt x="248266" y="11004"/>
                </a:lnTo>
                <a:lnTo>
                  <a:pt x="184846" y="0"/>
                </a:lnTo>
                <a:lnTo>
                  <a:pt x="148907" y="5813"/>
                </a:lnTo>
                <a:lnTo>
                  <a:pt x="115747" y="28174"/>
                </a:lnTo>
                <a:lnTo>
                  <a:pt x="96291" y="76357"/>
                </a:lnTo>
                <a:lnTo>
                  <a:pt x="84493" y="119767"/>
                </a:lnTo>
                <a:lnTo>
                  <a:pt x="84409" y="129327"/>
                </a:lnTo>
                <a:lnTo>
                  <a:pt x="84207" y="135829"/>
                </a:lnTo>
                <a:lnTo>
                  <a:pt x="80928" y="141355"/>
                </a:lnTo>
                <a:lnTo>
                  <a:pt x="71615" y="147986"/>
                </a:lnTo>
                <a:lnTo>
                  <a:pt x="59612" y="156656"/>
                </a:lnTo>
                <a:lnTo>
                  <a:pt x="50531" y="166484"/>
                </a:lnTo>
                <a:lnTo>
                  <a:pt x="44706" y="176997"/>
                </a:lnTo>
                <a:lnTo>
                  <a:pt x="42468" y="187725"/>
                </a:lnTo>
                <a:lnTo>
                  <a:pt x="41623" y="197226"/>
                </a:lnTo>
                <a:lnTo>
                  <a:pt x="40827" y="204360"/>
                </a:lnTo>
                <a:lnTo>
                  <a:pt x="41750" y="208958"/>
                </a:lnTo>
                <a:lnTo>
                  <a:pt x="46062" y="210851"/>
                </a:lnTo>
                <a:lnTo>
                  <a:pt x="52091" y="211812"/>
                </a:lnTo>
                <a:lnTo>
                  <a:pt x="56127" y="213958"/>
                </a:lnTo>
                <a:lnTo>
                  <a:pt x="56867" y="217640"/>
                </a:lnTo>
                <a:lnTo>
                  <a:pt x="53009" y="223208"/>
                </a:lnTo>
                <a:lnTo>
                  <a:pt x="42281" y="240548"/>
                </a:lnTo>
                <a:lnTo>
                  <a:pt x="27387" y="271121"/>
                </a:lnTo>
                <a:lnTo>
                  <a:pt x="14522" y="302591"/>
                </a:lnTo>
                <a:lnTo>
                  <a:pt x="9880" y="322624"/>
                </a:lnTo>
                <a:lnTo>
                  <a:pt x="11455" y="337647"/>
                </a:lnTo>
                <a:lnTo>
                  <a:pt x="13003" y="358149"/>
                </a:lnTo>
                <a:lnTo>
                  <a:pt x="16674" y="401983"/>
                </a:lnTo>
                <a:lnTo>
                  <a:pt x="23520" y="452202"/>
                </a:lnTo>
                <a:lnTo>
                  <a:pt x="32969" y="491619"/>
                </a:lnTo>
                <a:lnTo>
                  <a:pt x="67602" y="517734"/>
                </a:lnTo>
                <a:lnTo>
                  <a:pt x="70714" y="521365"/>
                </a:lnTo>
                <a:lnTo>
                  <a:pt x="71691" y="529778"/>
                </a:lnTo>
                <a:lnTo>
                  <a:pt x="70534" y="540257"/>
                </a:lnTo>
                <a:lnTo>
                  <a:pt x="67246" y="550081"/>
                </a:lnTo>
                <a:lnTo>
                  <a:pt x="61136" y="565303"/>
                </a:lnTo>
                <a:lnTo>
                  <a:pt x="52762" y="589245"/>
                </a:lnTo>
                <a:lnTo>
                  <a:pt x="43940" y="614925"/>
                </a:lnTo>
                <a:lnTo>
                  <a:pt x="36487" y="635361"/>
                </a:lnTo>
                <a:lnTo>
                  <a:pt x="30299" y="661795"/>
                </a:lnTo>
                <a:lnTo>
                  <a:pt x="25904" y="704030"/>
                </a:lnTo>
                <a:lnTo>
                  <a:pt x="26039" y="753105"/>
                </a:lnTo>
                <a:lnTo>
                  <a:pt x="33439" y="800055"/>
                </a:lnTo>
                <a:lnTo>
                  <a:pt x="46061" y="858218"/>
                </a:lnTo>
                <a:lnTo>
                  <a:pt x="52646" y="889695"/>
                </a:lnTo>
                <a:lnTo>
                  <a:pt x="55332" y="905365"/>
                </a:lnTo>
                <a:lnTo>
                  <a:pt x="56261" y="916108"/>
                </a:lnTo>
                <a:lnTo>
                  <a:pt x="58401" y="936711"/>
                </a:lnTo>
                <a:lnTo>
                  <a:pt x="62091" y="967038"/>
                </a:lnTo>
                <a:lnTo>
                  <a:pt x="65631" y="995578"/>
                </a:lnTo>
                <a:lnTo>
                  <a:pt x="67322" y="1010824"/>
                </a:lnTo>
                <a:lnTo>
                  <a:pt x="69331" y="1017465"/>
                </a:lnTo>
                <a:lnTo>
                  <a:pt x="72658" y="1026996"/>
                </a:lnTo>
                <a:lnTo>
                  <a:pt x="73882" y="1038144"/>
                </a:lnTo>
                <a:lnTo>
                  <a:pt x="69583" y="1049635"/>
                </a:lnTo>
                <a:lnTo>
                  <a:pt x="57807" y="1066808"/>
                </a:lnTo>
                <a:lnTo>
                  <a:pt x="42448" y="1094878"/>
                </a:lnTo>
                <a:lnTo>
                  <a:pt x="28829" y="1132394"/>
                </a:lnTo>
                <a:lnTo>
                  <a:pt x="22275" y="1177905"/>
                </a:lnTo>
                <a:lnTo>
                  <a:pt x="22513" y="1200883"/>
                </a:lnTo>
                <a:lnTo>
                  <a:pt x="22656" y="1239688"/>
                </a:lnTo>
                <a:lnTo>
                  <a:pt x="23018" y="1277621"/>
                </a:lnTo>
                <a:lnTo>
                  <a:pt x="23914" y="1297984"/>
                </a:lnTo>
                <a:lnTo>
                  <a:pt x="25364" y="1306031"/>
                </a:lnTo>
                <a:lnTo>
                  <a:pt x="26122" y="1316766"/>
                </a:lnTo>
                <a:lnTo>
                  <a:pt x="24715" y="1328079"/>
                </a:lnTo>
                <a:lnTo>
                  <a:pt x="19672" y="1337862"/>
                </a:lnTo>
                <a:lnTo>
                  <a:pt x="12164" y="1347211"/>
                </a:lnTo>
                <a:lnTo>
                  <a:pt x="5373" y="1357853"/>
                </a:lnTo>
                <a:lnTo>
                  <a:pt x="814" y="1368803"/>
                </a:lnTo>
                <a:lnTo>
                  <a:pt x="0" y="1379073"/>
                </a:lnTo>
                <a:lnTo>
                  <a:pt x="2294" y="1393147"/>
                </a:lnTo>
                <a:lnTo>
                  <a:pt x="5280" y="1412166"/>
                </a:lnTo>
                <a:lnTo>
                  <a:pt x="7908" y="1429991"/>
                </a:lnTo>
                <a:lnTo>
                  <a:pt x="9131" y="1440478"/>
                </a:lnTo>
                <a:lnTo>
                  <a:pt x="10457" y="1447989"/>
                </a:lnTo>
                <a:lnTo>
                  <a:pt x="33860" y="1482247"/>
                </a:lnTo>
                <a:lnTo>
                  <a:pt x="78587" y="1491291"/>
                </a:lnTo>
                <a:lnTo>
                  <a:pt x="87588" y="1487956"/>
                </a:lnTo>
                <a:lnTo>
                  <a:pt x="92714" y="1481461"/>
                </a:lnTo>
                <a:lnTo>
                  <a:pt x="94752" y="1473471"/>
                </a:lnTo>
                <a:lnTo>
                  <a:pt x="94488" y="1465649"/>
                </a:lnTo>
                <a:lnTo>
                  <a:pt x="93653" y="1455154"/>
                </a:lnTo>
                <a:lnTo>
                  <a:pt x="92946" y="1440683"/>
                </a:lnTo>
                <a:lnTo>
                  <a:pt x="91489" y="1426157"/>
                </a:lnTo>
                <a:lnTo>
                  <a:pt x="88404" y="1415497"/>
                </a:lnTo>
                <a:lnTo>
                  <a:pt x="84234" y="1406182"/>
                </a:lnTo>
                <a:lnTo>
                  <a:pt x="80494" y="1394399"/>
                </a:lnTo>
                <a:lnTo>
                  <a:pt x="77851" y="1382107"/>
                </a:lnTo>
                <a:lnTo>
                  <a:pt x="76974" y="1371263"/>
                </a:lnTo>
                <a:lnTo>
                  <a:pt x="77277" y="1360883"/>
                </a:lnTo>
                <a:lnTo>
                  <a:pt x="77662" y="1349609"/>
                </a:lnTo>
                <a:lnTo>
                  <a:pt x="78001" y="1338927"/>
                </a:lnTo>
                <a:lnTo>
                  <a:pt x="83858" y="1286138"/>
                </a:lnTo>
                <a:lnTo>
                  <a:pt x="95073" y="1248567"/>
                </a:lnTo>
                <a:lnTo>
                  <a:pt x="103792" y="1221960"/>
                </a:lnTo>
                <a:lnTo>
                  <a:pt x="111275" y="1199113"/>
                </a:lnTo>
                <a:lnTo>
                  <a:pt x="114452" y="1189412"/>
                </a:lnTo>
                <a:lnTo>
                  <a:pt x="118243" y="1215362"/>
                </a:lnTo>
                <a:lnTo>
                  <a:pt x="120115" y="1229563"/>
                </a:lnTo>
                <a:lnTo>
                  <a:pt x="120612" y="1237010"/>
                </a:lnTo>
                <a:lnTo>
                  <a:pt x="120281" y="1242701"/>
                </a:lnTo>
                <a:lnTo>
                  <a:pt x="119784" y="1254748"/>
                </a:lnTo>
                <a:lnTo>
                  <a:pt x="118238" y="1275375"/>
                </a:lnTo>
                <a:lnTo>
                  <a:pt x="113875" y="1300683"/>
                </a:lnTo>
                <a:lnTo>
                  <a:pt x="104927" y="1326775"/>
                </a:lnTo>
                <a:lnTo>
                  <a:pt x="99807" y="1334692"/>
                </a:lnTo>
                <a:lnTo>
                  <a:pt x="94464" y="1343350"/>
                </a:lnTo>
                <a:lnTo>
                  <a:pt x="91209" y="1352173"/>
                </a:lnTo>
                <a:lnTo>
                  <a:pt x="92354" y="1360582"/>
                </a:lnTo>
                <a:lnTo>
                  <a:pt x="97797" y="1368141"/>
                </a:lnTo>
                <a:lnTo>
                  <a:pt x="104411" y="1374382"/>
                </a:lnTo>
                <a:lnTo>
                  <a:pt x="109994" y="1378626"/>
                </a:lnTo>
                <a:lnTo>
                  <a:pt x="112344" y="1380191"/>
                </a:lnTo>
                <a:close/>
              </a:path>
            </a:pathLst>
          </a:custGeom>
          <a:ln w="3175">
            <a:solidFill>
              <a:srgbClr val="21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34424" y="7320877"/>
            <a:ext cx="114388" cy="22252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90658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476" y="1204861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5"/>
                </a:lnTo>
                <a:lnTo>
                  <a:pt x="4824" y="7102"/>
                </a:lnTo>
                <a:lnTo>
                  <a:pt x="1293" y="14808"/>
                </a:lnTo>
                <a:lnTo>
                  <a:pt x="0" y="24244"/>
                </a:lnTo>
                <a:lnTo>
                  <a:pt x="0" y="544614"/>
                </a:lnTo>
                <a:lnTo>
                  <a:pt x="1293" y="554049"/>
                </a:lnTo>
                <a:lnTo>
                  <a:pt x="4824" y="561755"/>
                </a:lnTo>
                <a:lnTo>
                  <a:pt x="10067" y="566952"/>
                </a:lnTo>
                <a:lnTo>
                  <a:pt x="16497" y="568858"/>
                </a:lnTo>
                <a:lnTo>
                  <a:pt x="397446" y="568858"/>
                </a:lnTo>
                <a:lnTo>
                  <a:pt x="403865" y="566952"/>
                </a:lnTo>
                <a:lnTo>
                  <a:pt x="409109" y="561755"/>
                </a:lnTo>
                <a:lnTo>
                  <a:pt x="412646" y="554049"/>
                </a:lnTo>
                <a:lnTo>
                  <a:pt x="413943" y="544614"/>
                </a:lnTo>
                <a:lnTo>
                  <a:pt x="413943" y="24244"/>
                </a:lnTo>
                <a:lnTo>
                  <a:pt x="412646" y="14808"/>
                </a:lnTo>
                <a:lnTo>
                  <a:pt x="409109" y="7102"/>
                </a:lnTo>
                <a:lnTo>
                  <a:pt x="403865" y="1905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5948" y="1235748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70"/>
                </a:moveTo>
                <a:lnTo>
                  <a:pt x="367818" y="493876"/>
                </a:lnTo>
                <a:lnTo>
                  <a:pt x="364670" y="500743"/>
                </a:lnTo>
                <a:lnTo>
                  <a:pt x="360004" y="505374"/>
                </a:lnTo>
                <a:lnTo>
                  <a:pt x="354291" y="507072"/>
                </a:lnTo>
                <a:lnTo>
                  <a:pt x="14693" y="507072"/>
                </a:lnTo>
                <a:lnTo>
                  <a:pt x="8974" y="505374"/>
                </a:lnTo>
                <a:lnTo>
                  <a:pt x="4303" y="500743"/>
                </a:lnTo>
                <a:lnTo>
                  <a:pt x="1154" y="493876"/>
                </a:lnTo>
                <a:lnTo>
                  <a:pt x="0" y="485470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8224" y="1824152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5046" y="1163193"/>
            <a:ext cx="23387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PRODUCT</a:t>
            </a:r>
            <a:r>
              <a:rPr sz="1600" spc="-7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ARCHITECTURE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6155" y="1457249"/>
            <a:ext cx="108204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产品架构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4718" y="1367002"/>
            <a:ext cx="254635" cy="245110"/>
          </a:xfrm>
          <a:custGeom>
            <a:avLst/>
            <a:gdLst/>
            <a:ahLst/>
            <a:cxnLst/>
            <a:rect l="l" t="t" r="r" b="b"/>
            <a:pathLst>
              <a:path w="254634" h="245109">
                <a:moveTo>
                  <a:pt x="50080" y="28137"/>
                </a:moveTo>
                <a:lnTo>
                  <a:pt x="14225" y="53549"/>
                </a:lnTo>
                <a:lnTo>
                  <a:pt x="12293" y="64909"/>
                </a:lnTo>
                <a:lnTo>
                  <a:pt x="13563" y="70459"/>
                </a:lnTo>
                <a:lnTo>
                  <a:pt x="19189" y="70802"/>
                </a:lnTo>
                <a:lnTo>
                  <a:pt x="38417" y="76034"/>
                </a:lnTo>
                <a:lnTo>
                  <a:pt x="38315" y="80441"/>
                </a:lnTo>
                <a:lnTo>
                  <a:pt x="38785" y="84416"/>
                </a:lnTo>
                <a:lnTo>
                  <a:pt x="36754" y="91149"/>
                </a:lnTo>
                <a:lnTo>
                  <a:pt x="29403" y="99185"/>
                </a:lnTo>
                <a:lnTo>
                  <a:pt x="17047" y="109286"/>
                </a:lnTo>
                <a:lnTo>
                  <a:pt x="0" y="122212"/>
                </a:lnTo>
                <a:lnTo>
                  <a:pt x="122504" y="244703"/>
                </a:lnTo>
                <a:lnTo>
                  <a:pt x="153429" y="207161"/>
                </a:lnTo>
                <a:lnTo>
                  <a:pt x="171221" y="202476"/>
                </a:lnTo>
                <a:lnTo>
                  <a:pt x="224234" y="202476"/>
                </a:lnTo>
                <a:lnTo>
                  <a:pt x="226939" y="198073"/>
                </a:lnTo>
                <a:lnTo>
                  <a:pt x="228646" y="191232"/>
                </a:lnTo>
                <a:lnTo>
                  <a:pt x="227431" y="186232"/>
                </a:lnTo>
                <a:lnTo>
                  <a:pt x="224307" y="180860"/>
                </a:lnTo>
                <a:lnTo>
                  <a:pt x="218694" y="178536"/>
                </a:lnTo>
                <a:lnTo>
                  <a:pt x="203365" y="177800"/>
                </a:lnTo>
                <a:lnTo>
                  <a:pt x="200545" y="172986"/>
                </a:lnTo>
                <a:lnTo>
                  <a:pt x="232887" y="130308"/>
                </a:lnTo>
                <a:lnTo>
                  <a:pt x="254546" y="117322"/>
                </a:lnTo>
                <a:lnTo>
                  <a:pt x="243232" y="96849"/>
                </a:lnTo>
                <a:lnTo>
                  <a:pt x="175171" y="96849"/>
                </a:lnTo>
                <a:lnTo>
                  <a:pt x="167030" y="95430"/>
                </a:lnTo>
                <a:lnTo>
                  <a:pt x="137879" y="66905"/>
                </a:lnTo>
                <a:lnTo>
                  <a:pt x="136707" y="60664"/>
                </a:lnTo>
                <a:lnTo>
                  <a:pt x="137327" y="55880"/>
                </a:lnTo>
                <a:lnTo>
                  <a:pt x="66179" y="55880"/>
                </a:lnTo>
                <a:lnTo>
                  <a:pt x="61810" y="53276"/>
                </a:lnTo>
                <a:lnTo>
                  <a:pt x="62077" y="50647"/>
                </a:lnTo>
                <a:lnTo>
                  <a:pt x="60693" y="38176"/>
                </a:lnTo>
                <a:lnTo>
                  <a:pt x="59778" y="32334"/>
                </a:lnTo>
                <a:lnTo>
                  <a:pt x="55727" y="29806"/>
                </a:lnTo>
                <a:lnTo>
                  <a:pt x="50080" y="28137"/>
                </a:lnTo>
                <a:close/>
              </a:path>
              <a:path w="254634" h="245109">
                <a:moveTo>
                  <a:pt x="224234" y="202476"/>
                </a:moveTo>
                <a:lnTo>
                  <a:pt x="171221" y="202476"/>
                </a:lnTo>
                <a:lnTo>
                  <a:pt x="174269" y="205168"/>
                </a:lnTo>
                <a:lnTo>
                  <a:pt x="178816" y="221132"/>
                </a:lnTo>
                <a:lnTo>
                  <a:pt x="180898" y="227558"/>
                </a:lnTo>
                <a:lnTo>
                  <a:pt x="186423" y="229120"/>
                </a:lnTo>
                <a:lnTo>
                  <a:pt x="191047" y="229421"/>
                </a:lnTo>
                <a:lnTo>
                  <a:pt x="197000" y="227904"/>
                </a:lnTo>
                <a:lnTo>
                  <a:pt x="203923" y="224230"/>
                </a:lnTo>
                <a:lnTo>
                  <a:pt x="211454" y="218059"/>
                </a:lnTo>
                <a:lnTo>
                  <a:pt x="221484" y="206951"/>
                </a:lnTo>
                <a:lnTo>
                  <a:pt x="224234" y="202476"/>
                </a:lnTo>
                <a:close/>
              </a:path>
              <a:path w="254634" h="245109">
                <a:moveTo>
                  <a:pt x="198932" y="59385"/>
                </a:moveTo>
                <a:lnTo>
                  <a:pt x="187299" y="61722"/>
                </a:lnTo>
                <a:lnTo>
                  <a:pt x="188724" y="70802"/>
                </a:lnTo>
                <a:lnTo>
                  <a:pt x="193522" y="87325"/>
                </a:lnTo>
                <a:lnTo>
                  <a:pt x="188760" y="90995"/>
                </a:lnTo>
                <a:lnTo>
                  <a:pt x="182067" y="94957"/>
                </a:lnTo>
                <a:lnTo>
                  <a:pt x="175171" y="96849"/>
                </a:lnTo>
                <a:lnTo>
                  <a:pt x="243232" y="96849"/>
                </a:lnTo>
                <a:lnTo>
                  <a:pt x="242675" y="95841"/>
                </a:lnTo>
                <a:lnTo>
                  <a:pt x="226334" y="76823"/>
                </a:lnTo>
                <a:lnTo>
                  <a:pt x="210195" y="63571"/>
                </a:lnTo>
                <a:lnTo>
                  <a:pt x="198932" y="59385"/>
                </a:lnTo>
                <a:close/>
              </a:path>
              <a:path w="254634" h="245109">
                <a:moveTo>
                  <a:pt x="125552" y="0"/>
                </a:moveTo>
                <a:lnTo>
                  <a:pt x="107575" y="23711"/>
                </a:lnTo>
                <a:lnTo>
                  <a:pt x="90165" y="42475"/>
                </a:lnTo>
                <a:lnTo>
                  <a:pt x="75604" y="53971"/>
                </a:lnTo>
                <a:lnTo>
                  <a:pt x="66179" y="55880"/>
                </a:lnTo>
                <a:lnTo>
                  <a:pt x="137327" y="55880"/>
                </a:lnTo>
                <a:lnTo>
                  <a:pt x="164820" y="38938"/>
                </a:lnTo>
                <a:lnTo>
                  <a:pt x="171424" y="36474"/>
                </a:lnTo>
                <a:lnTo>
                  <a:pt x="172313" y="31915"/>
                </a:lnTo>
                <a:lnTo>
                  <a:pt x="168348" y="24386"/>
                </a:lnTo>
                <a:lnTo>
                  <a:pt x="156852" y="14133"/>
                </a:lnTo>
                <a:lnTo>
                  <a:pt x="141397" y="4792"/>
                </a:lnTo>
                <a:lnTo>
                  <a:pt x="1255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83601" y="2302154"/>
            <a:ext cx="1008380" cy="2270125"/>
          </a:xfrm>
          <a:custGeom>
            <a:avLst/>
            <a:gdLst/>
            <a:ahLst/>
            <a:cxnLst/>
            <a:rect l="l" t="t" r="r" b="b"/>
            <a:pathLst>
              <a:path w="1008380" h="2270125">
                <a:moveTo>
                  <a:pt x="936002" y="0"/>
                </a:moveTo>
                <a:lnTo>
                  <a:pt x="72009" y="0"/>
                </a:lnTo>
                <a:lnTo>
                  <a:pt x="44051" y="5680"/>
                </a:lnTo>
                <a:lnTo>
                  <a:pt x="21155" y="21148"/>
                </a:lnTo>
                <a:lnTo>
                  <a:pt x="5682" y="44041"/>
                </a:lnTo>
                <a:lnTo>
                  <a:pt x="0" y="71996"/>
                </a:lnTo>
                <a:lnTo>
                  <a:pt x="0" y="2197773"/>
                </a:lnTo>
                <a:lnTo>
                  <a:pt x="5682" y="2225728"/>
                </a:lnTo>
                <a:lnTo>
                  <a:pt x="21155" y="2248620"/>
                </a:lnTo>
                <a:lnTo>
                  <a:pt x="44051" y="2264088"/>
                </a:lnTo>
                <a:lnTo>
                  <a:pt x="72009" y="2269769"/>
                </a:lnTo>
                <a:lnTo>
                  <a:pt x="936002" y="2269769"/>
                </a:lnTo>
                <a:lnTo>
                  <a:pt x="963957" y="2264088"/>
                </a:lnTo>
                <a:lnTo>
                  <a:pt x="986850" y="2248620"/>
                </a:lnTo>
                <a:lnTo>
                  <a:pt x="1002318" y="2225728"/>
                </a:lnTo>
                <a:lnTo>
                  <a:pt x="1007999" y="2197773"/>
                </a:lnTo>
                <a:lnTo>
                  <a:pt x="1007999" y="71996"/>
                </a:lnTo>
                <a:lnTo>
                  <a:pt x="1002318" y="44041"/>
                </a:lnTo>
                <a:lnTo>
                  <a:pt x="986850" y="21148"/>
                </a:lnTo>
                <a:lnTo>
                  <a:pt x="963957" y="5680"/>
                </a:lnTo>
                <a:lnTo>
                  <a:pt x="936002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74860" y="2430691"/>
            <a:ext cx="646430" cy="2028189"/>
          </a:xfrm>
          <a:custGeom>
            <a:avLst/>
            <a:gdLst/>
            <a:ahLst/>
            <a:cxnLst/>
            <a:rect l="l" t="t" r="r" b="b"/>
            <a:pathLst>
              <a:path w="646429" h="2028189">
                <a:moveTo>
                  <a:pt x="609930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1991715"/>
                </a:lnTo>
                <a:lnTo>
                  <a:pt x="2839" y="2005699"/>
                </a:lnTo>
                <a:lnTo>
                  <a:pt x="10571" y="2017147"/>
                </a:lnTo>
                <a:lnTo>
                  <a:pt x="22015" y="2024880"/>
                </a:lnTo>
                <a:lnTo>
                  <a:pt x="35991" y="2027720"/>
                </a:lnTo>
                <a:lnTo>
                  <a:pt x="609930" y="2027720"/>
                </a:lnTo>
                <a:lnTo>
                  <a:pt x="623914" y="2024880"/>
                </a:lnTo>
                <a:lnTo>
                  <a:pt x="635361" y="2017147"/>
                </a:lnTo>
                <a:lnTo>
                  <a:pt x="643095" y="2005699"/>
                </a:lnTo>
                <a:lnTo>
                  <a:pt x="645934" y="1991715"/>
                </a:lnTo>
                <a:lnTo>
                  <a:pt x="645934" y="35991"/>
                </a:lnTo>
                <a:lnTo>
                  <a:pt x="643095" y="22015"/>
                </a:lnTo>
                <a:lnTo>
                  <a:pt x="635361" y="10571"/>
                </a:lnTo>
                <a:lnTo>
                  <a:pt x="623914" y="2839"/>
                </a:lnTo>
                <a:lnTo>
                  <a:pt x="60993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73644" y="4853063"/>
            <a:ext cx="1008380" cy="2299335"/>
          </a:xfrm>
          <a:custGeom>
            <a:avLst/>
            <a:gdLst/>
            <a:ahLst/>
            <a:cxnLst/>
            <a:rect l="l" t="t" r="r" b="b"/>
            <a:pathLst>
              <a:path w="1008380" h="2299334">
                <a:moveTo>
                  <a:pt x="936002" y="0"/>
                </a:moveTo>
                <a:lnTo>
                  <a:pt x="71996" y="0"/>
                </a:lnTo>
                <a:lnTo>
                  <a:pt x="44041" y="5682"/>
                </a:lnTo>
                <a:lnTo>
                  <a:pt x="21148" y="21155"/>
                </a:lnTo>
                <a:lnTo>
                  <a:pt x="5680" y="44051"/>
                </a:lnTo>
                <a:lnTo>
                  <a:pt x="0" y="72008"/>
                </a:lnTo>
                <a:lnTo>
                  <a:pt x="0" y="2226868"/>
                </a:lnTo>
                <a:lnTo>
                  <a:pt x="5680" y="2254823"/>
                </a:lnTo>
                <a:lnTo>
                  <a:pt x="21148" y="2277716"/>
                </a:lnTo>
                <a:lnTo>
                  <a:pt x="44041" y="2293184"/>
                </a:lnTo>
                <a:lnTo>
                  <a:pt x="71996" y="2298865"/>
                </a:lnTo>
                <a:lnTo>
                  <a:pt x="936002" y="2298865"/>
                </a:lnTo>
                <a:lnTo>
                  <a:pt x="963957" y="2293184"/>
                </a:lnTo>
                <a:lnTo>
                  <a:pt x="986850" y="2277716"/>
                </a:lnTo>
                <a:lnTo>
                  <a:pt x="1002318" y="2254823"/>
                </a:lnTo>
                <a:lnTo>
                  <a:pt x="1007999" y="2226868"/>
                </a:lnTo>
                <a:lnTo>
                  <a:pt x="1007999" y="72008"/>
                </a:lnTo>
                <a:lnTo>
                  <a:pt x="1002318" y="44051"/>
                </a:lnTo>
                <a:lnTo>
                  <a:pt x="986850" y="21155"/>
                </a:lnTo>
                <a:lnTo>
                  <a:pt x="963957" y="5682"/>
                </a:lnTo>
                <a:lnTo>
                  <a:pt x="936002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73644" y="7454680"/>
            <a:ext cx="1008380" cy="2298700"/>
          </a:xfrm>
          <a:custGeom>
            <a:avLst/>
            <a:gdLst/>
            <a:ahLst/>
            <a:cxnLst/>
            <a:rect l="l" t="t" r="r" b="b"/>
            <a:pathLst>
              <a:path w="1008380" h="2298700">
                <a:moveTo>
                  <a:pt x="936002" y="0"/>
                </a:moveTo>
                <a:lnTo>
                  <a:pt x="71996" y="0"/>
                </a:lnTo>
                <a:lnTo>
                  <a:pt x="44041" y="5681"/>
                </a:lnTo>
                <a:lnTo>
                  <a:pt x="21148" y="21150"/>
                </a:lnTo>
                <a:lnTo>
                  <a:pt x="5680" y="44046"/>
                </a:lnTo>
                <a:lnTo>
                  <a:pt x="0" y="72009"/>
                </a:lnTo>
                <a:lnTo>
                  <a:pt x="0" y="2226246"/>
                </a:lnTo>
                <a:lnTo>
                  <a:pt x="5680" y="2254201"/>
                </a:lnTo>
                <a:lnTo>
                  <a:pt x="21148" y="2277094"/>
                </a:lnTo>
                <a:lnTo>
                  <a:pt x="44041" y="2292561"/>
                </a:lnTo>
                <a:lnTo>
                  <a:pt x="71996" y="2298242"/>
                </a:lnTo>
                <a:lnTo>
                  <a:pt x="936002" y="2298242"/>
                </a:lnTo>
                <a:lnTo>
                  <a:pt x="963957" y="2292561"/>
                </a:lnTo>
                <a:lnTo>
                  <a:pt x="986850" y="2277094"/>
                </a:lnTo>
                <a:lnTo>
                  <a:pt x="1002318" y="2254201"/>
                </a:lnTo>
                <a:lnTo>
                  <a:pt x="1007999" y="2226246"/>
                </a:lnTo>
                <a:lnTo>
                  <a:pt x="1007999" y="72009"/>
                </a:lnTo>
                <a:lnTo>
                  <a:pt x="1002318" y="44046"/>
                </a:lnTo>
                <a:lnTo>
                  <a:pt x="986850" y="21150"/>
                </a:lnTo>
                <a:lnTo>
                  <a:pt x="963957" y="5681"/>
                </a:lnTo>
                <a:lnTo>
                  <a:pt x="936002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22005" y="2634818"/>
            <a:ext cx="330200" cy="162560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业务应用层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22005" y="5110594"/>
            <a:ext cx="330200" cy="176276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数据处理层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31987" y="8095462"/>
            <a:ext cx="330200" cy="111379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数据层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4225" y="2727223"/>
            <a:ext cx="304800" cy="142240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2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管理与规划</a:t>
            </a:r>
            <a:endParaRPr sz="2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94265" y="2430691"/>
            <a:ext cx="2519680" cy="2028189"/>
          </a:xfrm>
          <a:custGeom>
            <a:avLst/>
            <a:gdLst/>
            <a:ahLst/>
            <a:cxnLst/>
            <a:rect l="l" t="t" r="r" b="b"/>
            <a:pathLst>
              <a:path w="2519679" h="2028189">
                <a:moveTo>
                  <a:pt x="2483205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991918"/>
                </a:lnTo>
                <a:lnTo>
                  <a:pt x="2839" y="2005902"/>
                </a:lnTo>
                <a:lnTo>
                  <a:pt x="10571" y="2017350"/>
                </a:lnTo>
                <a:lnTo>
                  <a:pt x="22015" y="2025083"/>
                </a:lnTo>
                <a:lnTo>
                  <a:pt x="35991" y="2027923"/>
                </a:lnTo>
                <a:lnTo>
                  <a:pt x="2483205" y="2027923"/>
                </a:lnTo>
                <a:lnTo>
                  <a:pt x="2497189" y="2025083"/>
                </a:lnTo>
                <a:lnTo>
                  <a:pt x="2508637" y="2017350"/>
                </a:lnTo>
                <a:lnTo>
                  <a:pt x="2516370" y="2005902"/>
                </a:lnTo>
                <a:lnTo>
                  <a:pt x="2519210" y="1991918"/>
                </a:lnTo>
                <a:lnTo>
                  <a:pt x="2519210" y="35991"/>
                </a:lnTo>
                <a:lnTo>
                  <a:pt x="2516370" y="22020"/>
                </a:lnTo>
                <a:lnTo>
                  <a:pt x="2508637" y="10575"/>
                </a:lnTo>
                <a:lnTo>
                  <a:pt x="2497189" y="2841"/>
                </a:lnTo>
                <a:lnTo>
                  <a:pt x="2483205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94265" y="2430691"/>
            <a:ext cx="2519680" cy="2028189"/>
          </a:xfrm>
          <a:custGeom>
            <a:avLst/>
            <a:gdLst/>
            <a:ahLst/>
            <a:cxnLst/>
            <a:rect l="l" t="t" r="r" b="b"/>
            <a:pathLst>
              <a:path w="2519679" h="2028189">
                <a:moveTo>
                  <a:pt x="2519210" y="1991918"/>
                </a:moveTo>
                <a:lnTo>
                  <a:pt x="2516370" y="2005902"/>
                </a:lnTo>
                <a:lnTo>
                  <a:pt x="2508637" y="2017350"/>
                </a:lnTo>
                <a:lnTo>
                  <a:pt x="2497189" y="2025083"/>
                </a:lnTo>
                <a:lnTo>
                  <a:pt x="2483205" y="2027923"/>
                </a:lnTo>
                <a:lnTo>
                  <a:pt x="35991" y="2027923"/>
                </a:lnTo>
                <a:lnTo>
                  <a:pt x="22015" y="2025083"/>
                </a:lnTo>
                <a:lnTo>
                  <a:pt x="10571" y="2017350"/>
                </a:lnTo>
                <a:lnTo>
                  <a:pt x="2839" y="2005902"/>
                </a:lnTo>
                <a:lnTo>
                  <a:pt x="0" y="1991918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2483205" y="0"/>
                </a:lnTo>
                <a:lnTo>
                  <a:pt x="2497189" y="2841"/>
                </a:lnTo>
                <a:lnTo>
                  <a:pt x="2508637" y="10575"/>
                </a:lnTo>
                <a:lnTo>
                  <a:pt x="2516370" y="22020"/>
                </a:lnTo>
                <a:lnTo>
                  <a:pt x="2519210" y="35991"/>
                </a:lnTo>
                <a:lnTo>
                  <a:pt x="2519210" y="1991918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8626" y="2544038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4">
                <a:moveTo>
                  <a:pt x="2172855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41" y="502959"/>
                </a:lnTo>
                <a:lnTo>
                  <a:pt x="10575" y="514407"/>
                </a:lnTo>
                <a:lnTo>
                  <a:pt x="22020" y="522140"/>
                </a:lnTo>
                <a:lnTo>
                  <a:pt x="35991" y="524979"/>
                </a:lnTo>
                <a:lnTo>
                  <a:pt x="2172855" y="524979"/>
                </a:lnTo>
                <a:lnTo>
                  <a:pt x="2186839" y="522140"/>
                </a:lnTo>
                <a:lnTo>
                  <a:pt x="2198287" y="514407"/>
                </a:lnTo>
                <a:lnTo>
                  <a:pt x="2206020" y="502959"/>
                </a:lnTo>
                <a:lnTo>
                  <a:pt x="2208860" y="488975"/>
                </a:lnTo>
                <a:lnTo>
                  <a:pt x="2208860" y="35991"/>
                </a:lnTo>
                <a:lnTo>
                  <a:pt x="2206020" y="22015"/>
                </a:lnTo>
                <a:lnTo>
                  <a:pt x="2198287" y="10571"/>
                </a:lnTo>
                <a:lnTo>
                  <a:pt x="2186839" y="2839"/>
                </a:lnTo>
                <a:lnTo>
                  <a:pt x="217285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286173" y="2656735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资源查询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738626" y="3173184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5">
                <a:moveTo>
                  <a:pt x="2172855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41" y="502959"/>
                </a:lnTo>
                <a:lnTo>
                  <a:pt x="10575" y="514407"/>
                </a:lnTo>
                <a:lnTo>
                  <a:pt x="22020" y="522140"/>
                </a:lnTo>
                <a:lnTo>
                  <a:pt x="35991" y="524979"/>
                </a:lnTo>
                <a:lnTo>
                  <a:pt x="2172855" y="524979"/>
                </a:lnTo>
                <a:lnTo>
                  <a:pt x="2186839" y="522140"/>
                </a:lnTo>
                <a:lnTo>
                  <a:pt x="2198287" y="514407"/>
                </a:lnTo>
                <a:lnTo>
                  <a:pt x="2206020" y="502959"/>
                </a:lnTo>
                <a:lnTo>
                  <a:pt x="2208860" y="488975"/>
                </a:lnTo>
                <a:lnTo>
                  <a:pt x="2208860" y="35991"/>
                </a:lnTo>
                <a:lnTo>
                  <a:pt x="2206020" y="22015"/>
                </a:lnTo>
                <a:lnTo>
                  <a:pt x="2198287" y="10571"/>
                </a:lnTo>
                <a:lnTo>
                  <a:pt x="2186839" y="2839"/>
                </a:lnTo>
                <a:lnTo>
                  <a:pt x="217285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301616" y="3270425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资源变更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738626" y="3801110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5">
                <a:moveTo>
                  <a:pt x="2172855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41" y="502959"/>
                </a:lnTo>
                <a:lnTo>
                  <a:pt x="10575" y="514407"/>
                </a:lnTo>
                <a:lnTo>
                  <a:pt x="22020" y="522140"/>
                </a:lnTo>
                <a:lnTo>
                  <a:pt x="35991" y="524979"/>
                </a:lnTo>
                <a:lnTo>
                  <a:pt x="2172855" y="524979"/>
                </a:lnTo>
                <a:lnTo>
                  <a:pt x="2186839" y="522140"/>
                </a:lnTo>
                <a:lnTo>
                  <a:pt x="2198287" y="514407"/>
                </a:lnTo>
                <a:lnTo>
                  <a:pt x="2206020" y="502959"/>
                </a:lnTo>
                <a:lnTo>
                  <a:pt x="2208860" y="488975"/>
                </a:lnTo>
                <a:lnTo>
                  <a:pt x="2208860" y="35991"/>
                </a:lnTo>
                <a:lnTo>
                  <a:pt x="2206020" y="22015"/>
                </a:lnTo>
                <a:lnTo>
                  <a:pt x="2198287" y="10571"/>
                </a:lnTo>
                <a:lnTo>
                  <a:pt x="2186839" y="2839"/>
                </a:lnTo>
                <a:lnTo>
                  <a:pt x="217285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270730" y="3882908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网络规划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80631" y="2430691"/>
            <a:ext cx="646430" cy="2028189"/>
          </a:xfrm>
          <a:custGeom>
            <a:avLst/>
            <a:gdLst/>
            <a:ahLst/>
            <a:cxnLst/>
            <a:rect l="l" t="t" r="r" b="b"/>
            <a:pathLst>
              <a:path w="646429" h="2028189">
                <a:moveTo>
                  <a:pt x="609904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1991715"/>
                </a:lnTo>
                <a:lnTo>
                  <a:pt x="2839" y="2005699"/>
                </a:lnTo>
                <a:lnTo>
                  <a:pt x="10571" y="2017147"/>
                </a:lnTo>
                <a:lnTo>
                  <a:pt x="22015" y="2024880"/>
                </a:lnTo>
                <a:lnTo>
                  <a:pt x="35991" y="2027720"/>
                </a:lnTo>
                <a:lnTo>
                  <a:pt x="609904" y="2027720"/>
                </a:lnTo>
                <a:lnTo>
                  <a:pt x="623888" y="2024880"/>
                </a:lnTo>
                <a:lnTo>
                  <a:pt x="635336" y="2017147"/>
                </a:lnTo>
                <a:lnTo>
                  <a:pt x="643069" y="2005699"/>
                </a:lnTo>
                <a:lnTo>
                  <a:pt x="645909" y="1991715"/>
                </a:lnTo>
                <a:lnTo>
                  <a:pt x="645909" y="35991"/>
                </a:lnTo>
                <a:lnTo>
                  <a:pt x="643069" y="22015"/>
                </a:lnTo>
                <a:lnTo>
                  <a:pt x="635336" y="10571"/>
                </a:lnTo>
                <a:lnTo>
                  <a:pt x="623888" y="2839"/>
                </a:lnTo>
                <a:lnTo>
                  <a:pt x="6099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729983" y="2841523"/>
            <a:ext cx="304800" cy="114300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2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巡检维护</a:t>
            </a:r>
            <a:endParaRPr sz="2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00036" y="2430691"/>
            <a:ext cx="2519680" cy="2028189"/>
          </a:xfrm>
          <a:custGeom>
            <a:avLst/>
            <a:gdLst/>
            <a:ahLst/>
            <a:cxnLst/>
            <a:rect l="l" t="t" r="r" b="b"/>
            <a:pathLst>
              <a:path w="2519679" h="2028189">
                <a:moveTo>
                  <a:pt x="2483218" y="0"/>
                </a:moveTo>
                <a:lnTo>
                  <a:pt x="35991" y="0"/>
                </a:lnTo>
                <a:lnTo>
                  <a:pt x="22020" y="2841"/>
                </a:lnTo>
                <a:lnTo>
                  <a:pt x="10575" y="10575"/>
                </a:lnTo>
                <a:lnTo>
                  <a:pt x="2841" y="22020"/>
                </a:lnTo>
                <a:lnTo>
                  <a:pt x="0" y="35991"/>
                </a:lnTo>
                <a:lnTo>
                  <a:pt x="0" y="1991918"/>
                </a:lnTo>
                <a:lnTo>
                  <a:pt x="2841" y="2005902"/>
                </a:lnTo>
                <a:lnTo>
                  <a:pt x="10575" y="2017350"/>
                </a:lnTo>
                <a:lnTo>
                  <a:pt x="22020" y="2025083"/>
                </a:lnTo>
                <a:lnTo>
                  <a:pt x="35991" y="2027923"/>
                </a:lnTo>
                <a:lnTo>
                  <a:pt x="2483218" y="2027923"/>
                </a:lnTo>
                <a:lnTo>
                  <a:pt x="2497194" y="2025083"/>
                </a:lnTo>
                <a:lnTo>
                  <a:pt x="2508638" y="2017350"/>
                </a:lnTo>
                <a:lnTo>
                  <a:pt x="2516370" y="2005902"/>
                </a:lnTo>
                <a:lnTo>
                  <a:pt x="2519210" y="1991918"/>
                </a:lnTo>
                <a:lnTo>
                  <a:pt x="2519210" y="35991"/>
                </a:lnTo>
                <a:lnTo>
                  <a:pt x="2516370" y="22020"/>
                </a:lnTo>
                <a:lnTo>
                  <a:pt x="2508638" y="10575"/>
                </a:lnTo>
                <a:lnTo>
                  <a:pt x="2497194" y="2841"/>
                </a:lnTo>
                <a:lnTo>
                  <a:pt x="2483218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00036" y="2430691"/>
            <a:ext cx="2519680" cy="2028189"/>
          </a:xfrm>
          <a:custGeom>
            <a:avLst/>
            <a:gdLst/>
            <a:ahLst/>
            <a:cxnLst/>
            <a:rect l="l" t="t" r="r" b="b"/>
            <a:pathLst>
              <a:path w="2519679" h="2028189">
                <a:moveTo>
                  <a:pt x="2519210" y="1991918"/>
                </a:moveTo>
                <a:lnTo>
                  <a:pt x="2516370" y="2005902"/>
                </a:lnTo>
                <a:lnTo>
                  <a:pt x="2508638" y="2017350"/>
                </a:lnTo>
                <a:lnTo>
                  <a:pt x="2497194" y="2025083"/>
                </a:lnTo>
                <a:lnTo>
                  <a:pt x="2483218" y="2027923"/>
                </a:lnTo>
                <a:lnTo>
                  <a:pt x="35991" y="2027923"/>
                </a:lnTo>
                <a:lnTo>
                  <a:pt x="22020" y="2025083"/>
                </a:lnTo>
                <a:lnTo>
                  <a:pt x="10575" y="2017350"/>
                </a:lnTo>
                <a:lnTo>
                  <a:pt x="2841" y="2005902"/>
                </a:lnTo>
                <a:lnTo>
                  <a:pt x="0" y="1991918"/>
                </a:lnTo>
                <a:lnTo>
                  <a:pt x="0" y="35991"/>
                </a:lnTo>
                <a:lnTo>
                  <a:pt x="2841" y="22020"/>
                </a:lnTo>
                <a:lnTo>
                  <a:pt x="10575" y="10575"/>
                </a:lnTo>
                <a:lnTo>
                  <a:pt x="22020" y="2841"/>
                </a:lnTo>
                <a:lnTo>
                  <a:pt x="35991" y="0"/>
                </a:lnTo>
                <a:lnTo>
                  <a:pt x="2483218" y="0"/>
                </a:lnTo>
                <a:lnTo>
                  <a:pt x="2497194" y="2841"/>
                </a:lnTo>
                <a:lnTo>
                  <a:pt x="2508638" y="10575"/>
                </a:lnTo>
                <a:lnTo>
                  <a:pt x="2516370" y="22020"/>
                </a:lnTo>
                <a:lnTo>
                  <a:pt x="2519210" y="35991"/>
                </a:lnTo>
                <a:lnTo>
                  <a:pt x="2519210" y="1991918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44409" y="2544038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4">
                <a:moveTo>
                  <a:pt x="2172830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39" y="502959"/>
                </a:lnTo>
                <a:lnTo>
                  <a:pt x="10571" y="514407"/>
                </a:lnTo>
                <a:lnTo>
                  <a:pt x="22015" y="522140"/>
                </a:lnTo>
                <a:lnTo>
                  <a:pt x="35991" y="524979"/>
                </a:lnTo>
                <a:lnTo>
                  <a:pt x="2172830" y="524979"/>
                </a:lnTo>
                <a:lnTo>
                  <a:pt x="2186806" y="522140"/>
                </a:lnTo>
                <a:lnTo>
                  <a:pt x="2198250" y="514407"/>
                </a:lnTo>
                <a:lnTo>
                  <a:pt x="2205982" y="502959"/>
                </a:lnTo>
                <a:lnTo>
                  <a:pt x="2208822" y="488975"/>
                </a:lnTo>
                <a:lnTo>
                  <a:pt x="2208822" y="35991"/>
                </a:lnTo>
                <a:lnTo>
                  <a:pt x="2205982" y="22015"/>
                </a:lnTo>
                <a:lnTo>
                  <a:pt x="2198250" y="10571"/>
                </a:lnTo>
                <a:lnTo>
                  <a:pt x="2186806" y="2839"/>
                </a:lnTo>
                <a:lnTo>
                  <a:pt x="2172830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038248" y="2641292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告警显示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444409" y="3173184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5">
                <a:moveTo>
                  <a:pt x="2172830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39" y="502959"/>
                </a:lnTo>
                <a:lnTo>
                  <a:pt x="10571" y="514407"/>
                </a:lnTo>
                <a:lnTo>
                  <a:pt x="22015" y="522140"/>
                </a:lnTo>
                <a:lnTo>
                  <a:pt x="35991" y="524979"/>
                </a:lnTo>
                <a:lnTo>
                  <a:pt x="2172830" y="524979"/>
                </a:lnTo>
                <a:lnTo>
                  <a:pt x="2186806" y="522140"/>
                </a:lnTo>
                <a:lnTo>
                  <a:pt x="2198250" y="514407"/>
                </a:lnTo>
                <a:lnTo>
                  <a:pt x="2205982" y="502959"/>
                </a:lnTo>
                <a:lnTo>
                  <a:pt x="2208822" y="488975"/>
                </a:lnTo>
                <a:lnTo>
                  <a:pt x="2208822" y="35991"/>
                </a:lnTo>
                <a:lnTo>
                  <a:pt x="2205982" y="22015"/>
                </a:lnTo>
                <a:lnTo>
                  <a:pt x="2198250" y="10571"/>
                </a:lnTo>
                <a:lnTo>
                  <a:pt x="2186806" y="2839"/>
                </a:lnTo>
                <a:lnTo>
                  <a:pt x="2172830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022818" y="3270425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网元信息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444409" y="3801110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5">
                <a:moveTo>
                  <a:pt x="2172830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39" y="502959"/>
                </a:lnTo>
                <a:lnTo>
                  <a:pt x="10571" y="514407"/>
                </a:lnTo>
                <a:lnTo>
                  <a:pt x="22015" y="522140"/>
                </a:lnTo>
                <a:lnTo>
                  <a:pt x="35991" y="524979"/>
                </a:lnTo>
                <a:lnTo>
                  <a:pt x="2172830" y="524979"/>
                </a:lnTo>
                <a:lnTo>
                  <a:pt x="2186806" y="522140"/>
                </a:lnTo>
                <a:lnTo>
                  <a:pt x="2198250" y="514407"/>
                </a:lnTo>
                <a:lnTo>
                  <a:pt x="2205982" y="502959"/>
                </a:lnTo>
                <a:lnTo>
                  <a:pt x="2208822" y="488975"/>
                </a:lnTo>
                <a:lnTo>
                  <a:pt x="2208822" y="35991"/>
                </a:lnTo>
                <a:lnTo>
                  <a:pt x="2205982" y="22015"/>
                </a:lnTo>
                <a:lnTo>
                  <a:pt x="2198250" y="10571"/>
                </a:lnTo>
                <a:lnTo>
                  <a:pt x="2186806" y="2839"/>
                </a:lnTo>
                <a:lnTo>
                  <a:pt x="2172830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652778" y="3882908"/>
            <a:ext cx="1803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故障及用户定位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282478" y="2430691"/>
            <a:ext cx="646430" cy="2028189"/>
          </a:xfrm>
          <a:custGeom>
            <a:avLst/>
            <a:gdLst/>
            <a:ahLst/>
            <a:cxnLst/>
            <a:rect l="l" t="t" r="r" b="b"/>
            <a:pathLst>
              <a:path w="646429" h="2028189">
                <a:moveTo>
                  <a:pt x="609942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1991715"/>
                </a:lnTo>
                <a:lnTo>
                  <a:pt x="2839" y="2005699"/>
                </a:lnTo>
                <a:lnTo>
                  <a:pt x="10571" y="2017147"/>
                </a:lnTo>
                <a:lnTo>
                  <a:pt x="22015" y="2024880"/>
                </a:lnTo>
                <a:lnTo>
                  <a:pt x="35991" y="2027720"/>
                </a:lnTo>
                <a:lnTo>
                  <a:pt x="609942" y="2027720"/>
                </a:lnTo>
                <a:lnTo>
                  <a:pt x="623919" y="2024880"/>
                </a:lnTo>
                <a:lnTo>
                  <a:pt x="635363" y="2017147"/>
                </a:lnTo>
                <a:lnTo>
                  <a:pt x="643095" y="2005699"/>
                </a:lnTo>
                <a:lnTo>
                  <a:pt x="645934" y="1991715"/>
                </a:lnTo>
                <a:lnTo>
                  <a:pt x="645934" y="35991"/>
                </a:lnTo>
                <a:lnTo>
                  <a:pt x="643095" y="22015"/>
                </a:lnTo>
                <a:lnTo>
                  <a:pt x="635363" y="10571"/>
                </a:lnTo>
                <a:lnTo>
                  <a:pt x="623919" y="2839"/>
                </a:lnTo>
                <a:lnTo>
                  <a:pt x="609942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431830" y="2841523"/>
            <a:ext cx="304800" cy="114300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2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用户呈现</a:t>
            </a:r>
            <a:endParaRPr sz="2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1001844" y="2430691"/>
            <a:ext cx="2519680" cy="2028189"/>
          </a:xfrm>
          <a:custGeom>
            <a:avLst/>
            <a:gdLst/>
            <a:ahLst/>
            <a:cxnLst/>
            <a:rect l="l" t="t" r="r" b="b"/>
            <a:pathLst>
              <a:path w="2519680" h="2028189">
                <a:moveTo>
                  <a:pt x="2483218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991918"/>
                </a:lnTo>
                <a:lnTo>
                  <a:pt x="2839" y="2005902"/>
                </a:lnTo>
                <a:lnTo>
                  <a:pt x="10571" y="2017350"/>
                </a:lnTo>
                <a:lnTo>
                  <a:pt x="22015" y="2025083"/>
                </a:lnTo>
                <a:lnTo>
                  <a:pt x="35991" y="2027923"/>
                </a:lnTo>
                <a:lnTo>
                  <a:pt x="2483218" y="2027923"/>
                </a:lnTo>
                <a:lnTo>
                  <a:pt x="2497194" y="2025083"/>
                </a:lnTo>
                <a:lnTo>
                  <a:pt x="2508638" y="2017350"/>
                </a:lnTo>
                <a:lnTo>
                  <a:pt x="2516370" y="2005902"/>
                </a:lnTo>
                <a:lnTo>
                  <a:pt x="2519210" y="1991918"/>
                </a:lnTo>
                <a:lnTo>
                  <a:pt x="2519210" y="35991"/>
                </a:lnTo>
                <a:lnTo>
                  <a:pt x="2516370" y="22020"/>
                </a:lnTo>
                <a:lnTo>
                  <a:pt x="2508638" y="10575"/>
                </a:lnTo>
                <a:lnTo>
                  <a:pt x="2497194" y="2841"/>
                </a:lnTo>
                <a:lnTo>
                  <a:pt x="2483218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001844" y="2430691"/>
            <a:ext cx="2519680" cy="2028189"/>
          </a:xfrm>
          <a:custGeom>
            <a:avLst/>
            <a:gdLst/>
            <a:ahLst/>
            <a:cxnLst/>
            <a:rect l="l" t="t" r="r" b="b"/>
            <a:pathLst>
              <a:path w="2519680" h="2028189">
                <a:moveTo>
                  <a:pt x="2519210" y="1991918"/>
                </a:moveTo>
                <a:lnTo>
                  <a:pt x="2516370" y="2005902"/>
                </a:lnTo>
                <a:lnTo>
                  <a:pt x="2508638" y="2017350"/>
                </a:lnTo>
                <a:lnTo>
                  <a:pt x="2497194" y="2025083"/>
                </a:lnTo>
                <a:lnTo>
                  <a:pt x="2483218" y="2027923"/>
                </a:lnTo>
                <a:lnTo>
                  <a:pt x="35991" y="2027923"/>
                </a:lnTo>
                <a:lnTo>
                  <a:pt x="22015" y="2025083"/>
                </a:lnTo>
                <a:lnTo>
                  <a:pt x="10571" y="2017350"/>
                </a:lnTo>
                <a:lnTo>
                  <a:pt x="2839" y="2005902"/>
                </a:lnTo>
                <a:lnTo>
                  <a:pt x="0" y="1991918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2483218" y="0"/>
                </a:lnTo>
                <a:lnTo>
                  <a:pt x="2497194" y="2841"/>
                </a:lnTo>
                <a:lnTo>
                  <a:pt x="2508638" y="10575"/>
                </a:lnTo>
                <a:lnTo>
                  <a:pt x="2516370" y="22020"/>
                </a:lnTo>
                <a:lnTo>
                  <a:pt x="2519210" y="35991"/>
                </a:lnTo>
                <a:lnTo>
                  <a:pt x="2519210" y="1991918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146231" y="2544038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4">
                <a:moveTo>
                  <a:pt x="2172842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41" y="502959"/>
                </a:lnTo>
                <a:lnTo>
                  <a:pt x="10575" y="514407"/>
                </a:lnTo>
                <a:lnTo>
                  <a:pt x="22020" y="522140"/>
                </a:lnTo>
                <a:lnTo>
                  <a:pt x="35991" y="524979"/>
                </a:lnTo>
                <a:lnTo>
                  <a:pt x="2172842" y="524979"/>
                </a:lnTo>
                <a:lnTo>
                  <a:pt x="2186819" y="522140"/>
                </a:lnTo>
                <a:lnTo>
                  <a:pt x="2198263" y="514407"/>
                </a:lnTo>
                <a:lnTo>
                  <a:pt x="2205995" y="502959"/>
                </a:lnTo>
                <a:lnTo>
                  <a:pt x="2208834" y="488975"/>
                </a:lnTo>
                <a:lnTo>
                  <a:pt x="2208834" y="35991"/>
                </a:lnTo>
                <a:lnTo>
                  <a:pt x="2205995" y="22015"/>
                </a:lnTo>
                <a:lnTo>
                  <a:pt x="2198263" y="10571"/>
                </a:lnTo>
                <a:lnTo>
                  <a:pt x="2186819" y="2839"/>
                </a:lnTo>
                <a:lnTo>
                  <a:pt x="217284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1740108" y="2656735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告警用户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146231" y="3173184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5">
                <a:moveTo>
                  <a:pt x="2172842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41" y="502959"/>
                </a:lnTo>
                <a:lnTo>
                  <a:pt x="10575" y="514407"/>
                </a:lnTo>
                <a:lnTo>
                  <a:pt x="22020" y="522140"/>
                </a:lnTo>
                <a:lnTo>
                  <a:pt x="35991" y="524979"/>
                </a:lnTo>
                <a:lnTo>
                  <a:pt x="2172842" y="524979"/>
                </a:lnTo>
                <a:lnTo>
                  <a:pt x="2186819" y="522140"/>
                </a:lnTo>
                <a:lnTo>
                  <a:pt x="2198263" y="514407"/>
                </a:lnTo>
                <a:lnTo>
                  <a:pt x="2205995" y="502959"/>
                </a:lnTo>
                <a:lnTo>
                  <a:pt x="2208834" y="488975"/>
                </a:lnTo>
                <a:lnTo>
                  <a:pt x="2208834" y="35991"/>
                </a:lnTo>
                <a:lnTo>
                  <a:pt x="2205995" y="22015"/>
                </a:lnTo>
                <a:lnTo>
                  <a:pt x="2198263" y="10571"/>
                </a:lnTo>
                <a:lnTo>
                  <a:pt x="2186819" y="2839"/>
                </a:lnTo>
                <a:lnTo>
                  <a:pt x="217284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1740108" y="3270425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在线用户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1146231" y="3801110"/>
            <a:ext cx="2209165" cy="525145"/>
          </a:xfrm>
          <a:custGeom>
            <a:avLst/>
            <a:gdLst/>
            <a:ahLst/>
            <a:cxnLst/>
            <a:rect l="l" t="t" r="r" b="b"/>
            <a:pathLst>
              <a:path w="2209165" h="525145">
                <a:moveTo>
                  <a:pt x="2172842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488975"/>
                </a:lnTo>
                <a:lnTo>
                  <a:pt x="2841" y="502959"/>
                </a:lnTo>
                <a:lnTo>
                  <a:pt x="10575" y="514407"/>
                </a:lnTo>
                <a:lnTo>
                  <a:pt x="22020" y="522140"/>
                </a:lnTo>
                <a:lnTo>
                  <a:pt x="35991" y="524979"/>
                </a:lnTo>
                <a:lnTo>
                  <a:pt x="2172842" y="524979"/>
                </a:lnTo>
                <a:lnTo>
                  <a:pt x="2186819" y="522140"/>
                </a:lnTo>
                <a:lnTo>
                  <a:pt x="2198263" y="514407"/>
                </a:lnTo>
                <a:lnTo>
                  <a:pt x="2205995" y="502959"/>
                </a:lnTo>
                <a:lnTo>
                  <a:pt x="2208834" y="488975"/>
                </a:lnTo>
                <a:lnTo>
                  <a:pt x="2208834" y="35991"/>
                </a:lnTo>
                <a:lnTo>
                  <a:pt x="2205995" y="22015"/>
                </a:lnTo>
                <a:lnTo>
                  <a:pt x="2198263" y="10571"/>
                </a:lnTo>
                <a:lnTo>
                  <a:pt x="2186819" y="2839"/>
                </a:lnTo>
                <a:lnTo>
                  <a:pt x="217284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1740108" y="3911051"/>
            <a:ext cx="104140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用户分布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662872" y="4880737"/>
            <a:ext cx="11062335" cy="2271395"/>
          </a:xfrm>
          <a:custGeom>
            <a:avLst/>
            <a:gdLst/>
            <a:ahLst/>
            <a:cxnLst/>
            <a:rect l="l" t="t" r="r" b="b"/>
            <a:pathLst>
              <a:path w="11062335" h="2271395">
                <a:moveTo>
                  <a:pt x="11061763" y="2235187"/>
                </a:moveTo>
                <a:lnTo>
                  <a:pt x="11058924" y="2249171"/>
                </a:lnTo>
                <a:lnTo>
                  <a:pt x="11051192" y="2260619"/>
                </a:lnTo>
                <a:lnTo>
                  <a:pt x="11039748" y="2268352"/>
                </a:lnTo>
                <a:lnTo>
                  <a:pt x="11025771" y="2271191"/>
                </a:lnTo>
                <a:lnTo>
                  <a:pt x="35991" y="2271191"/>
                </a:lnTo>
                <a:lnTo>
                  <a:pt x="22015" y="2268352"/>
                </a:lnTo>
                <a:lnTo>
                  <a:pt x="10571" y="2260619"/>
                </a:lnTo>
                <a:lnTo>
                  <a:pt x="2839" y="2249171"/>
                </a:lnTo>
                <a:lnTo>
                  <a:pt x="0" y="2235187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11025771" y="0"/>
                </a:lnTo>
                <a:lnTo>
                  <a:pt x="11039748" y="2839"/>
                </a:lnTo>
                <a:lnTo>
                  <a:pt x="11051192" y="10571"/>
                </a:lnTo>
                <a:lnTo>
                  <a:pt x="11058924" y="22015"/>
                </a:lnTo>
                <a:lnTo>
                  <a:pt x="11061763" y="35991"/>
                </a:lnTo>
                <a:lnTo>
                  <a:pt x="11061763" y="2235187"/>
                </a:lnTo>
                <a:close/>
              </a:path>
            </a:pathLst>
          </a:custGeom>
          <a:ln w="6350">
            <a:solidFill>
              <a:srgbClr val="9E9E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873006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63546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969642"/>
                </a:lnTo>
                <a:lnTo>
                  <a:pt x="2839" y="1983626"/>
                </a:lnTo>
                <a:lnTo>
                  <a:pt x="10571" y="1995074"/>
                </a:lnTo>
                <a:lnTo>
                  <a:pt x="22015" y="2002807"/>
                </a:lnTo>
                <a:lnTo>
                  <a:pt x="35991" y="2005647"/>
                </a:lnTo>
                <a:lnTo>
                  <a:pt x="2363546" y="2005647"/>
                </a:lnTo>
                <a:lnTo>
                  <a:pt x="2377530" y="2002807"/>
                </a:lnTo>
                <a:lnTo>
                  <a:pt x="2388977" y="1995074"/>
                </a:lnTo>
                <a:lnTo>
                  <a:pt x="2396711" y="1983626"/>
                </a:lnTo>
                <a:lnTo>
                  <a:pt x="2399550" y="1969642"/>
                </a:lnTo>
                <a:lnTo>
                  <a:pt x="2399550" y="35991"/>
                </a:lnTo>
                <a:lnTo>
                  <a:pt x="2396711" y="22020"/>
                </a:lnTo>
                <a:lnTo>
                  <a:pt x="2388977" y="10575"/>
                </a:lnTo>
                <a:lnTo>
                  <a:pt x="2377530" y="2841"/>
                </a:lnTo>
                <a:lnTo>
                  <a:pt x="2363546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73006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99550" y="1969642"/>
                </a:moveTo>
                <a:lnTo>
                  <a:pt x="2396711" y="1983626"/>
                </a:lnTo>
                <a:lnTo>
                  <a:pt x="2388977" y="1995074"/>
                </a:lnTo>
                <a:lnTo>
                  <a:pt x="2377530" y="2002807"/>
                </a:lnTo>
                <a:lnTo>
                  <a:pt x="2363546" y="2005647"/>
                </a:lnTo>
                <a:lnTo>
                  <a:pt x="35991" y="2005647"/>
                </a:lnTo>
                <a:lnTo>
                  <a:pt x="22015" y="2002807"/>
                </a:lnTo>
                <a:lnTo>
                  <a:pt x="10571" y="1995074"/>
                </a:lnTo>
                <a:lnTo>
                  <a:pt x="2839" y="1983626"/>
                </a:lnTo>
                <a:lnTo>
                  <a:pt x="0" y="1969642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2363546" y="0"/>
                </a:lnTo>
                <a:lnTo>
                  <a:pt x="2377530" y="2841"/>
                </a:lnTo>
                <a:lnTo>
                  <a:pt x="2388977" y="10575"/>
                </a:lnTo>
                <a:lnTo>
                  <a:pt x="2396711" y="22020"/>
                </a:lnTo>
                <a:lnTo>
                  <a:pt x="2399550" y="35991"/>
                </a:lnTo>
                <a:lnTo>
                  <a:pt x="2399550" y="1969642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979585" y="5120767"/>
            <a:ext cx="2188845" cy="438150"/>
          </a:xfrm>
          <a:custGeom>
            <a:avLst/>
            <a:gdLst/>
            <a:ahLst/>
            <a:cxnLst/>
            <a:rect l="l" t="t" r="r" b="b"/>
            <a:pathLst>
              <a:path w="2188845" h="438150">
                <a:moveTo>
                  <a:pt x="2152434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401688"/>
                </a:lnTo>
                <a:lnTo>
                  <a:pt x="2839" y="415672"/>
                </a:lnTo>
                <a:lnTo>
                  <a:pt x="10571" y="427120"/>
                </a:lnTo>
                <a:lnTo>
                  <a:pt x="22015" y="434853"/>
                </a:lnTo>
                <a:lnTo>
                  <a:pt x="35991" y="437692"/>
                </a:lnTo>
                <a:lnTo>
                  <a:pt x="2152434" y="437692"/>
                </a:lnTo>
                <a:lnTo>
                  <a:pt x="2166417" y="434853"/>
                </a:lnTo>
                <a:lnTo>
                  <a:pt x="2177865" y="427120"/>
                </a:lnTo>
                <a:lnTo>
                  <a:pt x="2185598" y="415672"/>
                </a:lnTo>
                <a:lnTo>
                  <a:pt x="2188438" y="401688"/>
                </a:lnTo>
                <a:lnTo>
                  <a:pt x="2188438" y="35991"/>
                </a:lnTo>
                <a:lnTo>
                  <a:pt x="2185598" y="22015"/>
                </a:lnTo>
                <a:lnTo>
                  <a:pt x="2177865" y="10571"/>
                </a:lnTo>
                <a:lnTo>
                  <a:pt x="2166417" y="2839"/>
                </a:lnTo>
                <a:lnTo>
                  <a:pt x="215243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486810" y="5158346"/>
            <a:ext cx="1143000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设备资源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662872" y="7481737"/>
            <a:ext cx="11062335" cy="2271395"/>
          </a:xfrm>
          <a:custGeom>
            <a:avLst/>
            <a:gdLst/>
            <a:ahLst/>
            <a:cxnLst/>
            <a:rect l="l" t="t" r="r" b="b"/>
            <a:pathLst>
              <a:path w="11062335" h="2271395">
                <a:moveTo>
                  <a:pt x="11061763" y="2235187"/>
                </a:moveTo>
                <a:lnTo>
                  <a:pt x="11058924" y="2249171"/>
                </a:lnTo>
                <a:lnTo>
                  <a:pt x="11051192" y="2260619"/>
                </a:lnTo>
                <a:lnTo>
                  <a:pt x="11039748" y="2268352"/>
                </a:lnTo>
                <a:lnTo>
                  <a:pt x="11025771" y="2271191"/>
                </a:lnTo>
                <a:lnTo>
                  <a:pt x="35991" y="2271191"/>
                </a:lnTo>
                <a:lnTo>
                  <a:pt x="22015" y="2268352"/>
                </a:lnTo>
                <a:lnTo>
                  <a:pt x="10571" y="2260619"/>
                </a:lnTo>
                <a:lnTo>
                  <a:pt x="2839" y="2249171"/>
                </a:lnTo>
                <a:lnTo>
                  <a:pt x="0" y="2235187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11025771" y="0"/>
                </a:lnTo>
                <a:lnTo>
                  <a:pt x="11039748" y="2839"/>
                </a:lnTo>
                <a:lnTo>
                  <a:pt x="11051192" y="10571"/>
                </a:lnTo>
                <a:lnTo>
                  <a:pt x="11058924" y="22015"/>
                </a:lnTo>
                <a:lnTo>
                  <a:pt x="11061763" y="35991"/>
                </a:lnTo>
                <a:lnTo>
                  <a:pt x="11061763" y="2235187"/>
                </a:lnTo>
                <a:close/>
              </a:path>
            </a:pathLst>
          </a:custGeom>
          <a:ln w="6350">
            <a:solidFill>
              <a:srgbClr val="9E9E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887582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4" h="1858645">
                <a:moveTo>
                  <a:pt x="1673529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822538"/>
                </a:lnTo>
                <a:lnTo>
                  <a:pt x="2839" y="1836522"/>
                </a:lnTo>
                <a:lnTo>
                  <a:pt x="10571" y="1847970"/>
                </a:lnTo>
                <a:lnTo>
                  <a:pt x="22015" y="1855703"/>
                </a:lnTo>
                <a:lnTo>
                  <a:pt x="35991" y="1858543"/>
                </a:lnTo>
                <a:lnTo>
                  <a:pt x="1673529" y="1858543"/>
                </a:lnTo>
                <a:lnTo>
                  <a:pt x="1687513" y="1855703"/>
                </a:lnTo>
                <a:lnTo>
                  <a:pt x="1698961" y="1847970"/>
                </a:lnTo>
                <a:lnTo>
                  <a:pt x="1706694" y="1836522"/>
                </a:lnTo>
                <a:lnTo>
                  <a:pt x="1709534" y="1822538"/>
                </a:lnTo>
                <a:lnTo>
                  <a:pt x="1709534" y="35991"/>
                </a:lnTo>
                <a:lnTo>
                  <a:pt x="1706694" y="22020"/>
                </a:lnTo>
                <a:lnTo>
                  <a:pt x="1698961" y="10575"/>
                </a:lnTo>
                <a:lnTo>
                  <a:pt x="1687513" y="2841"/>
                </a:lnTo>
                <a:lnTo>
                  <a:pt x="1673529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887582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4" h="1858645">
                <a:moveTo>
                  <a:pt x="1709534" y="1822538"/>
                </a:moveTo>
                <a:lnTo>
                  <a:pt x="1706694" y="1836522"/>
                </a:lnTo>
                <a:lnTo>
                  <a:pt x="1698961" y="1847970"/>
                </a:lnTo>
                <a:lnTo>
                  <a:pt x="1687513" y="1855703"/>
                </a:lnTo>
                <a:lnTo>
                  <a:pt x="1673529" y="1858543"/>
                </a:lnTo>
                <a:lnTo>
                  <a:pt x="35991" y="1858543"/>
                </a:lnTo>
                <a:lnTo>
                  <a:pt x="22015" y="1855703"/>
                </a:lnTo>
                <a:lnTo>
                  <a:pt x="10571" y="1847970"/>
                </a:lnTo>
                <a:lnTo>
                  <a:pt x="2839" y="1836522"/>
                </a:lnTo>
                <a:lnTo>
                  <a:pt x="0" y="1822538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1673529" y="0"/>
                </a:lnTo>
                <a:lnTo>
                  <a:pt x="1687513" y="2841"/>
                </a:lnTo>
                <a:lnTo>
                  <a:pt x="1698961" y="10575"/>
                </a:lnTo>
                <a:lnTo>
                  <a:pt x="1706694" y="22020"/>
                </a:lnTo>
                <a:lnTo>
                  <a:pt x="1709534" y="35991"/>
                </a:lnTo>
                <a:lnTo>
                  <a:pt x="1709534" y="1822538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83865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4" h="1858645">
                <a:moveTo>
                  <a:pt x="1673555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822538"/>
                </a:lnTo>
                <a:lnTo>
                  <a:pt x="2839" y="1836522"/>
                </a:lnTo>
                <a:lnTo>
                  <a:pt x="10571" y="1847970"/>
                </a:lnTo>
                <a:lnTo>
                  <a:pt x="22015" y="1855703"/>
                </a:lnTo>
                <a:lnTo>
                  <a:pt x="35991" y="1858543"/>
                </a:lnTo>
                <a:lnTo>
                  <a:pt x="1673555" y="1858543"/>
                </a:lnTo>
                <a:lnTo>
                  <a:pt x="1687539" y="1855703"/>
                </a:lnTo>
                <a:lnTo>
                  <a:pt x="1698986" y="1847970"/>
                </a:lnTo>
                <a:lnTo>
                  <a:pt x="1706720" y="1836522"/>
                </a:lnTo>
                <a:lnTo>
                  <a:pt x="1709559" y="1822538"/>
                </a:lnTo>
                <a:lnTo>
                  <a:pt x="1709559" y="35991"/>
                </a:lnTo>
                <a:lnTo>
                  <a:pt x="1706720" y="22020"/>
                </a:lnTo>
                <a:lnTo>
                  <a:pt x="1698986" y="10575"/>
                </a:lnTo>
                <a:lnTo>
                  <a:pt x="1687539" y="2841"/>
                </a:lnTo>
                <a:lnTo>
                  <a:pt x="1673555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83865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4" h="1858645">
                <a:moveTo>
                  <a:pt x="1709559" y="1822538"/>
                </a:moveTo>
                <a:lnTo>
                  <a:pt x="1706720" y="1836522"/>
                </a:lnTo>
                <a:lnTo>
                  <a:pt x="1698986" y="1847970"/>
                </a:lnTo>
                <a:lnTo>
                  <a:pt x="1687539" y="1855703"/>
                </a:lnTo>
                <a:lnTo>
                  <a:pt x="1673555" y="1858543"/>
                </a:lnTo>
                <a:lnTo>
                  <a:pt x="35991" y="1858543"/>
                </a:lnTo>
                <a:lnTo>
                  <a:pt x="22015" y="1855703"/>
                </a:lnTo>
                <a:lnTo>
                  <a:pt x="10571" y="1847970"/>
                </a:lnTo>
                <a:lnTo>
                  <a:pt x="2839" y="1836522"/>
                </a:lnTo>
                <a:lnTo>
                  <a:pt x="0" y="1822538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1673555" y="0"/>
                </a:lnTo>
                <a:lnTo>
                  <a:pt x="1687539" y="2841"/>
                </a:lnTo>
                <a:lnTo>
                  <a:pt x="1698986" y="10575"/>
                </a:lnTo>
                <a:lnTo>
                  <a:pt x="1706720" y="22020"/>
                </a:lnTo>
                <a:lnTo>
                  <a:pt x="1709559" y="35991"/>
                </a:lnTo>
                <a:lnTo>
                  <a:pt x="1709559" y="1822538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98423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4" h="1858645">
                <a:moveTo>
                  <a:pt x="1673567" y="0"/>
                </a:moveTo>
                <a:lnTo>
                  <a:pt x="35991" y="0"/>
                </a:lnTo>
                <a:lnTo>
                  <a:pt x="22020" y="2841"/>
                </a:lnTo>
                <a:lnTo>
                  <a:pt x="10575" y="10575"/>
                </a:lnTo>
                <a:lnTo>
                  <a:pt x="2841" y="22020"/>
                </a:lnTo>
                <a:lnTo>
                  <a:pt x="0" y="35991"/>
                </a:lnTo>
                <a:lnTo>
                  <a:pt x="0" y="1822538"/>
                </a:lnTo>
                <a:lnTo>
                  <a:pt x="2841" y="1836522"/>
                </a:lnTo>
                <a:lnTo>
                  <a:pt x="10575" y="1847970"/>
                </a:lnTo>
                <a:lnTo>
                  <a:pt x="22020" y="1855703"/>
                </a:lnTo>
                <a:lnTo>
                  <a:pt x="35991" y="1858543"/>
                </a:lnTo>
                <a:lnTo>
                  <a:pt x="1673567" y="1858543"/>
                </a:lnTo>
                <a:lnTo>
                  <a:pt x="1687544" y="1855703"/>
                </a:lnTo>
                <a:lnTo>
                  <a:pt x="1698988" y="1847970"/>
                </a:lnTo>
                <a:lnTo>
                  <a:pt x="1706720" y="1836522"/>
                </a:lnTo>
                <a:lnTo>
                  <a:pt x="1709559" y="1822538"/>
                </a:lnTo>
                <a:lnTo>
                  <a:pt x="1709559" y="35991"/>
                </a:lnTo>
                <a:lnTo>
                  <a:pt x="1706720" y="22020"/>
                </a:lnTo>
                <a:lnTo>
                  <a:pt x="1698988" y="10575"/>
                </a:lnTo>
                <a:lnTo>
                  <a:pt x="1687544" y="2841"/>
                </a:lnTo>
                <a:lnTo>
                  <a:pt x="1673567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901353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4" h="1858645">
                <a:moveTo>
                  <a:pt x="1673593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822538"/>
                </a:lnTo>
                <a:lnTo>
                  <a:pt x="2839" y="1836522"/>
                </a:lnTo>
                <a:lnTo>
                  <a:pt x="10571" y="1847970"/>
                </a:lnTo>
                <a:lnTo>
                  <a:pt x="22015" y="1855703"/>
                </a:lnTo>
                <a:lnTo>
                  <a:pt x="35991" y="1858543"/>
                </a:lnTo>
                <a:lnTo>
                  <a:pt x="1673593" y="1858543"/>
                </a:lnTo>
                <a:lnTo>
                  <a:pt x="1687569" y="1855703"/>
                </a:lnTo>
                <a:lnTo>
                  <a:pt x="1699013" y="1847970"/>
                </a:lnTo>
                <a:lnTo>
                  <a:pt x="1706745" y="1836522"/>
                </a:lnTo>
                <a:lnTo>
                  <a:pt x="1709585" y="1822538"/>
                </a:lnTo>
                <a:lnTo>
                  <a:pt x="1709585" y="35991"/>
                </a:lnTo>
                <a:lnTo>
                  <a:pt x="1706745" y="22020"/>
                </a:lnTo>
                <a:lnTo>
                  <a:pt x="1699013" y="10575"/>
                </a:lnTo>
                <a:lnTo>
                  <a:pt x="1687569" y="2841"/>
                </a:lnTo>
                <a:lnTo>
                  <a:pt x="1673593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901353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4" h="1858645">
                <a:moveTo>
                  <a:pt x="1709585" y="1822538"/>
                </a:moveTo>
                <a:lnTo>
                  <a:pt x="1706745" y="1836522"/>
                </a:lnTo>
                <a:lnTo>
                  <a:pt x="1699013" y="1847970"/>
                </a:lnTo>
                <a:lnTo>
                  <a:pt x="1687569" y="1855703"/>
                </a:lnTo>
                <a:lnTo>
                  <a:pt x="1673593" y="1858543"/>
                </a:lnTo>
                <a:lnTo>
                  <a:pt x="35991" y="1858543"/>
                </a:lnTo>
                <a:lnTo>
                  <a:pt x="22015" y="1855703"/>
                </a:lnTo>
                <a:lnTo>
                  <a:pt x="10571" y="1847970"/>
                </a:lnTo>
                <a:lnTo>
                  <a:pt x="2839" y="1836522"/>
                </a:lnTo>
                <a:lnTo>
                  <a:pt x="0" y="1822538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1673593" y="0"/>
                </a:lnTo>
                <a:lnTo>
                  <a:pt x="1687569" y="2841"/>
                </a:lnTo>
                <a:lnTo>
                  <a:pt x="1699013" y="10575"/>
                </a:lnTo>
                <a:lnTo>
                  <a:pt x="1706745" y="22020"/>
                </a:lnTo>
                <a:lnTo>
                  <a:pt x="1709585" y="35991"/>
                </a:lnTo>
                <a:lnTo>
                  <a:pt x="1709585" y="1822538"/>
                </a:lnTo>
                <a:close/>
              </a:path>
            </a:pathLst>
          </a:custGeom>
          <a:ln w="6349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797271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5" h="1858645">
                <a:moveTo>
                  <a:pt x="1673567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822538"/>
                </a:lnTo>
                <a:lnTo>
                  <a:pt x="2839" y="1836522"/>
                </a:lnTo>
                <a:lnTo>
                  <a:pt x="10571" y="1847970"/>
                </a:lnTo>
                <a:lnTo>
                  <a:pt x="22015" y="1855703"/>
                </a:lnTo>
                <a:lnTo>
                  <a:pt x="35991" y="1858543"/>
                </a:lnTo>
                <a:lnTo>
                  <a:pt x="1673567" y="1858543"/>
                </a:lnTo>
                <a:lnTo>
                  <a:pt x="1687544" y="1855703"/>
                </a:lnTo>
                <a:lnTo>
                  <a:pt x="1698988" y="1847970"/>
                </a:lnTo>
                <a:lnTo>
                  <a:pt x="1706720" y="1836522"/>
                </a:lnTo>
                <a:lnTo>
                  <a:pt x="1709559" y="1822538"/>
                </a:lnTo>
                <a:lnTo>
                  <a:pt x="1709559" y="35991"/>
                </a:lnTo>
                <a:lnTo>
                  <a:pt x="1706720" y="22020"/>
                </a:lnTo>
                <a:lnTo>
                  <a:pt x="1698988" y="10575"/>
                </a:lnTo>
                <a:lnTo>
                  <a:pt x="1687544" y="2841"/>
                </a:lnTo>
                <a:lnTo>
                  <a:pt x="1673567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797271" y="7695762"/>
            <a:ext cx="1710055" cy="1858645"/>
          </a:xfrm>
          <a:custGeom>
            <a:avLst/>
            <a:gdLst/>
            <a:ahLst/>
            <a:cxnLst/>
            <a:rect l="l" t="t" r="r" b="b"/>
            <a:pathLst>
              <a:path w="1710055" h="1858645">
                <a:moveTo>
                  <a:pt x="1709559" y="1822538"/>
                </a:moveTo>
                <a:lnTo>
                  <a:pt x="1706720" y="1836522"/>
                </a:lnTo>
                <a:lnTo>
                  <a:pt x="1698988" y="1847970"/>
                </a:lnTo>
                <a:lnTo>
                  <a:pt x="1687544" y="1855703"/>
                </a:lnTo>
                <a:lnTo>
                  <a:pt x="1673567" y="1858543"/>
                </a:lnTo>
                <a:lnTo>
                  <a:pt x="35991" y="1858543"/>
                </a:lnTo>
                <a:lnTo>
                  <a:pt x="22015" y="1855703"/>
                </a:lnTo>
                <a:lnTo>
                  <a:pt x="10571" y="1847970"/>
                </a:lnTo>
                <a:lnTo>
                  <a:pt x="2839" y="1836522"/>
                </a:lnTo>
                <a:lnTo>
                  <a:pt x="0" y="1822538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1673567" y="0"/>
                </a:lnTo>
                <a:lnTo>
                  <a:pt x="1687544" y="2841"/>
                </a:lnTo>
                <a:lnTo>
                  <a:pt x="1698988" y="10575"/>
                </a:lnTo>
                <a:lnTo>
                  <a:pt x="1706720" y="22020"/>
                </a:lnTo>
                <a:lnTo>
                  <a:pt x="1709559" y="35991"/>
                </a:lnTo>
                <a:lnTo>
                  <a:pt x="1709559" y="1822538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13647" y="5799087"/>
            <a:ext cx="461645" cy="450850"/>
          </a:xfrm>
          <a:custGeom>
            <a:avLst/>
            <a:gdLst/>
            <a:ahLst/>
            <a:cxnLst/>
            <a:rect l="l" t="t" r="r" b="b"/>
            <a:pathLst>
              <a:path w="461644" h="450850">
                <a:moveTo>
                  <a:pt x="225844" y="0"/>
                </a:moveTo>
                <a:lnTo>
                  <a:pt x="225844" y="115430"/>
                </a:lnTo>
                <a:lnTo>
                  <a:pt x="0" y="115430"/>
                </a:lnTo>
                <a:lnTo>
                  <a:pt x="0" y="334911"/>
                </a:lnTo>
                <a:lnTo>
                  <a:pt x="225844" y="334911"/>
                </a:lnTo>
                <a:lnTo>
                  <a:pt x="225844" y="450367"/>
                </a:lnTo>
                <a:lnTo>
                  <a:pt x="461238" y="225171"/>
                </a:lnTo>
                <a:lnTo>
                  <a:pt x="22584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13647" y="8400098"/>
            <a:ext cx="461645" cy="450850"/>
          </a:xfrm>
          <a:custGeom>
            <a:avLst/>
            <a:gdLst/>
            <a:ahLst/>
            <a:cxnLst/>
            <a:rect l="l" t="t" r="r" b="b"/>
            <a:pathLst>
              <a:path w="461644" h="450850">
                <a:moveTo>
                  <a:pt x="225844" y="0"/>
                </a:moveTo>
                <a:lnTo>
                  <a:pt x="225844" y="115430"/>
                </a:lnTo>
                <a:lnTo>
                  <a:pt x="0" y="115430"/>
                </a:lnTo>
                <a:lnTo>
                  <a:pt x="0" y="334898"/>
                </a:lnTo>
                <a:lnTo>
                  <a:pt x="225844" y="334898"/>
                </a:lnTo>
                <a:lnTo>
                  <a:pt x="225844" y="450329"/>
                </a:lnTo>
                <a:lnTo>
                  <a:pt x="461238" y="225170"/>
                </a:lnTo>
                <a:lnTo>
                  <a:pt x="22584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2296888" y="7966181"/>
            <a:ext cx="782314" cy="7823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34542" y="7908220"/>
            <a:ext cx="887926" cy="8879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364967" y="7919864"/>
            <a:ext cx="782314" cy="7823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16855" y="7773023"/>
            <a:ext cx="1189201" cy="11892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26257" y="7955557"/>
            <a:ext cx="796457" cy="7964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1001882" y="8384641"/>
            <a:ext cx="461645" cy="450850"/>
          </a:xfrm>
          <a:custGeom>
            <a:avLst/>
            <a:gdLst/>
            <a:ahLst/>
            <a:cxnLst/>
            <a:rect l="l" t="t" r="r" b="b"/>
            <a:pathLst>
              <a:path w="461645" h="450850">
                <a:moveTo>
                  <a:pt x="235369" y="0"/>
                </a:moveTo>
                <a:lnTo>
                  <a:pt x="0" y="225158"/>
                </a:lnTo>
                <a:lnTo>
                  <a:pt x="235369" y="450342"/>
                </a:lnTo>
                <a:lnTo>
                  <a:pt x="235369" y="334899"/>
                </a:lnTo>
                <a:lnTo>
                  <a:pt x="461213" y="334899"/>
                </a:lnTo>
                <a:lnTo>
                  <a:pt x="461213" y="115443"/>
                </a:lnTo>
                <a:lnTo>
                  <a:pt x="235369" y="115443"/>
                </a:lnTo>
                <a:lnTo>
                  <a:pt x="23536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000971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34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34" y="1255852"/>
                </a:lnTo>
                <a:lnTo>
                  <a:pt x="582118" y="1253012"/>
                </a:lnTo>
                <a:lnTo>
                  <a:pt x="593566" y="1245279"/>
                </a:lnTo>
                <a:lnTo>
                  <a:pt x="601299" y="1233831"/>
                </a:lnTo>
                <a:lnTo>
                  <a:pt x="604138" y="1219847"/>
                </a:lnTo>
                <a:lnTo>
                  <a:pt x="604138" y="35991"/>
                </a:lnTo>
                <a:lnTo>
                  <a:pt x="601299" y="22020"/>
                </a:lnTo>
                <a:lnTo>
                  <a:pt x="593566" y="10575"/>
                </a:lnTo>
                <a:lnTo>
                  <a:pt x="582118" y="2841"/>
                </a:lnTo>
                <a:lnTo>
                  <a:pt x="56813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3163570" y="5821045"/>
            <a:ext cx="184150" cy="109410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资源定义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761727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09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09" y="1255852"/>
                </a:lnTo>
                <a:lnTo>
                  <a:pt x="582092" y="1253012"/>
                </a:lnTo>
                <a:lnTo>
                  <a:pt x="593540" y="1245279"/>
                </a:lnTo>
                <a:lnTo>
                  <a:pt x="601273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3" y="22020"/>
                </a:lnTo>
                <a:lnTo>
                  <a:pt x="593540" y="10575"/>
                </a:lnTo>
                <a:lnTo>
                  <a:pt x="582092" y="2841"/>
                </a:lnTo>
                <a:lnTo>
                  <a:pt x="56810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933825" y="5821045"/>
            <a:ext cx="184150" cy="109410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网元信息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536744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09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09" y="1255852"/>
                </a:lnTo>
                <a:lnTo>
                  <a:pt x="582092" y="1253012"/>
                </a:lnTo>
                <a:lnTo>
                  <a:pt x="593540" y="1245279"/>
                </a:lnTo>
                <a:lnTo>
                  <a:pt x="601273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3" y="22020"/>
                </a:lnTo>
                <a:lnTo>
                  <a:pt x="593540" y="10575"/>
                </a:lnTo>
                <a:lnTo>
                  <a:pt x="582092" y="2841"/>
                </a:lnTo>
                <a:lnTo>
                  <a:pt x="56810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726940" y="5821045"/>
            <a:ext cx="184150" cy="105219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分类处理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595086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63571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969642"/>
                </a:lnTo>
                <a:lnTo>
                  <a:pt x="2839" y="1983626"/>
                </a:lnTo>
                <a:lnTo>
                  <a:pt x="10571" y="1995074"/>
                </a:lnTo>
                <a:lnTo>
                  <a:pt x="22015" y="2002807"/>
                </a:lnTo>
                <a:lnTo>
                  <a:pt x="35991" y="2005647"/>
                </a:lnTo>
                <a:lnTo>
                  <a:pt x="2363571" y="2005647"/>
                </a:lnTo>
                <a:lnTo>
                  <a:pt x="2377555" y="2002807"/>
                </a:lnTo>
                <a:lnTo>
                  <a:pt x="2389003" y="1995074"/>
                </a:lnTo>
                <a:lnTo>
                  <a:pt x="2396736" y="1983626"/>
                </a:lnTo>
                <a:lnTo>
                  <a:pt x="2399576" y="1969642"/>
                </a:lnTo>
                <a:lnTo>
                  <a:pt x="2399576" y="35991"/>
                </a:lnTo>
                <a:lnTo>
                  <a:pt x="2396736" y="22020"/>
                </a:lnTo>
                <a:lnTo>
                  <a:pt x="2389003" y="10575"/>
                </a:lnTo>
                <a:lnTo>
                  <a:pt x="2377555" y="2841"/>
                </a:lnTo>
                <a:lnTo>
                  <a:pt x="2363571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95086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99576" y="1969642"/>
                </a:moveTo>
                <a:lnTo>
                  <a:pt x="2396736" y="1983626"/>
                </a:lnTo>
                <a:lnTo>
                  <a:pt x="2389003" y="1995074"/>
                </a:lnTo>
                <a:lnTo>
                  <a:pt x="2377555" y="2002807"/>
                </a:lnTo>
                <a:lnTo>
                  <a:pt x="2363571" y="2005647"/>
                </a:lnTo>
                <a:lnTo>
                  <a:pt x="35991" y="2005647"/>
                </a:lnTo>
                <a:lnTo>
                  <a:pt x="22015" y="2002807"/>
                </a:lnTo>
                <a:lnTo>
                  <a:pt x="10571" y="1995074"/>
                </a:lnTo>
                <a:lnTo>
                  <a:pt x="2839" y="1983626"/>
                </a:lnTo>
                <a:lnTo>
                  <a:pt x="0" y="1969642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2363571" y="0"/>
                </a:lnTo>
                <a:lnTo>
                  <a:pt x="2377555" y="2841"/>
                </a:lnTo>
                <a:lnTo>
                  <a:pt x="2389003" y="10575"/>
                </a:lnTo>
                <a:lnTo>
                  <a:pt x="2396736" y="22020"/>
                </a:lnTo>
                <a:lnTo>
                  <a:pt x="2399576" y="35991"/>
                </a:lnTo>
                <a:lnTo>
                  <a:pt x="2399576" y="1969642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717082" y="5120767"/>
            <a:ext cx="2188845" cy="438150"/>
          </a:xfrm>
          <a:custGeom>
            <a:avLst/>
            <a:gdLst/>
            <a:ahLst/>
            <a:cxnLst/>
            <a:rect l="l" t="t" r="r" b="b"/>
            <a:pathLst>
              <a:path w="2188845" h="438150">
                <a:moveTo>
                  <a:pt x="2152408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401688"/>
                </a:lnTo>
                <a:lnTo>
                  <a:pt x="2839" y="415672"/>
                </a:lnTo>
                <a:lnTo>
                  <a:pt x="10571" y="427120"/>
                </a:lnTo>
                <a:lnTo>
                  <a:pt x="22015" y="434853"/>
                </a:lnTo>
                <a:lnTo>
                  <a:pt x="35991" y="437692"/>
                </a:lnTo>
                <a:lnTo>
                  <a:pt x="2152408" y="437692"/>
                </a:lnTo>
                <a:lnTo>
                  <a:pt x="2166392" y="434853"/>
                </a:lnTo>
                <a:lnTo>
                  <a:pt x="2177840" y="427120"/>
                </a:lnTo>
                <a:lnTo>
                  <a:pt x="2185573" y="415672"/>
                </a:lnTo>
                <a:lnTo>
                  <a:pt x="2188413" y="401688"/>
                </a:lnTo>
                <a:lnTo>
                  <a:pt x="2188413" y="35991"/>
                </a:lnTo>
                <a:lnTo>
                  <a:pt x="2185573" y="22015"/>
                </a:lnTo>
                <a:lnTo>
                  <a:pt x="2177840" y="10571"/>
                </a:lnTo>
                <a:lnTo>
                  <a:pt x="2166392" y="2839"/>
                </a:lnTo>
                <a:lnTo>
                  <a:pt x="2152408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6224333" y="5158346"/>
            <a:ext cx="1143000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网元连接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723039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09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09" y="1255852"/>
                </a:lnTo>
                <a:lnTo>
                  <a:pt x="582092" y="1253012"/>
                </a:lnTo>
                <a:lnTo>
                  <a:pt x="593540" y="1245279"/>
                </a:lnTo>
                <a:lnTo>
                  <a:pt x="601273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3" y="22020"/>
                </a:lnTo>
                <a:lnTo>
                  <a:pt x="593540" y="10575"/>
                </a:lnTo>
                <a:lnTo>
                  <a:pt x="582092" y="2841"/>
                </a:lnTo>
                <a:lnTo>
                  <a:pt x="56810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874385" y="5821045"/>
            <a:ext cx="200025" cy="109410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逻辑结构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6483794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09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09" y="1255852"/>
                </a:lnTo>
                <a:lnTo>
                  <a:pt x="582092" y="1253012"/>
                </a:lnTo>
                <a:lnTo>
                  <a:pt x="593540" y="1245279"/>
                </a:lnTo>
                <a:lnTo>
                  <a:pt x="601273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3" y="22020"/>
                </a:lnTo>
                <a:lnTo>
                  <a:pt x="593540" y="10575"/>
                </a:lnTo>
                <a:lnTo>
                  <a:pt x="582092" y="2841"/>
                </a:lnTo>
                <a:lnTo>
                  <a:pt x="56810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6657975" y="5821045"/>
            <a:ext cx="200025" cy="105219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端口连接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258811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09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09" y="1255852"/>
                </a:lnTo>
                <a:lnTo>
                  <a:pt x="582092" y="1253012"/>
                </a:lnTo>
                <a:lnTo>
                  <a:pt x="593540" y="1245279"/>
                </a:lnTo>
                <a:lnTo>
                  <a:pt x="601273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3" y="22020"/>
                </a:lnTo>
                <a:lnTo>
                  <a:pt x="593540" y="10575"/>
                </a:lnTo>
                <a:lnTo>
                  <a:pt x="582092" y="2841"/>
                </a:lnTo>
                <a:lnTo>
                  <a:pt x="56810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7452995" y="5798820"/>
            <a:ext cx="200025" cy="122936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路径描绘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8324862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63558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969642"/>
                </a:lnTo>
                <a:lnTo>
                  <a:pt x="2839" y="1983626"/>
                </a:lnTo>
                <a:lnTo>
                  <a:pt x="10571" y="1995074"/>
                </a:lnTo>
                <a:lnTo>
                  <a:pt x="22015" y="2002807"/>
                </a:lnTo>
                <a:lnTo>
                  <a:pt x="35991" y="2005647"/>
                </a:lnTo>
                <a:lnTo>
                  <a:pt x="2363558" y="2005647"/>
                </a:lnTo>
                <a:lnTo>
                  <a:pt x="2377535" y="2002807"/>
                </a:lnTo>
                <a:lnTo>
                  <a:pt x="2388979" y="1995074"/>
                </a:lnTo>
                <a:lnTo>
                  <a:pt x="2396711" y="1983626"/>
                </a:lnTo>
                <a:lnTo>
                  <a:pt x="2399550" y="1969642"/>
                </a:lnTo>
                <a:lnTo>
                  <a:pt x="2399550" y="35991"/>
                </a:lnTo>
                <a:lnTo>
                  <a:pt x="2396711" y="22020"/>
                </a:lnTo>
                <a:lnTo>
                  <a:pt x="2388979" y="10575"/>
                </a:lnTo>
                <a:lnTo>
                  <a:pt x="2377535" y="2841"/>
                </a:lnTo>
                <a:lnTo>
                  <a:pt x="2363558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324862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99550" y="1969642"/>
                </a:moveTo>
                <a:lnTo>
                  <a:pt x="2396711" y="1983626"/>
                </a:lnTo>
                <a:lnTo>
                  <a:pt x="2388979" y="1995074"/>
                </a:lnTo>
                <a:lnTo>
                  <a:pt x="2377535" y="2002807"/>
                </a:lnTo>
                <a:lnTo>
                  <a:pt x="2363558" y="2005647"/>
                </a:lnTo>
                <a:lnTo>
                  <a:pt x="35991" y="2005647"/>
                </a:lnTo>
                <a:lnTo>
                  <a:pt x="22015" y="2002807"/>
                </a:lnTo>
                <a:lnTo>
                  <a:pt x="10571" y="1995074"/>
                </a:lnTo>
                <a:lnTo>
                  <a:pt x="2839" y="1983626"/>
                </a:lnTo>
                <a:lnTo>
                  <a:pt x="0" y="1969642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2363558" y="0"/>
                </a:lnTo>
                <a:lnTo>
                  <a:pt x="2377535" y="2841"/>
                </a:lnTo>
                <a:lnTo>
                  <a:pt x="2388979" y="10575"/>
                </a:lnTo>
                <a:lnTo>
                  <a:pt x="2396711" y="22020"/>
                </a:lnTo>
                <a:lnTo>
                  <a:pt x="2399550" y="35991"/>
                </a:lnTo>
                <a:lnTo>
                  <a:pt x="2399550" y="1969642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462314" y="5120780"/>
            <a:ext cx="2188845" cy="438150"/>
          </a:xfrm>
          <a:custGeom>
            <a:avLst/>
            <a:gdLst/>
            <a:ahLst/>
            <a:cxnLst/>
            <a:rect l="l" t="t" r="r" b="b"/>
            <a:pathLst>
              <a:path w="2188845" h="438150">
                <a:moveTo>
                  <a:pt x="2152446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401675"/>
                </a:lnTo>
                <a:lnTo>
                  <a:pt x="2839" y="415659"/>
                </a:lnTo>
                <a:lnTo>
                  <a:pt x="10571" y="427107"/>
                </a:lnTo>
                <a:lnTo>
                  <a:pt x="22015" y="434840"/>
                </a:lnTo>
                <a:lnTo>
                  <a:pt x="35991" y="437680"/>
                </a:lnTo>
                <a:lnTo>
                  <a:pt x="2152446" y="437680"/>
                </a:lnTo>
                <a:lnTo>
                  <a:pt x="2166423" y="434840"/>
                </a:lnTo>
                <a:lnTo>
                  <a:pt x="2177867" y="427107"/>
                </a:lnTo>
                <a:lnTo>
                  <a:pt x="2185599" y="415659"/>
                </a:lnTo>
                <a:lnTo>
                  <a:pt x="2188438" y="401675"/>
                </a:lnTo>
                <a:lnTo>
                  <a:pt x="2188438" y="35991"/>
                </a:lnTo>
                <a:lnTo>
                  <a:pt x="2185599" y="22015"/>
                </a:lnTo>
                <a:lnTo>
                  <a:pt x="2177867" y="10571"/>
                </a:lnTo>
                <a:lnTo>
                  <a:pt x="2166423" y="2839"/>
                </a:lnTo>
                <a:lnTo>
                  <a:pt x="2152446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8954134" y="5158346"/>
            <a:ext cx="1143000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巡检抢修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8468283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21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21" y="1255852"/>
                </a:lnTo>
                <a:lnTo>
                  <a:pt x="582098" y="1253012"/>
                </a:lnTo>
                <a:lnTo>
                  <a:pt x="593542" y="1245279"/>
                </a:lnTo>
                <a:lnTo>
                  <a:pt x="601274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4" y="22020"/>
                </a:lnTo>
                <a:lnTo>
                  <a:pt x="593542" y="10575"/>
                </a:lnTo>
                <a:lnTo>
                  <a:pt x="582098" y="2841"/>
                </a:lnTo>
                <a:lnTo>
                  <a:pt x="568121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8640445" y="5821045"/>
            <a:ext cx="184150" cy="105219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巡检计划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9229052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21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21" y="1255852"/>
                </a:lnTo>
                <a:lnTo>
                  <a:pt x="582098" y="1253012"/>
                </a:lnTo>
                <a:lnTo>
                  <a:pt x="593542" y="1245279"/>
                </a:lnTo>
                <a:lnTo>
                  <a:pt x="601274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4" y="22020"/>
                </a:lnTo>
                <a:lnTo>
                  <a:pt x="593542" y="10575"/>
                </a:lnTo>
                <a:lnTo>
                  <a:pt x="582098" y="2841"/>
                </a:lnTo>
                <a:lnTo>
                  <a:pt x="568121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8680625" y="7685902"/>
            <a:ext cx="306705" cy="187071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95000"/>
              </a:lnSpc>
              <a:tabLst>
                <a:tab pos="1857375" algn="l"/>
              </a:tabLst>
            </a:pPr>
            <a:r>
              <a:rPr sz="2000" u="sng" dirty="0">
                <a:solidFill>
                  <a:srgbClr val="F7F7F7"/>
                </a:solidFill>
                <a:uFill>
                  <a:solidFill>
                    <a:srgbClr val="878787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384030" y="5821045"/>
            <a:ext cx="184150" cy="105219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工单派发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0004069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21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21" y="1255852"/>
                </a:lnTo>
                <a:lnTo>
                  <a:pt x="582098" y="1253012"/>
                </a:lnTo>
                <a:lnTo>
                  <a:pt x="593542" y="1245279"/>
                </a:lnTo>
                <a:lnTo>
                  <a:pt x="601274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4" y="22020"/>
                </a:lnTo>
                <a:lnTo>
                  <a:pt x="593542" y="10575"/>
                </a:lnTo>
                <a:lnTo>
                  <a:pt x="582098" y="2841"/>
                </a:lnTo>
                <a:lnTo>
                  <a:pt x="568121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10173970" y="5821045"/>
            <a:ext cx="200025" cy="105219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故障报警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11078171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63584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969642"/>
                </a:lnTo>
                <a:lnTo>
                  <a:pt x="2839" y="1983626"/>
                </a:lnTo>
                <a:lnTo>
                  <a:pt x="10571" y="1995074"/>
                </a:lnTo>
                <a:lnTo>
                  <a:pt x="22015" y="2002807"/>
                </a:lnTo>
                <a:lnTo>
                  <a:pt x="35991" y="2005647"/>
                </a:lnTo>
                <a:lnTo>
                  <a:pt x="2363584" y="2005647"/>
                </a:lnTo>
                <a:lnTo>
                  <a:pt x="2377560" y="2002807"/>
                </a:lnTo>
                <a:lnTo>
                  <a:pt x="2389004" y="1995074"/>
                </a:lnTo>
                <a:lnTo>
                  <a:pt x="2396736" y="1983626"/>
                </a:lnTo>
                <a:lnTo>
                  <a:pt x="2399576" y="1969642"/>
                </a:lnTo>
                <a:lnTo>
                  <a:pt x="2399576" y="35991"/>
                </a:lnTo>
                <a:lnTo>
                  <a:pt x="2396736" y="22020"/>
                </a:lnTo>
                <a:lnTo>
                  <a:pt x="2389004" y="10575"/>
                </a:lnTo>
                <a:lnTo>
                  <a:pt x="2377560" y="2841"/>
                </a:lnTo>
                <a:lnTo>
                  <a:pt x="2363584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1078171" y="5021427"/>
            <a:ext cx="2399665" cy="2005964"/>
          </a:xfrm>
          <a:custGeom>
            <a:avLst/>
            <a:gdLst/>
            <a:ahLst/>
            <a:cxnLst/>
            <a:rect l="l" t="t" r="r" b="b"/>
            <a:pathLst>
              <a:path w="2399665" h="2005965">
                <a:moveTo>
                  <a:pt x="2399576" y="1969642"/>
                </a:moveTo>
                <a:lnTo>
                  <a:pt x="2396736" y="1983626"/>
                </a:lnTo>
                <a:lnTo>
                  <a:pt x="2389004" y="1995074"/>
                </a:lnTo>
                <a:lnTo>
                  <a:pt x="2377560" y="2002807"/>
                </a:lnTo>
                <a:lnTo>
                  <a:pt x="2363584" y="2005647"/>
                </a:lnTo>
                <a:lnTo>
                  <a:pt x="35991" y="2005647"/>
                </a:lnTo>
                <a:lnTo>
                  <a:pt x="22015" y="2002807"/>
                </a:lnTo>
                <a:lnTo>
                  <a:pt x="10571" y="1995074"/>
                </a:lnTo>
                <a:lnTo>
                  <a:pt x="2839" y="1983626"/>
                </a:lnTo>
                <a:lnTo>
                  <a:pt x="0" y="1969642"/>
                </a:lnTo>
                <a:lnTo>
                  <a:pt x="0" y="35991"/>
                </a:lnTo>
                <a:lnTo>
                  <a:pt x="2839" y="22020"/>
                </a:lnTo>
                <a:lnTo>
                  <a:pt x="10571" y="10575"/>
                </a:lnTo>
                <a:lnTo>
                  <a:pt x="22015" y="2841"/>
                </a:lnTo>
                <a:lnTo>
                  <a:pt x="35991" y="0"/>
                </a:lnTo>
                <a:lnTo>
                  <a:pt x="2363584" y="0"/>
                </a:lnTo>
                <a:lnTo>
                  <a:pt x="2377560" y="2841"/>
                </a:lnTo>
                <a:lnTo>
                  <a:pt x="2389004" y="10575"/>
                </a:lnTo>
                <a:lnTo>
                  <a:pt x="2396736" y="22020"/>
                </a:lnTo>
                <a:lnTo>
                  <a:pt x="2399576" y="35991"/>
                </a:lnTo>
                <a:lnTo>
                  <a:pt x="2399576" y="1969642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187201" y="5120767"/>
            <a:ext cx="2188845" cy="438150"/>
          </a:xfrm>
          <a:custGeom>
            <a:avLst/>
            <a:gdLst/>
            <a:ahLst/>
            <a:cxnLst/>
            <a:rect l="l" t="t" r="r" b="b"/>
            <a:pathLst>
              <a:path w="2188844" h="438150">
                <a:moveTo>
                  <a:pt x="2152446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401688"/>
                </a:lnTo>
                <a:lnTo>
                  <a:pt x="2839" y="415672"/>
                </a:lnTo>
                <a:lnTo>
                  <a:pt x="10571" y="427120"/>
                </a:lnTo>
                <a:lnTo>
                  <a:pt x="22015" y="434853"/>
                </a:lnTo>
                <a:lnTo>
                  <a:pt x="35991" y="437692"/>
                </a:lnTo>
                <a:lnTo>
                  <a:pt x="2152446" y="437692"/>
                </a:lnTo>
                <a:lnTo>
                  <a:pt x="2166423" y="434853"/>
                </a:lnTo>
                <a:lnTo>
                  <a:pt x="2177867" y="427120"/>
                </a:lnTo>
                <a:lnTo>
                  <a:pt x="2185599" y="415672"/>
                </a:lnTo>
                <a:lnTo>
                  <a:pt x="2188438" y="401688"/>
                </a:lnTo>
                <a:lnTo>
                  <a:pt x="2188438" y="35991"/>
                </a:lnTo>
                <a:lnTo>
                  <a:pt x="2185599" y="22015"/>
                </a:lnTo>
                <a:lnTo>
                  <a:pt x="2177867" y="10571"/>
                </a:lnTo>
                <a:lnTo>
                  <a:pt x="2166423" y="2839"/>
                </a:lnTo>
                <a:lnTo>
                  <a:pt x="2152446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11601145" y="5158346"/>
            <a:ext cx="1422400" cy="324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spc="25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用户可视化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11502961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21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21" y="1255852"/>
                </a:lnTo>
                <a:lnTo>
                  <a:pt x="582098" y="1253012"/>
                </a:lnTo>
                <a:lnTo>
                  <a:pt x="593542" y="1245279"/>
                </a:lnTo>
                <a:lnTo>
                  <a:pt x="601274" y="1233831"/>
                </a:lnTo>
                <a:lnTo>
                  <a:pt x="604113" y="1219847"/>
                </a:lnTo>
                <a:lnTo>
                  <a:pt x="604113" y="35991"/>
                </a:lnTo>
                <a:lnTo>
                  <a:pt x="601274" y="22020"/>
                </a:lnTo>
                <a:lnTo>
                  <a:pt x="593542" y="10575"/>
                </a:lnTo>
                <a:lnTo>
                  <a:pt x="582098" y="2841"/>
                </a:lnTo>
                <a:lnTo>
                  <a:pt x="568121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11666220" y="5821045"/>
            <a:ext cx="200025" cy="105219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用户绑定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12377546" y="5658447"/>
            <a:ext cx="604520" cy="1256030"/>
          </a:xfrm>
          <a:custGeom>
            <a:avLst/>
            <a:gdLst/>
            <a:ahLst/>
            <a:cxnLst/>
            <a:rect l="l" t="t" r="r" b="b"/>
            <a:pathLst>
              <a:path w="604520" h="1256029">
                <a:moveTo>
                  <a:pt x="568147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1219847"/>
                </a:lnTo>
                <a:lnTo>
                  <a:pt x="2839" y="1233831"/>
                </a:lnTo>
                <a:lnTo>
                  <a:pt x="10571" y="1245279"/>
                </a:lnTo>
                <a:lnTo>
                  <a:pt x="22015" y="1253012"/>
                </a:lnTo>
                <a:lnTo>
                  <a:pt x="35991" y="1255852"/>
                </a:lnTo>
                <a:lnTo>
                  <a:pt x="568147" y="1255852"/>
                </a:lnTo>
                <a:lnTo>
                  <a:pt x="582123" y="1253012"/>
                </a:lnTo>
                <a:lnTo>
                  <a:pt x="593567" y="1245279"/>
                </a:lnTo>
                <a:lnTo>
                  <a:pt x="601299" y="1233831"/>
                </a:lnTo>
                <a:lnTo>
                  <a:pt x="604139" y="1219847"/>
                </a:lnTo>
                <a:lnTo>
                  <a:pt x="604139" y="35991"/>
                </a:lnTo>
                <a:lnTo>
                  <a:pt x="601299" y="22020"/>
                </a:lnTo>
                <a:lnTo>
                  <a:pt x="593567" y="10575"/>
                </a:lnTo>
                <a:lnTo>
                  <a:pt x="582123" y="2841"/>
                </a:lnTo>
                <a:lnTo>
                  <a:pt x="568147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11746202" y="7685902"/>
            <a:ext cx="306705" cy="187071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95000"/>
              </a:lnSpc>
              <a:tabLst>
                <a:tab pos="1857375" algn="l"/>
              </a:tabLst>
            </a:pPr>
            <a:r>
              <a:rPr sz="2000" u="sng" dirty="0">
                <a:solidFill>
                  <a:srgbClr val="F7F7F7"/>
                </a:solidFill>
                <a:uFill>
                  <a:solidFill>
                    <a:srgbClr val="878787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2548870" y="5821045"/>
            <a:ext cx="184150" cy="105219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路径计量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2644686" y="2300071"/>
            <a:ext cx="11062335" cy="2271395"/>
          </a:xfrm>
          <a:custGeom>
            <a:avLst/>
            <a:gdLst/>
            <a:ahLst/>
            <a:cxnLst/>
            <a:rect l="l" t="t" r="r" b="b"/>
            <a:pathLst>
              <a:path w="11062335" h="2271395">
                <a:moveTo>
                  <a:pt x="11061788" y="2235187"/>
                </a:moveTo>
                <a:lnTo>
                  <a:pt x="11058949" y="2249171"/>
                </a:lnTo>
                <a:lnTo>
                  <a:pt x="11051217" y="2260619"/>
                </a:lnTo>
                <a:lnTo>
                  <a:pt x="11039773" y="2268352"/>
                </a:lnTo>
                <a:lnTo>
                  <a:pt x="11025797" y="2271191"/>
                </a:lnTo>
                <a:lnTo>
                  <a:pt x="35991" y="2271191"/>
                </a:lnTo>
                <a:lnTo>
                  <a:pt x="22015" y="2268352"/>
                </a:lnTo>
                <a:lnTo>
                  <a:pt x="10571" y="2260619"/>
                </a:lnTo>
                <a:lnTo>
                  <a:pt x="2839" y="2249171"/>
                </a:lnTo>
                <a:lnTo>
                  <a:pt x="0" y="2235187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11025797" y="0"/>
                </a:lnTo>
                <a:lnTo>
                  <a:pt x="11039773" y="2839"/>
                </a:lnTo>
                <a:lnTo>
                  <a:pt x="11051217" y="10571"/>
                </a:lnTo>
                <a:lnTo>
                  <a:pt x="11058949" y="22015"/>
                </a:lnTo>
                <a:lnTo>
                  <a:pt x="11061788" y="35991"/>
                </a:lnTo>
                <a:lnTo>
                  <a:pt x="11061788" y="2235187"/>
                </a:lnTo>
                <a:close/>
              </a:path>
            </a:pathLst>
          </a:custGeom>
          <a:ln w="6350">
            <a:solidFill>
              <a:srgbClr val="9E9E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13647" y="3287776"/>
            <a:ext cx="461645" cy="450850"/>
          </a:xfrm>
          <a:custGeom>
            <a:avLst/>
            <a:gdLst/>
            <a:ahLst/>
            <a:cxnLst/>
            <a:rect l="l" t="t" r="r" b="b"/>
            <a:pathLst>
              <a:path w="461644" h="450850">
                <a:moveTo>
                  <a:pt x="225844" y="0"/>
                </a:moveTo>
                <a:lnTo>
                  <a:pt x="225844" y="115430"/>
                </a:lnTo>
                <a:lnTo>
                  <a:pt x="0" y="115430"/>
                </a:lnTo>
                <a:lnTo>
                  <a:pt x="0" y="334898"/>
                </a:lnTo>
                <a:lnTo>
                  <a:pt x="225844" y="334898"/>
                </a:lnTo>
                <a:lnTo>
                  <a:pt x="225844" y="450341"/>
                </a:lnTo>
                <a:lnTo>
                  <a:pt x="461238" y="225183"/>
                </a:lnTo>
                <a:lnTo>
                  <a:pt x="22584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068612" y="8978748"/>
            <a:ext cx="1386840" cy="438150"/>
          </a:xfrm>
          <a:custGeom>
            <a:avLst/>
            <a:gdLst/>
            <a:ahLst/>
            <a:cxnLst/>
            <a:rect l="l" t="t" r="r" b="b"/>
            <a:pathLst>
              <a:path w="1386839" h="438150">
                <a:moveTo>
                  <a:pt x="1350251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401700"/>
                </a:lnTo>
                <a:lnTo>
                  <a:pt x="2839" y="415684"/>
                </a:lnTo>
                <a:lnTo>
                  <a:pt x="10571" y="427132"/>
                </a:lnTo>
                <a:lnTo>
                  <a:pt x="22015" y="434865"/>
                </a:lnTo>
                <a:lnTo>
                  <a:pt x="35991" y="437705"/>
                </a:lnTo>
                <a:lnTo>
                  <a:pt x="1350251" y="437705"/>
                </a:lnTo>
                <a:lnTo>
                  <a:pt x="1364235" y="434865"/>
                </a:lnTo>
                <a:lnTo>
                  <a:pt x="1375683" y="427132"/>
                </a:lnTo>
                <a:lnTo>
                  <a:pt x="1383416" y="415684"/>
                </a:lnTo>
                <a:lnTo>
                  <a:pt x="1386255" y="401700"/>
                </a:lnTo>
                <a:lnTo>
                  <a:pt x="1386255" y="35991"/>
                </a:lnTo>
                <a:lnTo>
                  <a:pt x="1383416" y="22020"/>
                </a:lnTo>
                <a:lnTo>
                  <a:pt x="1375683" y="10575"/>
                </a:lnTo>
                <a:lnTo>
                  <a:pt x="1364235" y="2841"/>
                </a:lnTo>
                <a:lnTo>
                  <a:pt x="1350251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3357854" y="9019838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设备库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5049215" y="8978748"/>
            <a:ext cx="1386840" cy="438150"/>
          </a:xfrm>
          <a:custGeom>
            <a:avLst/>
            <a:gdLst/>
            <a:ahLst/>
            <a:cxnLst/>
            <a:rect l="l" t="t" r="r" b="b"/>
            <a:pathLst>
              <a:path w="1386839" h="438150">
                <a:moveTo>
                  <a:pt x="1350251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401700"/>
                </a:lnTo>
                <a:lnTo>
                  <a:pt x="2839" y="415684"/>
                </a:lnTo>
                <a:lnTo>
                  <a:pt x="10571" y="427132"/>
                </a:lnTo>
                <a:lnTo>
                  <a:pt x="22015" y="434865"/>
                </a:lnTo>
                <a:lnTo>
                  <a:pt x="35991" y="437705"/>
                </a:lnTo>
                <a:lnTo>
                  <a:pt x="1350251" y="437705"/>
                </a:lnTo>
                <a:lnTo>
                  <a:pt x="1364235" y="434865"/>
                </a:lnTo>
                <a:lnTo>
                  <a:pt x="1375683" y="427132"/>
                </a:lnTo>
                <a:lnTo>
                  <a:pt x="1383416" y="415684"/>
                </a:lnTo>
                <a:lnTo>
                  <a:pt x="1386255" y="401700"/>
                </a:lnTo>
                <a:lnTo>
                  <a:pt x="1386255" y="35991"/>
                </a:lnTo>
                <a:lnTo>
                  <a:pt x="1383416" y="22020"/>
                </a:lnTo>
                <a:lnTo>
                  <a:pt x="1375683" y="10575"/>
                </a:lnTo>
                <a:lnTo>
                  <a:pt x="1364235" y="2841"/>
                </a:lnTo>
                <a:lnTo>
                  <a:pt x="1350251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5338483" y="9019838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用户库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7060069" y="8978748"/>
            <a:ext cx="1386840" cy="438150"/>
          </a:xfrm>
          <a:custGeom>
            <a:avLst/>
            <a:gdLst/>
            <a:ahLst/>
            <a:cxnLst/>
            <a:rect l="l" t="t" r="r" b="b"/>
            <a:pathLst>
              <a:path w="1386840" h="438150">
                <a:moveTo>
                  <a:pt x="1350264" y="0"/>
                </a:moveTo>
                <a:lnTo>
                  <a:pt x="35991" y="0"/>
                </a:lnTo>
                <a:lnTo>
                  <a:pt x="22020" y="2841"/>
                </a:lnTo>
                <a:lnTo>
                  <a:pt x="10575" y="10575"/>
                </a:lnTo>
                <a:lnTo>
                  <a:pt x="2841" y="22020"/>
                </a:lnTo>
                <a:lnTo>
                  <a:pt x="0" y="35991"/>
                </a:lnTo>
                <a:lnTo>
                  <a:pt x="0" y="401700"/>
                </a:lnTo>
                <a:lnTo>
                  <a:pt x="2841" y="415684"/>
                </a:lnTo>
                <a:lnTo>
                  <a:pt x="10575" y="427132"/>
                </a:lnTo>
                <a:lnTo>
                  <a:pt x="22020" y="434865"/>
                </a:lnTo>
                <a:lnTo>
                  <a:pt x="35991" y="437705"/>
                </a:lnTo>
                <a:lnTo>
                  <a:pt x="1350264" y="437705"/>
                </a:lnTo>
                <a:lnTo>
                  <a:pt x="1364240" y="434865"/>
                </a:lnTo>
                <a:lnTo>
                  <a:pt x="1375684" y="427132"/>
                </a:lnTo>
                <a:lnTo>
                  <a:pt x="1383416" y="415684"/>
                </a:lnTo>
                <a:lnTo>
                  <a:pt x="1386255" y="401700"/>
                </a:lnTo>
                <a:lnTo>
                  <a:pt x="1386255" y="35991"/>
                </a:lnTo>
                <a:lnTo>
                  <a:pt x="1383416" y="22020"/>
                </a:lnTo>
                <a:lnTo>
                  <a:pt x="1375684" y="10575"/>
                </a:lnTo>
                <a:lnTo>
                  <a:pt x="1364240" y="2841"/>
                </a:lnTo>
                <a:lnTo>
                  <a:pt x="135026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7349325" y="9019838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工单库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9063025" y="8978748"/>
            <a:ext cx="1386840" cy="438150"/>
          </a:xfrm>
          <a:custGeom>
            <a:avLst/>
            <a:gdLst/>
            <a:ahLst/>
            <a:cxnLst/>
            <a:rect l="l" t="t" r="r" b="b"/>
            <a:pathLst>
              <a:path w="1386840" h="438150">
                <a:moveTo>
                  <a:pt x="1350264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401700"/>
                </a:lnTo>
                <a:lnTo>
                  <a:pt x="2839" y="415684"/>
                </a:lnTo>
                <a:lnTo>
                  <a:pt x="10571" y="427132"/>
                </a:lnTo>
                <a:lnTo>
                  <a:pt x="22015" y="434865"/>
                </a:lnTo>
                <a:lnTo>
                  <a:pt x="35991" y="437705"/>
                </a:lnTo>
                <a:lnTo>
                  <a:pt x="1350264" y="437705"/>
                </a:lnTo>
                <a:lnTo>
                  <a:pt x="1364240" y="434865"/>
                </a:lnTo>
                <a:lnTo>
                  <a:pt x="1375684" y="427132"/>
                </a:lnTo>
                <a:lnTo>
                  <a:pt x="1383416" y="415684"/>
                </a:lnTo>
                <a:lnTo>
                  <a:pt x="1386255" y="401700"/>
                </a:lnTo>
                <a:lnTo>
                  <a:pt x="1386255" y="35991"/>
                </a:lnTo>
                <a:lnTo>
                  <a:pt x="1383416" y="22020"/>
                </a:lnTo>
                <a:lnTo>
                  <a:pt x="1375684" y="10575"/>
                </a:lnTo>
                <a:lnTo>
                  <a:pt x="1364240" y="2841"/>
                </a:lnTo>
                <a:lnTo>
                  <a:pt x="135026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9352267" y="9019838"/>
            <a:ext cx="787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告警库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11958904" y="8978748"/>
            <a:ext cx="1386840" cy="438150"/>
          </a:xfrm>
          <a:custGeom>
            <a:avLst/>
            <a:gdLst/>
            <a:ahLst/>
            <a:cxnLst/>
            <a:rect l="l" t="t" r="r" b="b"/>
            <a:pathLst>
              <a:path w="1386840" h="438150">
                <a:moveTo>
                  <a:pt x="1350264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5"/>
                </a:lnTo>
                <a:lnTo>
                  <a:pt x="2839" y="22020"/>
                </a:lnTo>
                <a:lnTo>
                  <a:pt x="0" y="35991"/>
                </a:lnTo>
                <a:lnTo>
                  <a:pt x="0" y="401700"/>
                </a:lnTo>
                <a:lnTo>
                  <a:pt x="2839" y="415684"/>
                </a:lnTo>
                <a:lnTo>
                  <a:pt x="10571" y="427132"/>
                </a:lnTo>
                <a:lnTo>
                  <a:pt x="22015" y="434865"/>
                </a:lnTo>
                <a:lnTo>
                  <a:pt x="35991" y="437705"/>
                </a:lnTo>
                <a:lnTo>
                  <a:pt x="1350264" y="437705"/>
                </a:lnTo>
                <a:lnTo>
                  <a:pt x="1364240" y="434865"/>
                </a:lnTo>
                <a:lnTo>
                  <a:pt x="1375684" y="427132"/>
                </a:lnTo>
                <a:lnTo>
                  <a:pt x="1383416" y="415684"/>
                </a:lnTo>
                <a:lnTo>
                  <a:pt x="1386255" y="401700"/>
                </a:lnTo>
                <a:lnTo>
                  <a:pt x="1386255" y="35991"/>
                </a:lnTo>
                <a:lnTo>
                  <a:pt x="1383416" y="22020"/>
                </a:lnTo>
                <a:lnTo>
                  <a:pt x="1375684" y="10575"/>
                </a:lnTo>
                <a:lnTo>
                  <a:pt x="1364240" y="2841"/>
                </a:lnTo>
                <a:lnTo>
                  <a:pt x="135026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11826327" y="9019838"/>
            <a:ext cx="167258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434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外部库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4025371" y="578358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产品架构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12917766" y="823404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97"/>
                </a:moveTo>
                <a:lnTo>
                  <a:pt x="0" y="179997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9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3916342" y="823404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97"/>
                </a:moveTo>
                <a:lnTo>
                  <a:pt x="0" y="179997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97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981892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861" y="1253109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71" y="0"/>
                </a:moveTo>
                <a:lnTo>
                  <a:pt x="16497" y="0"/>
                </a:lnTo>
                <a:lnTo>
                  <a:pt x="10078" y="1903"/>
                </a:lnTo>
                <a:lnTo>
                  <a:pt x="4833" y="7096"/>
                </a:lnTo>
                <a:lnTo>
                  <a:pt x="1297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7" y="554042"/>
                </a:lnTo>
                <a:lnTo>
                  <a:pt x="4833" y="561744"/>
                </a:lnTo>
                <a:lnTo>
                  <a:pt x="10078" y="566940"/>
                </a:lnTo>
                <a:lnTo>
                  <a:pt x="16497" y="568845"/>
                </a:lnTo>
                <a:lnTo>
                  <a:pt x="397471" y="568845"/>
                </a:lnTo>
                <a:lnTo>
                  <a:pt x="403887" y="566940"/>
                </a:lnTo>
                <a:lnTo>
                  <a:pt x="409122" y="561744"/>
                </a:lnTo>
                <a:lnTo>
                  <a:pt x="412650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50" y="14798"/>
                </a:lnTo>
                <a:lnTo>
                  <a:pt x="409122" y="7096"/>
                </a:lnTo>
                <a:lnTo>
                  <a:pt x="403887" y="1903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1359" y="128398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245570" y="4131869"/>
            <a:ext cx="141097" cy="139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" y="4103827"/>
            <a:ext cx="15119959" cy="61561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99820" y="4358525"/>
            <a:ext cx="1237615" cy="401320"/>
          </a:xfrm>
          <a:custGeom>
            <a:avLst/>
            <a:gdLst/>
            <a:ahLst/>
            <a:cxnLst/>
            <a:rect l="l" t="t" r="r" b="b"/>
            <a:pathLst>
              <a:path w="1237615" h="401320">
                <a:moveTo>
                  <a:pt x="1165123" y="0"/>
                </a:moveTo>
                <a:lnTo>
                  <a:pt x="72009" y="0"/>
                </a:lnTo>
                <a:lnTo>
                  <a:pt x="44046" y="5680"/>
                </a:lnTo>
                <a:lnTo>
                  <a:pt x="21150" y="21148"/>
                </a:lnTo>
                <a:lnTo>
                  <a:pt x="5681" y="44041"/>
                </a:lnTo>
                <a:lnTo>
                  <a:pt x="0" y="71996"/>
                </a:lnTo>
                <a:lnTo>
                  <a:pt x="0" y="328790"/>
                </a:lnTo>
                <a:lnTo>
                  <a:pt x="5681" y="356745"/>
                </a:lnTo>
                <a:lnTo>
                  <a:pt x="21150" y="379637"/>
                </a:lnTo>
                <a:lnTo>
                  <a:pt x="44046" y="395105"/>
                </a:lnTo>
                <a:lnTo>
                  <a:pt x="72009" y="400786"/>
                </a:lnTo>
                <a:lnTo>
                  <a:pt x="1165123" y="400786"/>
                </a:lnTo>
                <a:lnTo>
                  <a:pt x="1193085" y="395105"/>
                </a:lnTo>
                <a:lnTo>
                  <a:pt x="1215982" y="379637"/>
                </a:lnTo>
                <a:lnTo>
                  <a:pt x="1231451" y="356745"/>
                </a:lnTo>
                <a:lnTo>
                  <a:pt x="1237132" y="328790"/>
                </a:lnTo>
                <a:lnTo>
                  <a:pt x="1237132" y="71996"/>
                </a:lnTo>
                <a:lnTo>
                  <a:pt x="1231451" y="44041"/>
                </a:lnTo>
                <a:lnTo>
                  <a:pt x="1215982" y="21148"/>
                </a:lnTo>
                <a:lnTo>
                  <a:pt x="1193085" y="5680"/>
                </a:lnTo>
                <a:lnTo>
                  <a:pt x="1165123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45642" y="4324401"/>
            <a:ext cx="1334135" cy="463550"/>
          </a:xfrm>
          <a:custGeom>
            <a:avLst/>
            <a:gdLst/>
            <a:ahLst/>
            <a:cxnLst/>
            <a:rect l="l" t="t" r="r" b="b"/>
            <a:pathLst>
              <a:path w="1334134" h="463550">
                <a:moveTo>
                  <a:pt x="1333944" y="409079"/>
                </a:moveTo>
                <a:lnTo>
                  <a:pt x="1327633" y="430145"/>
                </a:lnTo>
                <a:lnTo>
                  <a:pt x="1310447" y="447392"/>
                </a:lnTo>
                <a:lnTo>
                  <a:pt x="1285011" y="459043"/>
                </a:lnTo>
                <a:lnTo>
                  <a:pt x="1253947" y="463321"/>
                </a:lnTo>
                <a:lnTo>
                  <a:pt x="79997" y="463321"/>
                </a:lnTo>
                <a:lnTo>
                  <a:pt x="48943" y="459043"/>
                </a:lnTo>
                <a:lnTo>
                  <a:pt x="23506" y="447392"/>
                </a:lnTo>
                <a:lnTo>
                  <a:pt x="6314" y="430145"/>
                </a:lnTo>
                <a:lnTo>
                  <a:pt x="0" y="409079"/>
                </a:lnTo>
                <a:lnTo>
                  <a:pt x="0" y="54254"/>
                </a:lnTo>
                <a:lnTo>
                  <a:pt x="6314" y="33175"/>
                </a:lnTo>
                <a:lnTo>
                  <a:pt x="23506" y="15925"/>
                </a:lnTo>
                <a:lnTo>
                  <a:pt x="48943" y="4276"/>
                </a:lnTo>
                <a:lnTo>
                  <a:pt x="79997" y="0"/>
                </a:lnTo>
                <a:lnTo>
                  <a:pt x="1253947" y="0"/>
                </a:lnTo>
                <a:lnTo>
                  <a:pt x="1285011" y="4276"/>
                </a:lnTo>
                <a:lnTo>
                  <a:pt x="1310447" y="15925"/>
                </a:lnTo>
                <a:lnTo>
                  <a:pt x="1327633" y="33175"/>
                </a:lnTo>
                <a:lnTo>
                  <a:pt x="1333944" y="54254"/>
                </a:lnTo>
                <a:lnTo>
                  <a:pt x="1333944" y="409079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188961" y="4428540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物联网云平台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23630" y="524813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79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079" y="323913"/>
                </a:lnTo>
                <a:lnTo>
                  <a:pt x="927070" y="321074"/>
                </a:lnTo>
                <a:lnTo>
                  <a:pt x="938522" y="313342"/>
                </a:lnTo>
                <a:lnTo>
                  <a:pt x="946256" y="301898"/>
                </a:lnTo>
                <a:lnTo>
                  <a:pt x="949096" y="287921"/>
                </a:lnTo>
                <a:lnTo>
                  <a:pt x="949096" y="35991"/>
                </a:lnTo>
                <a:lnTo>
                  <a:pt x="946256" y="22015"/>
                </a:lnTo>
                <a:lnTo>
                  <a:pt x="938522" y="10571"/>
                </a:lnTo>
                <a:lnTo>
                  <a:pt x="927070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91550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00011" y="5271351"/>
            <a:ext cx="991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网元拓扑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34905" y="524813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104" y="323913"/>
                </a:lnTo>
                <a:lnTo>
                  <a:pt x="927081" y="321074"/>
                </a:lnTo>
                <a:lnTo>
                  <a:pt x="938525" y="313342"/>
                </a:lnTo>
                <a:lnTo>
                  <a:pt x="946256" y="301898"/>
                </a:lnTo>
                <a:lnTo>
                  <a:pt x="949096" y="287921"/>
                </a:lnTo>
                <a:lnTo>
                  <a:pt x="949096" y="35991"/>
                </a:lnTo>
                <a:lnTo>
                  <a:pt x="946256" y="22015"/>
                </a:lnTo>
                <a:lnTo>
                  <a:pt x="938525" y="10571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02850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4"/>
                </a:lnTo>
                <a:lnTo>
                  <a:pt x="1004727" y="22025"/>
                </a:lnTo>
                <a:lnTo>
                  <a:pt x="1007567" y="36017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11311" y="5271351"/>
            <a:ext cx="991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77447" y="524813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104" y="323913"/>
                </a:lnTo>
                <a:lnTo>
                  <a:pt x="927081" y="321074"/>
                </a:lnTo>
                <a:lnTo>
                  <a:pt x="938525" y="313342"/>
                </a:lnTo>
                <a:lnTo>
                  <a:pt x="946256" y="301898"/>
                </a:lnTo>
                <a:lnTo>
                  <a:pt x="949096" y="287921"/>
                </a:lnTo>
                <a:lnTo>
                  <a:pt x="949096" y="35991"/>
                </a:lnTo>
                <a:lnTo>
                  <a:pt x="946256" y="22015"/>
                </a:lnTo>
                <a:lnTo>
                  <a:pt x="938525" y="10571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45367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61747" y="524813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104" y="323913"/>
                </a:lnTo>
                <a:lnTo>
                  <a:pt x="927081" y="321074"/>
                </a:lnTo>
                <a:lnTo>
                  <a:pt x="938525" y="313342"/>
                </a:lnTo>
                <a:lnTo>
                  <a:pt x="946256" y="301898"/>
                </a:lnTo>
                <a:lnTo>
                  <a:pt x="949096" y="287921"/>
                </a:lnTo>
                <a:lnTo>
                  <a:pt x="949096" y="35991"/>
                </a:lnTo>
                <a:lnTo>
                  <a:pt x="946256" y="22015"/>
                </a:lnTo>
                <a:lnTo>
                  <a:pt x="938525" y="10571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29667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08047" y="524813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53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053" y="323913"/>
                </a:lnTo>
                <a:lnTo>
                  <a:pt x="927045" y="321074"/>
                </a:lnTo>
                <a:lnTo>
                  <a:pt x="938496" y="313342"/>
                </a:lnTo>
                <a:lnTo>
                  <a:pt x="946231" y="301898"/>
                </a:lnTo>
                <a:lnTo>
                  <a:pt x="949071" y="287921"/>
                </a:lnTo>
                <a:lnTo>
                  <a:pt x="949071" y="35991"/>
                </a:lnTo>
                <a:lnTo>
                  <a:pt x="946231" y="22015"/>
                </a:lnTo>
                <a:lnTo>
                  <a:pt x="938496" y="10571"/>
                </a:lnTo>
                <a:lnTo>
                  <a:pt x="927045" y="2839"/>
                </a:lnTo>
                <a:lnTo>
                  <a:pt x="913053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75967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4"/>
                </a:lnTo>
                <a:lnTo>
                  <a:pt x="1004727" y="22025"/>
                </a:lnTo>
                <a:lnTo>
                  <a:pt x="1007567" y="36017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509872" y="524813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53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053" y="323913"/>
                </a:lnTo>
                <a:lnTo>
                  <a:pt x="927045" y="321074"/>
                </a:lnTo>
                <a:lnTo>
                  <a:pt x="938496" y="313342"/>
                </a:lnTo>
                <a:lnTo>
                  <a:pt x="946231" y="301898"/>
                </a:lnTo>
                <a:lnTo>
                  <a:pt x="949071" y="287921"/>
                </a:lnTo>
                <a:lnTo>
                  <a:pt x="949071" y="35991"/>
                </a:lnTo>
                <a:lnTo>
                  <a:pt x="946231" y="22015"/>
                </a:lnTo>
                <a:lnTo>
                  <a:pt x="938496" y="10571"/>
                </a:lnTo>
                <a:lnTo>
                  <a:pt x="927045" y="2839"/>
                </a:lnTo>
                <a:lnTo>
                  <a:pt x="913053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477792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4"/>
                </a:lnTo>
                <a:lnTo>
                  <a:pt x="1004727" y="22025"/>
                </a:lnTo>
                <a:lnTo>
                  <a:pt x="1007567" y="36017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021184" y="524813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53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053" y="323913"/>
                </a:lnTo>
                <a:lnTo>
                  <a:pt x="927045" y="321074"/>
                </a:lnTo>
                <a:lnTo>
                  <a:pt x="938496" y="313342"/>
                </a:lnTo>
                <a:lnTo>
                  <a:pt x="946231" y="301898"/>
                </a:lnTo>
                <a:lnTo>
                  <a:pt x="949071" y="287921"/>
                </a:lnTo>
                <a:lnTo>
                  <a:pt x="949071" y="35991"/>
                </a:lnTo>
                <a:lnTo>
                  <a:pt x="946231" y="22015"/>
                </a:lnTo>
                <a:lnTo>
                  <a:pt x="938496" y="10571"/>
                </a:lnTo>
                <a:lnTo>
                  <a:pt x="927045" y="2839"/>
                </a:lnTo>
                <a:lnTo>
                  <a:pt x="913053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989104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4"/>
                </a:lnTo>
                <a:lnTo>
                  <a:pt x="1004727" y="22025"/>
                </a:lnTo>
                <a:lnTo>
                  <a:pt x="1007567" y="36017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04046" y="5201932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-3175" y="6350"/>
                </a:moveTo>
                <a:lnTo>
                  <a:pt x="3175" y="6350"/>
                </a:lnTo>
              </a:path>
            </a:pathLst>
          </a:custGeom>
          <a:ln w="12700">
            <a:solidFill>
              <a:srgbClr val="2CA6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04046" y="5036541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152171"/>
                </a:moveTo>
                <a:lnTo>
                  <a:pt x="0" y="0"/>
                </a:lnTo>
              </a:path>
            </a:pathLst>
          </a:custGeom>
          <a:ln w="6350">
            <a:solidFill>
              <a:srgbClr val="2CA6D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04046" y="5017249"/>
            <a:ext cx="11430" cy="12700"/>
          </a:xfrm>
          <a:custGeom>
            <a:avLst/>
            <a:gdLst/>
            <a:ahLst/>
            <a:cxnLst/>
            <a:rect l="l" t="t" r="r" b="b"/>
            <a:pathLst>
              <a:path w="11430" h="12700">
                <a:moveTo>
                  <a:pt x="0" y="12700"/>
                </a:moveTo>
                <a:lnTo>
                  <a:pt x="0" y="0"/>
                </a:lnTo>
                <a:lnTo>
                  <a:pt x="11315" y="0"/>
                </a:lnTo>
              </a:path>
            </a:pathLst>
          </a:custGeom>
          <a:ln w="6350">
            <a:solidFill>
              <a:srgbClr val="2CA6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26665" y="5017249"/>
            <a:ext cx="10071100" cy="0"/>
          </a:xfrm>
          <a:custGeom>
            <a:avLst/>
            <a:gdLst/>
            <a:ahLst/>
            <a:cxnLst/>
            <a:rect l="l" t="t" r="r" b="b"/>
            <a:pathLst>
              <a:path w="10071100">
                <a:moveTo>
                  <a:pt x="0" y="0"/>
                </a:moveTo>
                <a:lnTo>
                  <a:pt x="10070807" y="0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503124" y="5017249"/>
            <a:ext cx="11430" cy="12700"/>
          </a:xfrm>
          <a:custGeom>
            <a:avLst/>
            <a:gdLst/>
            <a:ahLst/>
            <a:cxnLst/>
            <a:rect l="l" t="t" r="r" b="b"/>
            <a:pathLst>
              <a:path w="11429" h="12700">
                <a:moveTo>
                  <a:pt x="0" y="0"/>
                </a:moveTo>
                <a:lnTo>
                  <a:pt x="11290" y="0"/>
                </a:lnTo>
                <a:lnTo>
                  <a:pt x="11239" y="12700"/>
                </a:lnTo>
              </a:path>
            </a:pathLst>
          </a:custGeom>
          <a:ln w="6350">
            <a:solidFill>
              <a:srgbClr val="2CA6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513691" y="5040160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809"/>
                </a:lnTo>
              </a:path>
            </a:pathLst>
          </a:custGeom>
          <a:ln w="7492">
            <a:solidFill>
              <a:srgbClr val="2CA6D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88884" y="4789170"/>
            <a:ext cx="0" cy="227329"/>
          </a:xfrm>
          <a:custGeom>
            <a:avLst/>
            <a:gdLst/>
            <a:ahLst/>
            <a:cxnLst/>
            <a:rect l="l" t="t" r="r" b="b"/>
            <a:pathLst>
              <a:path h="227329">
                <a:moveTo>
                  <a:pt x="0" y="0"/>
                </a:moveTo>
                <a:lnTo>
                  <a:pt x="0" y="226707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92702" y="5749760"/>
            <a:ext cx="1193165" cy="324485"/>
          </a:xfrm>
          <a:custGeom>
            <a:avLst/>
            <a:gdLst/>
            <a:ahLst/>
            <a:cxnLst/>
            <a:rect l="l" t="t" r="r" b="b"/>
            <a:pathLst>
              <a:path w="1193164" h="324485">
                <a:moveTo>
                  <a:pt x="1156589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56589" y="323913"/>
                </a:lnTo>
                <a:lnTo>
                  <a:pt x="1170565" y="321074"/>
                </a:lnTo>
                <a:lnTo>
                  <a:pt x="1182009" y="313342"/>
                </a:lnTo>
                <a:lnTo>
                  <a:pt x="1189741" y="301898"/>
                </a:lnTo>
                <a:lnTo>
                  <a:pt x="1192580" y="287921"/>
                </a:lnTo>
                <a:lnTo>
                  <a:pt x="1192580" y="35991"/>
                </a:lnTo>
                <a:lnTo>
                  <a:pt x="1189741" y="22015"/>
                </a:lnTo>
                <a:lnTo>
                  <a:pt x="1182009" y="10571"/>
                </a:lnTo>
                <a:lnTo>
                  <a:pt x="1170565" y="2839"/>
                </a:lnTo>
                <a:lnTo>
                  <a:pt x="115658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52418" y="5722175"/>
            <a:ext cx="1266190" cy="374650"/>
          </a:xfrm>
          <a:custGeom>
            <a:avLst/>
            <a:gdLst/>
            <a:ahLst/>
            <a:cxnLst/>
            <a:rect l="l" t="t" r="r" b="b"/>
            <a:pathLst>
              <a:path w="1266189" h="374650">
                <a:moveTo>
                  <a:pt x="1266050" y="338454"/>
                </a:moveTo>
                <a:lnTo>
                  <a:pt x="1262482" y="352431"/>
                </a:lnTo>
                <a:lnTo>
                  <a:pt x="1252767" y="363875"/>
                </a:lnTo>
                <a:lnTo>
                  <a:pt x="1238387" y="371607"/>
                </a:lnTo>
                <a:lnTo>
                  <a:pt x="1220825" y="374446"/>
                </a:lnTo>
                <a:lnTo>
                  <a:pt x="45212" y="374446"/>
                </a:lnTo>
                <a:lnTo>
                  <a:pt x="27651" y="371607"/>
                </a:lnTo>
                <a:lnTo>
                  <a:pt x="13276" y="363875"/>
                </a:lnTo>
                <a:lnTo>
                  <a:pt x="3565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3565" y="22015"/>
                </a:lnTo>
                <a:lnTo>
                  <a:pt x="13276" y="10571"/>
                </a:lnTo>
                <a:lnTo>
                  <a:pt x="27651" y="2839"/>
                </a:lnTo>
                <a:lnTo>
                  <a:pt x="45212" y="0"/>
                </a:lnTo>
                <a:lnTo>
                  <a:pt x="1220825" y="0"/>
                </a:lnTo>
                <a:lnTo>
                  <a:pt x="1238387" y="2839"/>
                </a:lnTo>
                <a:lnTo>
                  <a:pt x="1252767" y="10571"/>
                </a:lnTo>
                <a:lnTo>
                  <a:pt x="1262482" y="22015"/>
                </a:lnTo>
                <a:lnTo>
                  <a:pt x="1266050" y="35991"/>
                </a:lnTo>
                <a:lnTo>
                  <a:pt x="1266050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34397" y="5597969"/>
            <a:ext cx="0" cy="17145"/>
          </a:xfrm>
          <a:custGeom>
            <a:avLst/>
            <a:gdLst/>
            <a:ahLst/>
            <a:cxnLst/>
            <a:rect l="l" t="t" r="r" b="b"/>
            <a:pathLst>
              <a:path h="17145">
                <a:moveTo>
                  <a:pt x="0" y="0"/>
                </a:moveTo>
                <a:lnTo>
                  <a:pt x="0" y="17119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534397" y="5632170"/>
            <a:ext cx="0" cy="3733165"/>
          </a:xfrm>
          <a:custGeom>
            <a:avLst/>
            <a:gdLst/>
            <a:ahLst/>
            <a:cxnLst/>
            <a:rect l="l" t="t" r="r" b="b"/>
            <a:pathLst>
              <a:path h="3733165">
                <a:moveTo>
                  <a:pt x="0" y="0"/>
                </a:moveTo>
                <a:lnTo>
                  <a:pt x="0" y="3732847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534397" y="9373528"/>
            <a:ext cx="0" cy="17145"/>
          </a:xfrm>
          <a:custGeom>
            <a:avLst/>
            <a:gdLst/>
            <a:ahLst/>
            <a:cxnLst/>
            <a:rect l="l" t="t" r="r" b="b"/>
            <a:pathLst>
              <a:path h="17145">
                <a:moveTo>
                  <a:pt x="0" y="0"/>
                </a:moveTo>
                <a:lnTo>
                  <a:pt x="0" y="17119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023909" y="5597969"/>
            <a:ext cx="0" cy="1344930"/>
          </a:xfrm>
          <a:custGeom>
            <a:avLst/>
            <a:gdLst/>
            <a:ahLst/>
            <a:cxnLst/>
            <a:rect l="l" t="t" r="r" b="b"/>
            <a:pathLst>
              <a:path h="1344929">
                <a:moveTo>
                  <a:pt x="0" y="0"/>
                </a:moveTo>
                <a:lnTo>
                  <a:pt x="0" y="1344866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343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42372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36362" y="5749760"/>
            <a:ext cx="897255" cy="324485"/>
          </a:xfrm>
          <a:custGeom>
            <a:avLst/>
            <a:gdLst/>
            <a:ahLst/>
            <a:cxnLst/>
            <a:rect l="l" t="t" r="r" b="b"/>
            <a:pathLst>
              <a:path w="897254" h="324485">
                <a:moveTo>
                  <a:pt x="860717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860717" y="323913"/>
                </a:lnTo>
                <a:lnTo>
                  <a:pt x="874708" y="321074"/>
                </a:lnTo>
                <a:lnTo>
                  <a:pt x="886159" y="313342"/>
                </a:lnTo>
                <a:lnTo>
                  <a:pt x="893894" y="301898"/>
                </a:lnTo>
                <a:lnTo>
                  <a:pt x="896734" y="287921"/>
                </a:lnTo>
                <a:lnTo>
                  <a:pt x="896734" y="35991"/>
                </a:lnTo>
                <a:lnTo>
                  <a:pt x="893894" y="22015"/>
                </a:lnTo>
                <a:lnTo>
                  <a:pt x="886159" y="10571"/>
                </a:lnTo>
                <a:lnTo>
                  <a:pt x="874708" y="2839"/>
                </a:lnTo>
                <a:lnTo>
                  <a:pt x="860717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06072" y="5722175"/>
            <a:ext cx="952500" cy="374650"/>
          </a:xfrm>
          <a:custGeom>
            <a:avLst/>
            <a:gdLst/>
            <a:ahLst/>
            <a:cxnLst/>
            <a:rect l="l" t="t" r="r" b="b"/>
            <a:pathLst>
              <a:path w="952500" h="374650">
                <a:moveTo>
                  <a:pt x="951979" y="338454"/>
                </a:moveTo>
                <a:lnTo>
                  <a:pt x="949295" y="352431"/>
                </a:lnTo>
                <a:lnTo>
                  <a:pt x="941989" y="363875"/>
                </a:lnTo>
                <a:lnTo>
                  <a:pt x="931174" y="371607"/>
                </a:lnTo>
                <a:lnTo>
                  <a:pt x="917968" y="374446"/>
                </a:lnTo>
                <a:lnTo>
                  <a:pt x="34010" y="374446"/>
                </a:lnTo>
                <a:lnTo>
                  <a:pt x="20793" y="371607"/>
                </a:lnTo>
                <a:lnTo>
                  <a:pt x="9980" y="363875"/>
                </a:lnTo>
                <a:lnTo>
                  <a:pt x="267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679" y="22015"/>
                </a:lnTo>
                <a:lnTo>
                  <a:pt x="9980" y="10571"/>
                </a:lnTo>
                <a:lnTo>
                  <a:pt x="20793" y="2839"/>
                </a:lnTo>
                <a:lnTo>
                  <a:pt x="34010" y="0"/>
                </a:lnTo>
                <a:lnTo>
                  <a:pt x="917968" y="0"/>
                </a:lnTo>
                <a:lnTo>
                  <a:pt x="931174" y="2839"/>
                </a:lnTo>
                <a:lnTo>
                  <a:pt x="941989" y="10571"/>
                </a:lnTo>
                <a:lnTo>
                  <a:pt x="949295" y="22015"/>
                </a:lnTo>
                <a:lnTo>
                  <a:pt x="951979" y="35991"/>
                </a:lnTo>
                <a:lnTo>
                  <a:pt x="951979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053827" y="5271351"/>
            <a:ext cx="1196340" cy="74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网络分析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61290">
              <a:lnSpc>
                <a:spcPct val="100000"/>
              </a:lnSpc>
              <a:tabLst>
                <a:tab pos="3695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网关分析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188838" y="5597969"/>
            <a:ext cx="0" cy="854075"/>
          </a:xfrm>
          <a:custGeom>
            <a:avLst/>
            <a:gdLst/>
            <a:ahLst/>
            <a:cxnLst/>
            <a:rect l="l" t="t" r="r" b="b"/>
            <a:pathLst>
              <a:path h="854075">
                <a:moveTo>
                  <a:pt x="0" y="0"/>
                </a:moveTo>
                <a:lnTo>
                  <a:pt x="0" y="853465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88839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296814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36362" y="6272288"/>
            <a:ext cx="897255" cy="324485"/>
          </a:xfrm>
          <a:custGeom>
            <a:avLst/>
            <a:gdLst/>
            <a:ahLst/>
            <a:cxnLst/>
            <a:rect l="l" t="t" r="r" b="b"/>
            <a:pathLst>
              <a:path w="897254" h="324484">
                <a:moveTo>
                  <a:pt x="860717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860717" y="323913"/>
                </a:lnTo>
                <a:lnTo>
                  <a:pt x="874708" y="321074"/>
                </a:lnTo>
                <a:lnTo>
                  <a:pt x="886159" y="313342"/>
                </a:lnTo>
                <a:lnTo>
                  <a:pt x="893894" y="301898"/>
                </a:lnTo>
                <a:lnTo>
                  <a:pt x="896734" y="287921"/>
                </a:lnTo>
                <a:lnTo>
                  <a:pt x="896734" y="35991"/>
                </a:lnTo>
                <a:lnTo>
                  <a:pt x="893894" y="22015"/>
                </a:lnTo>
                <a:lnTo>
                  <a:pt x="886159" y="10571"/>
                </a:lnTo>
                <a:lnTo>
                  <a:pt x="874708" y="2839"/>
                </a:lnTo>
                <a:lnTo>
                  <a:pt x="860717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06072" y="6244704"/>
            <a:ext cx="952500" cy="374650"/>
          </a:xfrm>
          <a:custGeom>
            <a:avLst/>
            <a:gdLst/>
            <a:ahLst/>
            <a:cxnLst/>
            <a:rect l="l" t="t" r="r" b="b"/>
            <a:pathLst>
              <a:path w="952500" h="374650">
                <a:moveTo>
                  <a:pt x="951979" y="338454"/>
                </a:moveTo>
                <a:lnTo>
                  <a:pt x="949295" y="352431"/>
                </a:lnTo>
                <a:lnTo>
                  <a:pt x="941989" y="363875"/>
                </a:lnTo>
                <a:lnTo>
                  <a:pt x="931174" y="371607"/>
                </a:lnTo>
                <a:lnTo>
                  <a:pt x="917968" y="374446"/>
                </a:lnTo>
                <a:lnTo>
                  <a:pt x="34010" y="374446"/>
                </a:lnTo>
                <a:lnTo>
                  <a:pt x="20793" y="371607"/>
                </a:lnTo>
                <a:lnTo>
                  <a:pt x="9980" y="363875"/>
                </a:lnTo>
                <a:lnTo>
                  <a:pt x="267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679" y="22015"/>
                </a:lnTo>
                <a:lnTo>
                  <a:pt x="9980" y="10571"/>
                </a:lnTo>
                <a:lnTo>
                  <a:pt x="20793" y="2839"/>
                </a:lnTo>
                <a:lnTo>
                  <a:pt x="34010" y="0"/>
                </a:lnTo>
                <a:lnTo>
                  <a:pt x="917968" y="0"/>
                </a:lnTo>
                <a:lnTo>
                  <a:pt x="931174" y="2839"/>
                </a:lnTo>
                <a:lnTo>
                  <a:pt x="941989" y="10571"/>
                </a:lnTo>
                <a:lnTo>
                  <a:pt x="949295" y="22015"/>
                </a:lnTo>
                <a:lnTo>
                  <a:pt x="951979" y="35991"/>
                </a:lnTo>
                <a:lnTo>
                  <a:pt x="951979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314238" y="6295517"/>
            <a:ext cx="9359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节点分析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188839" y="6450711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296814" y="6450711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180615" y="5749760"/>
            <a:ext cx="1193165" cy="324485"/>
          </a:xfrm>
          <a:custGeom>
            <a:avLst/>
            <a:gdLst/>
            <a:ahLst/>
            <a:cxnLst/>
            <a:rect l="l" t="t" r="r" b="b"/>
            <a:pathLst>
              <a:path w="1193164" h="324485">
                <a:moveTo>
                  <a:pt x="1156589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56589" y="323913"/>
                </a:lnTo>
                <a:lnTo>
                  <a:pt x="1170565" y="321074"/>
                </a:lnTo>
                <a:lnTo>
                  <a:pt x="1182009" y="313342"/>
                </a:lnTo>
                <a:lnTo>
                  <a:pt x="1189741" y="301898"/>
                </a:lnTo>
                <a:lnTo>
                  <a:pt x="1192580" y="287921"/>
                </a:lnTo>
                <a:lnTo>
                  <a:pt x="1192580" y="35991"/>
                </a:lnTo>
                <a:lnTo>
                  <a:pt x="1189741" y="22015"/>
                </a:lnTo>
                <a:lnTo>
                  <a:pt x="1182009" y="10571"/>
                </a:lnTo>
                <a:lnTo>
                  <a:pt x="1170565" y="2839"/>
                </a:lnTo>
                <a:lnTo>
                  <a:pt x="115658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40330" y="5722175"/>
            <a:ext cx="1266190" cy="374650"/>
          </a:xfrm>
          <a:custGeom>
            <a:avLst/>
            <a:gdLst/>
            <a:ahLst/>
            <a:cxnLst/>
            <a:rect l="l" t="t" r="r" b="b"/>
            <a:pathLst>
              <a:path w="1266189" h="374650">
                <a:moveTo>
                  <a:pt x="1266050" y="338454"/>
                </a:moveTo>
                <a:lnTo>
                  <a:pt x="1262482" y="352431"/>
                </a:lnTo>
                <a:lnTo>
                  <a:pt x="1252767" y="363875"/>
                </a:lnTo>
                <a:lnTo>
                  <a:pt x="1238387" y="371607"/>
                </a:lnTo>
                <a:lnTo>
                  <a:pt x="1220825" y="374446"/>
                </a:lnTo>
                <a:lnTo>
                  <a:pt x="45211" y="374446"/>
                </a:lnTo>
                <a:lnTo>
                  <a:pt x="27651" y="371607"/>
                </a:lnTo>
                <a:lnTo>
                  <a:pt x="13276" y="363875"/>
                </a:lnTo>
                <a:lnTo>
                  <a:pt x="3565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3565" y="22015"/>
                </a:lnTo>
                <a:lnTo>
                  <a:pt x="13276" y="10571"/>
                </a:lnTo>
                <a:lnTo>
                  <a:pt x="27651" y="2839"/>
                </a:lnTo>
                <a:lnTo>
                  <a:pt x="45211" y="0"/>
                </a:lnTo>
                <a:lnTo>
                  <a:pt x="1220825" y="0"/>
                </a:lnTo>
                <a:lnTo>
                  <a:pt x="1238387" y="2839"/>
                </a:lnTo>
                <a:lnTo>
                  <a:pt x="1252767" y="10571"/>
                </a:lnTo>
                <a:lnTo>
                  <a:pt x="1262482" y="22015"/>
                </a:lnTo>
                <a:lnTo>
                  <a:pt x="1266050" y="35991"/>
                </a:lnTo>
                <a:lnTo>
                  <a:pt x="1266050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222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3548011" y="5772975"/>
            <a:ext cx="1288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spc="-95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最新掉线信息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130272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71230" y="6272288"/>
            <a:ext cx="935990" cy="324485"/>
          </a:xfrm>
          <a:custGeom>
            <a:avLst/>
            <a:gdLst/>
            <a:ahLst/>
            <a:cxnLst/>
            <a:rect l="l" t="t" r="r" b="b"/>
            <a:pathLst>
              <a:path w="935989" h="324484">
                <a:moveTo>
                  <a:pt x="899413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4" y="313342"/>
                </a:lnTo>
                <a:lnTo>
                  <a:pt x="22025" y="321074"/>
                </a:lnTo>
                <a:lnTo>
                  <a:pt x="36017" y="323913"/>
                </a:lnTo>
                <a:lnTo>
                  <a:pt x="899413" y="323913"/>
                </a:lnTo>
                <a:lnTo>
                  <a:pt x="913390" y="321074"/>
                </a:lnTo>
                <a:lnTo>
                  <a:pt x="924834" y="313342"/>
                </a:lnTo>
                <a:lnTo>
                  <a:pt x="932566" y="301898"/>
                </a:lnTo>
                <a:lnTo>
                  <a:pt x="935405" y="287921"/>
                </a:lnTo>
                <a:lnTo>
                  <a:pt x="935405" y="35991"/>
                </a:lnTo>
                <a:lnTo>
                  <a:pt x="932566" y="22015"/>
                </a:lnTo>
                <a:lnTo>
                  <a:pt x="924834" y="10571"/>
                </a:lnTo>
                <a:lnTo>
                  <a:pt x="913390" y="2839"/>
                </a:lnTo>
                <a:lnTo>
                  <a:pt x="899413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39657" y="6244704"/>
            <a:ext cx="993140" cy="374650"/>
          </a:xfrm>
          <a:custGeom>
            <a:avLst/>
            <a:gdLst/>
            <a:ahLst/>
            <a:cxnLst/>
            <a:rect l="l" t="t" r="r" b="b"/>
            <a:pathLst>
              <a:path w="993139" h="374650">
                <a:moveTo>
                  <a:pt x="993025" y="338454"/>
                </a:moveTo>
                <a:lnTo>
                  <a:pt x="990228" y="352431"/>
                </a:lnTo>
                <a:lnTo>
                  <a:pt x="982610" y="363875"/>
                </a:lnTo>
                <a:lnTo>
                  <a:pt x="971331" y="371607"/>
                </a:lnTo>
                <a:lnTo>
                  <a:pt x="957554" y="374446"/>
                </a:lnTo>
                <a:lnTo>
                  <a:pt x="35445" y="374446"/>
                </a:lnTo>
                <a:lnTo>
                  <a:pt x="21677" y="371607"/>
                </a:lnTo>
                <a:lnTo>
                  <a:pt x="10407" y="363875"/>
                </a:lnTo>
                <a:lnTo>
                  <a:pt x="2795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795" y="22015"/>
                </a:lnTo>
                <a:lnTo>
                  <a:pt x="10407" y="10571"/>
                </a:lnTo>
                <a:lnTo>
                  <a:pt x="21677" y="2839"/>
                </a:lnTo>
                <a:lnTo>
                  <a:pt x="35445" y="0"/>
                </a:lnTo>
                <a:lnTo>
                  <a:pt x="957554" y="0"/>
                </a:lnTo>
                <a:lnTo>
                  <a:pt x="971331" y="2839"/>
                </a:lnTo>
                <a:lnTo>
                  <a:pt x="982610" y="10571"/>
                </a:lnTo>
                <a:lnTo>
                  <a:pt x="990228" y="22015"/>
                </a:lnTo>
                <a:lnTo>
                  <a:pt x="993025" y="35991"/>
                </a:lnTo>
                <a:lnTo>
                  <a:pt x="993025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022297" y="6450711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548011" y="6295517"/>
            <a:ext cx="1003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130272" y="6450711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71230" y="6764414"/>
            <a:ext cx="935990" cy="324485"/>
          </a:xfrm>
          <a:custGeom>
            <a:avLst/>
            <a:gdLst/>
            <a:ahLst/>
            <a:cxnLst/>
            <a:rect l="l" t="t" r="r" b="b"/>
            <a:pathLst>
              <a:path w="935989" h="324484">
                <a:moveTo>
                  <a:pt x="899413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4" y="313342"/>
                </a:lnTo>
                <a:lnTo>
                  <a:pt x="22025" y="321074"/>
                </a:lnTo>
                <a:lnTo>
                  <a:pt x="36017" y="323913"/>
                </a:lnTo>
                <a:lnTo>
                  <a:pt x="899413" y="323913"/>
                </a:lnTo>
                <a:lnTo>
                  <a:pt x="913390" y="321074"/>
                </a:lnTo>
                <a:lnTo>
                  <a:pt x="924834" y="313342"/>
                </a:lnTo>
                <a:lnTo>
                  <a:pt x="932566" y="301898"/>
                </a:lnTo>
                <a:lnTo>
                  <a:pt x="935405" y="287921"/>
                </a:lnTo>
                <a:lnTo>
                  <a:pt x="935405" y="35991"/>
                </a:lnTo>
                <a:lnTo>
                  <a:pt x="932566" y="22015"/>
                </a:lnTo>
                <a:lnTo>
                  <a:pt x="924834" y="10571"/>
                </a:lnTo>
                <a:lnTo>
                  <a:pt x="913390" y="2839"/>
                </a:lnTo>
                <a:lnTo>
                  <a:pt x="899413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39657" y="6736829"/>
            <a:ext cx="993140" cy="374650"/>
          </a:xfrm>
          <a:custGeom>
            <a:avLst/>
            <a:gdLst/>
            <a:ahLst/>
            <a:cxnLst/>
            <a:rect l="l" t="t" r="r" b="b"/>
            <a:pathLst>
              <a:path w="993139" h="374650">
                <a:moveTo>
                  <a:pt x="993025" y="338454"/>
                </a:moveTo>
                <a:lnTo>
                  <a:pt x="990228" y="352431"/>
                </a:lnTo>
                <a:lnTo>
                  <a:pt x="982610" y="363875"/>
                </a:lnTo>
                <a:lnTo>
                  <a:pt x="971331" y="371607"/>
                </a:lnTo>
                <a:lnTo>
                  <a:pt x="957554" y="374446"/>
                </a:lnTo>
                <a:lnTo>
                  <a:pt x="35445" y="374446"/>
                </a:lnTo>
                <a:lnTo>
                  <a:pt x="21677" y="371607"/>
                </a:lnTo>
                <a:lnTo>
                  <a:pt x="10407" y="363875"/>
                </a:lnTo>
                <a:lnTo>
                  <a:pt x="2795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795" y="22015"/>
                </a:lnTo>
                <a:lnTo>
                  <a:pt x="10407" y="10571"/>
                </a:lnTo>
                <a:lnTo>
                  <a:pt x="21677" y="2839"/>
                </a:lnTo>
                <a:lnTo>
                  <a:pt x="35445" y="0"/>
                </a:lnTo>
                <a:lnTo>
                  <a:pt x="957554" y="0"/>
                </a:lnTo>
                <a:lnTo>
                  <a:pt x="971331" y="2839"/>
                </a:lnTo>
                <a:lnTo>
                  <a:pt x="982610" y="10571"/>
                </a:lnTo>
                <a:lnTo>
                  <a:pt x="990228" y="22015"/>
                </a:lnTo>
                <a:lnTo>
                  <a:pt x="993025" y="35991"/>
                </a:lnTo>
                <a:lnTo>
                  <a:pt x="993025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035924" y="5772975"/>
            <a:ext cx="1258570" cy="1253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57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网元GIS展示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457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网关统计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457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节点统计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022297" y="694283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3548011" y="6787642"/>
            <a:ext cx="1003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130272" y="694283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692639" y="6253543"/>
            <a:ext cx="1191895" cy="324485"/>
          </a:xfrm>
          <a:custGeom>
            <a:avLst/>
            <a:gdLst/>
            <a:ahLst/>
            <a:cxnLst/>
            <a:rect l="l" t="t" r="r" b="b"/>
            <a:pathLst>
              <a:path w="1191895" h="324484">
                <a:moveTo>
                  <a:pt x="1155852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41" y="301898"/>
                </a:lnTo>
                <a:lnTo>
                  <a:pt x="10575" y="313342"/>
                </a:lnTo>
                <a:lnTo>
                  <a:pt x="22020" y="321074"/>
                </a:lnTo>
                <a:lnTo>
                  <a:pt x="35991" y="323913"/>
                </a:lnTo>
                <a:lnTo>
                  <a:pt x="1155852" y="323913"/>
                </a:lnTo>
                <a:lnTo>
                  <a:pt x="1169828" y="321074"/>
                </a:lnTo>
                <a:lnTo>
                  <a:pt x="1181273" y="313342"/>
                </a:lnTo>
                <a:lnTo>
                  <a:pt x="1189004" y="301898"/>
                </a:lnTo>
                <a:lnTo>
                  <a:pt x="1191844" y="287921"/>
                </a:lnTo>
                <a:lnTo>
                  <a:pt x="1191844" y="35991"/>
                </a:lnTo>
                <a:lnTo>
                  <a:pt x="1189004" y="22015"/>
                </a:lnTo>
                <a:lnTo>
                  <a:pt x="1181273" y="10571"/>
                </a:lnTo>
                <a:lnTo>
                  <a:pt x="1169828" y="2839"/>
                </a:lnTo>
                <a:lnTo>
                  <a:pt x="115585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652367" y="6225933"/>
            <a:ext cx="1265555" cy="374650"/>
          </a:xfrm>
          <a:custGeom>
            <a:avLst/>
            <a:gdLst/>
            <a:ahLst/>
            <a:cxnLst/>
            <a:rect l="l" t="t" r="r" b="b"/>
            <a:pathLst>
              <a:path w="1265554" h="374650">
                <a:moveTo>
                  <a:pt x="1265313" y="338454"/>
                </a:moveTo>
                <a:lnTo>
                  <a:pt x="1261745" y="352431"/>
                </a:lnTo>
                <a:lnTo>
                  <a:pt x="1252031" y="363875"/>
                </a:lnTo>
                <a:lnTo>
                  <a:pt x="1237651" y="371607"/>
                </a:lnTo>
                <a:lnTo>
                  <a:pt x="1220089" y="374446"/>
                </a:lnTo>
                <a:lnTo>
                  <a:pt x="45199" y="374446"/>
                </a:lnTo>
                <a:lnTo>
                  <a:pt x="27651" y="371607"/>
                </a:lnTo>
                <a:lnTo>
                  <a:pt x="13279" y="363875"/>
                </a:lnTo>
                <a:lnTo>
                  <a:pt x="3567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3567" y="22025"/>
                </a:lnTo>
                <a:lnTo>
                  <a:pt x="13279" y="10574"/>
                </a:lnTo>
                <a:lnTo>
                  <a:pt x="27651" y="2839"/>
                </a:lnTo>
                <a:lnTo>
                  <a:pt x="45199" y="0"/>
                </a:lnTo>
                <a:lnTo>
                  <a:pt x="1220089" y="0"/>
                </a:lnTo>
                <a:lnTo>
                  <a:pt x="1237651" y="2839"/>
                </a:lnTo>
                <a:lnTo>
                  <a:pt x="1252031" y="10574"/>
                </a:lnTo>
                <a:lnTo>
                  <a:pt x="1261745" y="22025"/>
                </a:lnTo>
                <a:lnTo>
                  <a:pt x="1265313" y="36017"/>
                </a:lnTo>
                <a:lnTo>
                  <a:pt x="1265313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53439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756901" y="6276759"/>
            <a:ext cx="1546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796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掉线历史信息	</a:t>
            </a: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642372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692626" y="6745668"/>
            <a:ext cx="1191260" cy="324485"/>
          </a:xfrm>
          <a:custGeom>
            <a:avLst/>
            <a:gdLst/>
            <a:ahLst/>
            <a:cxnLst/>
            <a:rect l="l" t="t" r="r" b="b"/>
            <a:pathLst>
              <a:path w="1191260" h="324484">
                <a:moveTo>
                  <a:pt x="1155103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55103" y="323913"/>
                </a:lnTo>
                <a:lnTo>
                  <a:pt x="1169079" y="321074"/>
                </a:lnTo>
                <a:lnTo>
                  <a:pt x="1180523" y="313342"/>
                </a:lnTo>
                <a:lnTo>
                  <a:pt x="1188255" y="301898"/>
                </a:lnTo>
                <a:lnTo>
                  <a:pt x="1191094" y="287921"/>
                </a:lnTo>
                <a:lnTo>
                  <a:pt x="1191094" y="35991"/>
                </a:lnTo>
                <a:lnTo>
                  <a:pt x="1188255" y="22015"/>
                </a:lnTo>
                <a:lnTo>
                  <a:pt x="1180523" y="10571"/>
                </a:lnTo>
                <a:lnTo>
                  <a:pt x="1169079" y="2839"/>
                </a:lnTo>
                <a:lnTo>
                  <a:pt x="1155103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52367" y="6718058"/>
            <a:ext cx="1264920" cy="374650"/>
          </a:xfrm>
          <a:custGeom>
            <a:avLst/>
            <a:gdLst/>
            <a:ahLst/>
            <a:cxnLst/>
            <a:rect l="l" t="t" r="r" b="b"/>
            <a:pathLst>
              <a:path w="1264920" h="374650">
                <a:moveTo>
                  <a:pt x="1264488" y="338454"/>
                </a:moveTo>
                <a:lnTo>
                  <a:pt x="1260924" y="352431"/>
                </a:lnTo>
                <a:lnTo>
                  <a:pt x="1251221" y="363875"/>
                </a:lnTo>
                <a:lnTo>
                  <a:pt x="1236857" y="371607"/>
                </a:lnTo>
                <a:lnTo>
                  <a:pt x="1219314" y="374446"/>
                </a:lnTo>
                <a:lnTo>
                  <a:pt x="45161" y="374446"/>
                </a:lnTo>
                <a:lnTo>
                  <a:pt x="27619" y="371607"/>
                </a:lnTo>
                <a:lnTo>
                  <a:pt x="13260" y="363875"/>
                </a:lnTo>
                <a:lnTo>
                  <a:pt x="3561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3561" y="22025"/>
                </a:lnTo>
                <a:lnTo>
                  <a:pt x="13260" y="10574"/>
                </a:lnTo>
                <a:lnTo>
                  <a:pt x="27619" y="2839"/>
                </a:lnTo>
                <a:lnTo>
                  <a:pt x="45161" y="0"/>
                </a:lnTo>
                <a:lnTo>
                  <a:pt x="1219314" y="0"/>
                </a:lnTo>
                <a:lnTo>
                  <a:pt x="1236857" y="2839"/>
                </a:lnTo>
                <a:lnTo>
                  <a:pt x="1251221" y="10574"/>
                </a:lnTo>
                <a:lnTo>
                  <a:pt x="1260924" y="22025"/>
                </a:lnTo>
                <a:lnTo>
                  <a:pt x="1264488" y="36017"/>
                </a:lnTo>
                <a:lnTo>
                  <a:pt x="1264488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3807701" y="6768884"/>
            <a:ext cx="9709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离线AP信息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3534397" y="69240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42372" y="69240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92588" y="7240968"/>
            <a:ext cx="1190625" cy="324485"/>
          </a:xfrm>
          <a:custGeom>
            <a:avLst/>
            <a:gdLst/>
            <a:ahLst/>
            <a:cxnLst/>
            <a:rect l="l" t="t" r="r" b="b"/>
            <a:pathLst>
              <a:path w="1190625" h="324484">
                <a:moveTo>
                  <a:pt x="1154341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41" y="301898"/>
                </a:lnTo>
                <a:lnTo>
                  <a:pt x="10575" y="313342"/>
                </a:lnTo>
                <a:lnTo>
                  <a:pt x="22020" y="321074"/>
                </a:lnTo>
                <a:lnTo>
                  <a:pt x="35991" y="323913"/>
                </a:lnTo>
                <a:lnTo>
                  <a:pt x="1154341" y="323913"/>
                </a:lnTo>
                <a:lnTo>
                  <a:pt x="1168317" y="321074"/>
                </a:lnTo>
                <a:lnTo>
                  <a:pt x="1179761" y="313342"/>
                </a:lnTo>
                <a:lnTo>
                  <a:pt x="1187493" y="301898"/>
                </a:lnTo>
                <a:lnTo>
                  <a:pt x="1190332" y="287921"/>
                </a:lnTo>
                <a:lnTo>
                  <a:pt x="1190332" y="35991"/>
                </a:lnTo>
                <a:lnTo>
                  <a:pt x="1187493" y="22015"/>
                </a:lnTo>
                <a:lnTo>
                  <a:pt x="1179761" y="10571"/>
                </a:lnTo>
                <a:lnTo>
                  <a:pt x="1168317" y="2839"/>
                </a:lnTo>
                <a:lnTo>
                  <a:pt x="1154341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52367" y="7213358"/>
            <a:ext cx="1264285" cy="374650"/>
          </a:xfrm>
          <a:custGeom>
            <a:avLst/>
            <a:gdLst/>
            <a:ahLst/>
            <a:cxnLst/>
            <a:rect l="l" t="t" r="r" b="b"/>
            <a:pathLst>
              <a:path w="1264285" h="374650">
                <a:moveTo>
                  <a:pt x="1263700" y="338455"/>
                </a:moveTo>
                <a:lnTo>
                  <a:pt x="1260137" y="352431"/>
                </a:lnTo>
                <a:lnTo>
                  <a:pt x="1250437" y="363875"/>
                </a:lnTo>
                <a:lnTo>
                  <a:pt x="1236081" y="371607"/>
                </a:lnTo>
                <a:lnTo>
                  <a:pt x="1218552" y="374446"/>
                </a:lnTo>
                <a:lnTo>
                  <a:pt x="45148" y="374446"/>
                </a:lnTo>
                <a:lnTo>
                  <a:pt x="27619" y="371607"/>
                </a:lnTo>
                <a:lnTo>
                  <a:pt x="13263" y="363875"/>
                </a:lnTo>
                <a:lnTo>
                  <a:pt x="3562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3562" y="22025"/>
                </a:lnTo>
                <a:lnTo>
                  <a:pt x="13263" y="10574"/>
                </a:lnTo>
                <a:lnTo>
                  <a:pt x="27619" y="2839"/>
                </a:lnTo>
                <a:lnTo>
                  <a:pt x="45148" y="0"/>
                </a:lnTo>
                <a:lnTo>
                  <a:pt x="1218552" y="0"/>
                </a:lnTo>
                <a:lnTo>
                  <a:pt x="1236081" y="2839"/>
                </a:lnTo>
                <a:lnTo>
                  <a:pt x="1250437" y="10574"/>
                </a:lnTo>
                <a:lnTo>
                  <a:pt x="1260137" y="22025"/>
                </a:lnTo>
                <a:lnTo>
                  <a:pt x="1263700" y="36017"/>
                </a:lnTo>
                <a:lnTo>
                  <a:pt x="1263700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3548011" y="7264184"/>
            <a:ext cx="12439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178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离线SN信息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3534397" y="74193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42372" y="74193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92550" y="7742618"/>
            <a:ext cx="1189990" cy="324485"/>
          </a:xfrm>
          <a:custGeom>
            <a:avLst/>
            <a:gdLst/>
            <a:ahLst/>
            <a:cxnLst/>
            <a:rect l="l" t="t" r="r" b="b"/>
            <a:pathLst>
              <a:path w="1189989" h="324484">
                <a:moveTo>
                  <a:pt x="1153617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53617" y="323913"/>
                </a:lnTo>
                <a:lnTo>
                  <a:pt x="1167593" y="321074"/>
                </a:lnTo>
                <a:lnTo>
                  <a:pt x="1179037" y="313342"/>
                </a:lnTo>
                <a:lnTo>
                  <a:pt x="1186769" y="301898"/>
                </a:lnTo>
                <a:lnTo>
                  <a:pt x="1189609" y="287921"/>
                </a:lnTo>
                <a:lnTo>
                  <a:pt x="1189609" y="35991"/>
                </a:lnTo>
                <a:lnTo>
                  <a:pt x="1186769" y="22015"/>
                </a:lnTo>
                <a:lnTo>
                  <a:pt x="1179037" y="10571"/>
                </a:lnTo>
                <a:lnTo>
                  <a:pt x="1167593" y="2839"/>
                </a:lnTo>
                <a:lnTo>
                  <a:pt x="1153617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52367" y="7715008"/>
            <a:ext cx="1263015" cy="374650"/>
          </a:xfrm>
          <a:custGeom>
            <a:avLst/>
            <a:gdLst/>
            <a:ahLst/>
            <a:cxnLst/>
            <a:rect l="l" t="t" r="r" b="b"/>
            <a:pathLst>
              <a:path w="1263014" h="374650">
                <a:moveTo>
                  <a:pt x="1262875" y="338455"/>
                </a:moveTo>
                <a:lnTo>
                  <a:pt x="1259316" y="352431"/>
                </a:lnTo>
                <a:lnTo>
                  <a:pt x="1249627" y="363875"/>
                </a:lnTo>
                <a:lnTo>
                  <a:pt x="1235287" y="371607"/>
                </a:lnTo>
                <a:lnTo>
                  <a:pt x="1217777" y="374446"/>
                </a:lnTo>
                <a:lnTo>
                  <a:pt x="45085" y="374446"/>
                </a:lnTo>
                <a:lnTo>
                  <a:pt x="27576" y="371607"/>
                </a:lnTo>
                <a:lnTo>
                  <a:pt x="13241" y="363875"/>
                </a:lnTo>
                <a:lnTo>
                  <a:pt x="3556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3556" y="22025"/>
                </a:lnTo>
                <a:lnTo>
                  <a:pt x="13241" y="10574"/>
                </a:lnTo>
                <a:lnTo>
                  <a:pt x="27576" y="2839"/>
                </a:lnTo>
                <a:lnTo>
                  <a:pt x="45085" y="0"/>
                </a:lnTo>
                <a:lnTo>
                  <a:pt x="1217777" y="0"/>
                </a:lnTo>
                <a:lnTo>
                  <a:pt x="1235287" y="2839"/>
                </a:lnTo>
                <a:lnTo>
                  <a:pt x="1249627" y="10574"/>
                </a:lnTo>
                <a:lnTo>
                  <a:pt x="1259316" y="22025"/>
                </a:lnTo>
                <a:lnTo>
                  <a:pt x="1262875" y="36017"/>
                </a:lnTo>
                <a:lnTo>
                  <a:pt x="1262875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3548011" y="7765834"/>
            <a:ext cx="1288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spc="-95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告警规则信息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3534397" y="792100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642372" y="792100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692525" y="8234743"/>
            <a:ext cx="1189355" cy="324485"/>
          </a:xfrm>
          <a:custGeom>
            <a:avLst/>
            <a:gdLst/>
            <a:ahLst/>
            <a:cxnLst/>
            <a:rect l="l" t="t" r="r" b="b"/>
            <a:pathLst>
              <a:path w="1189354" h="324484">
                <a:moveTo>
                  <a:pt x="1152842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52842" y="323913"/>
                </a:lnTo>
                <a:lnTo>
                  <a:pt x="1166819" y="321074"/>
                </a:lnTo>
                <a:lnTo>
                  <a:pt x="1178263" y="313342"/>
                </a:lnTo>
                <a:lnTo>
                  <a:pt x="1185994" y="301898"/>
                </a:lnTo>
                <a:lnTo>
                  <a:pt x="1188834" y="287921"/>
                </a:lnTo>
                <a:lnTo>
                  <a:pt x="1188834" y="35991"/>
                </a:lnTo>
                <a:lnTo>
                  <a:pt x="1185994" y="22015"/>
                </a:lnTo>
                <a:lnTo>
                  <a:pt x="1178263" y="10571"/>
                </a:lnTo>
                <a:lnTo>
                  <a:pt x="1166819" y="2839"/>
                </a:lnTo>
                <a:lnTo>
                  <a:pt x="115284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652367" y="8207133"/>
            <a:ext cx="1262380" cy="374650"/>
          </a:xfrm>
          <a:custGeom>
            <a:avLst/>
            <a:gdLst/>
            <a:ahLst/>
            <a:cxnLst/>
            <a:rect l="l" t="t" r="r" b="b"/>
            <a:pathLst>
              <a:path w="1262379" h="374650">
                <a:moveTo>
                  <a:pt x="1262087" y="338455"/>
                </a:moveTo>
                <a:lnTo>
                  <a:pt x="1258529" y="352431"/>
                </a:lnTo>
                <a:lnTo>
                  <a:pt x="1248840" y="363875"/>
                </a:lnTo>
                <a:lnTo>
                  <a:pt x="1234500" y="371607"/>
                </a:lnTo>
                <a:lnTo>
                  <a:pt x="1216990" y="374446"/>
                </a:lnTo>
                <a:lnTo>
                  <a:pt x="45072" y="374446"/>
                </a:lnTo>
                <a:lnTo>
                  <a:pt x="27576" y="371607"/>
                </a:lnTo>
                <a:lnTo>
                  <a:pt x="13244" y="363875"/>
                </a:lnTo>
                <a:lnTo>
                  <a:pt x="3558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3558" y="22025"/>
                </a:lnTo>
                <a:lnTo>
                  <a:pt x="13244" y="10574"/>
                </a:lnTo>
                <a:lnTo>
                  <a:pt x="27576" y="2839"/>
                </a:lnTo>
                <a:lnTo>
                  <a:pt x="45072" y="0"/>
                </a:lnTo>
                <a:lnTo>
                  <a:pt x="1216990" y="0"/>
                </a:lnTo>
                <a:lnTo>
                  <a:pt x="1234500" y="2839"/>
                </a:lnTo>
                <a:lnTo>
                  <a:pt x="1248840" y="10574"/>
                </a:lnTo>
                <a:lnTo>
                  <a:pt x="1258529" y="22025"/>
                </a:lnTo>
                <a:lnTo>
                  <a:pt x="1262087" y="36017"/>
                </a:lnTo>
                <a:lnTo>
                  <a:pt x="1262087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3548011" y="8257959"/>
            <a:ext cx="1301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3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告警推送结果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3534397" y="84131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42372" y="84131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92499" y="8723489"/>
            <a:ext cx="1188085" cy="324485"/>
          </a:xfrm>
          <a:custGeom>
            <a:avLst/>
            <a:gdLst/>
            <a:ahLst/>
            <a:cxnLst/>
            <a:rect l="l" t="t" r="r" b="b"/>
            <a:pathLst>
              <a:path w="1188085" h="324484">
                <a:moveTo>
                  <a:pt x="1152080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287934"/>
                </a:lnTo>
                <a:lnTo>
                  <a:pt x="2841" y="301910"/>
                </a:lnTo>
                <a:lnTo>
                  <a:pt x="10575" y="313355"/>
                </a:lnTo>
                <a:lnTo>
                  <a:pt x="22020" y="321086"/>
                </a:lnTo>
                <a:lnTo>
                  <a:pt x="35991" y="323926"/>
                </a:lnTo>
                <a:lnTo>
                  <a:pt x="1152080" y="323926"/>
                </a:lnTo>
                <a:lnTo>
                  <a:pt x="1166057" y="321086"/>
                </a:lnTo>
                <a:lnTo>
                  <a:pt x="1177501" y="313355"/>
                </a:lnTo>
                <a:lnTo>
                  <a:pt x="1185232" y="301910"/>
                </a:lnTo>
                <a:lnTo>
                  <a:pt x="1188072" y="287934"/>
                </a:lnTo>
                <a:lnTo>
                  <a:pt x="1188072" y="35991"/>
                </a:lnTo>
                <a:lnTo>
                  <a:pt x="1185232" y="22015"/>
                </a:lnTo>
                <a:lnTo>
                  <a:pt x="1177501" y="10571"/>
                </a:lnTo>
                <a:lnTo>
                  <a:pt x="1166057" y="2839"/>
                </a:lnTo>
                <a:lnTo>
                  <a:pt x="1152080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52367" y="8695882"/>
            <a:ext cx="1261745" cy="374650"/>
          </a:xfrm>
          <a:custGeom>
            <a:avLst/>
            <a:gdLst/>
            <a:ahLst/>
            <a:cxnLst/>
            <a:rect l="l" t="t" r="r" b="b"/>
            <a:pathLst>
              <a:path w="1261745" h="374650">
                <a:moveTo>
                  <a:pt x="1261287" y="338467"/>
                </a:moveTo>
                <a:lnTo>
                  <a:pt x="1257729" y="352444"/>
                </a:lnTo>
                <a:lnTo>
                  <a:pt x="1248043" y="363888"/>
                </a:lnTo>
                <a:lnTo>
                  <a:pt x="1233711" y="371620"/>
                </a:lnTo>
                <a:lnTo>
                  <a:pt x="1216215" y="374459"/>
                </a:lnTo>
                <a:lnTo>
                  <a:pt x="45034" y="374459"/>
                </a:lnTo>
                <a:lnTo>
                  <a:pt x="27544" y="371620"/>
                </a:lnTo>
                <a:lnTo>
                  <a:pt x="13225" y="363888"/>
                </a:lnTo>
                <a:lnTo>
                  <a:pt x="3552" y="352444"/>
                </a:lnTo>
                <a:lnTo>
                  <a:pt x="0" y="338467"/>
                </a:lnTo>
                <a:lnTo>
                  <a:pt x="0" y="36017"/>
                </a:lnTo>
                <a:lnTo>
                  <a:pt x="3552" y="22025"/>
                </a:lnTo>
                <a:lnTo>
                  <a:pt x="13225" y="10574"/>
                </a:lnTo>
                <a:lnTo>
                  <a:pt x="27544" y="2839"/>
                </a:lnTo>
                <a:lnTo>
                  <a:pt x="45034" y="0"/>
                </a:lnTo>
                <a:lnTo>
                  <a:pt x="1216215" y="0"/>
                </a:lnTo>
                <a:lnTo>
                  <a:pt x="1233711" y="2839"/>
                </a:lnTo>
                <a:lnTo>
                  <a:pt x="1248043" y="10574"/>
                </a:lnTo>
                <a:lnTo>
                  <a:pt x="1257729" y="22025"/>
                </a:lnTo>
                <a:lnTo>
                  <a:pt x="1261287" y="36017"/>
                </a:lnTo>
                <a:lnTo>
                  <a:pt x="1261287" y="338467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3548011" y="8746706"/>
            <a:ext cx="1301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3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告警周期配置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534397" y="890187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642372" y="890187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692474" y="9212253"/>
            <a:ext cx="1187450" cy="324485"/>
          </a:xfrm>
          <a:custGeom>
            <a:avLst/>
            <a:gdLst/>
            <a:ahLst/>
            <a:cxnLst/>
            <a:rect l="l" t="t" r="r" b="b"/>
            <a:pathLst>
              <a:path w="1187450" h="324484">
                <a:moveTo>
                  <a:pt x="1151331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51331" y="323913"/>
                </a:lnTo>
                <a:lnTo>
                  <a:pt x="1165307" y="321074"/>
                </a:lnTo>
                <a:lnTo>
                  <a:pt x="1176751" y="313342"/>
                </a:lnTo>
                <a:lnTo>
                  <a:pt x="1184483" y="301898"/>
                </a:lnTo>
                <a:lnTo>
                  <a:pt x="1187323" y="287921"/>
                </a:lnTo>
                <a:lnTo>
                  <a:pt x="1187323" y="35991"/>
                </a:lnTo>
                <a:lnTo>
                  <a:pt x="1184483" y="22015"/>
                </a:lnTo>
                <a:lnTo>
                  <a:pt x="1176751" y="10571"/>
                </a:lnTo>
                <a:lnTo>
                  <a:pt x="1165307" y="2839"/>
                </a:lnTo>
                <a:lnTo>
                  <a:pt x="1151331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652342" y="9184645"/>
            <a:ext cx="1261110" cy="374650"/>
          </a:xfrm>
          <a:custGeom>
            <a:avLst/>
            <a:gdLst/>
            <a:ahLst/>
            <a:cxnLst/>
            <a:rect l="l" t="t" r="r" b="b"/>
            <a:pathLst>
              <a:path w="1261110" h="374650">
                <a:moveTo>
                  <a:pt x="1260525" y="338454"/>
                </a:moveTo>
                <a:lnTo>
                  <a:pt x="1256971" y="352431"/>
                </a:lnTo>
                <a:lnTo>
                  <a:pt x="1247293" y="363875"/>
                </a:lnTo>
                <a:lnTo>
                  <a:pt x="1232970" y="371607"/>
                </a:lnTo>
                <a:lnTo>
                  <a:pt x="1215478" y="374446"/>
                </a:lnTo>
                <a:lnTo>
                  <a:pt x="45046" y="374446"/>
                </a:lnTo>
                <a:lnTo>
                  <a:pt x="27555" y="371607"/>
                </a:lnTo>
                <a:lnTo>
                  <a:pt x="13231" y="363875"/>
                </a:lnTo>
                <a:lnTo>
                  <a:pt x="3554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3554" y="22025"/>
                </a:lnTo>
                <a:lnTo>
                  <a:pt x="13231" y="10574"/>
                </a:lnTo>
                <a:lnTo>
                  <a:pt x="27555" y="2839"/>
                </a:lnTo>
                <a:lnTo>
                  <a:pt x="45046" y="0"/>
                </a:lnTo>
                <a:lnTo>
                  <a:pt x="1215478" y="0"/>
                </a:lnTo>
                <a:lnTo>
                  <a:pt x="1232970" y="2839"/>
                </a:lnTo>
                <a:lnTo>
                  <a:pt x="1247293" y="10574"/>
                </a:lnTo>
                <a:lnTo>
                  <a:pt x="1256971" y="22025"/>
                </a:lnTo>
                <a:lnTo>
                  <a:pt x="1260525" y="36017"/>
                </a:lnTo>
                <a:lnTo>
                  <a:pt x="1260525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3548011" y="9235459"/>
            <a:ext cx="1301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3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流量告警信息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3534397" y="939064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642372" y="939064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726732" y="5749760"/>
            <a:ext cx="1507490" cy="324485"/>
          </a:xfrm>
          <a:custGeom>
            <a:avLst/>
            <a:gdLst/>
            <a:ahLst/>
            <a:cxnLst/>
            <a:rect l="l" t="t" r="r" b="b"/>
            <a:pathLst>
              <a:path w="1507490" h="324485">
                <a:moveTo>
                  <a:pt x="1471460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471460" y="323913"/>
                </a:lnTo>
                <a:lnTo>
                  <a:pt x="1485451" y="321074"/>
                </a:lnTo>
                <a:lnTo>
                  <a:pt x="1496902" y="313342"/>
                </a:lnTo>
                <a:lnTo>
                  <a:pt x="1504637" y="301898"/>
                </a:lnTo>
                <a:lnTo>
                  <a:pt x="1507477" y="287921"/>
                </a:lnTo>
                <a:lnTo>
                  <a:pt x="1507477" y="35991"/>
                </a:lnTo>
                <a:lnTo>
                  <a:pt x="1504637" y="22015"/>
                </a:lnTo>
                <a:lnTo>
                  <a:pt x="1496902" y="10571"/>
                </a:lnTo>
                <a:lnTo>
                  <a:pt x="1485451" y="2839"/>
                </a:lnTo>
                <a:lnTo>
                  <a:pt x="1471460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675755" y="5722175"/>
            <a:ext cx="1600835" cy="374650"/>
          </a:xfrm>
          <a:custGeom>
            <a:avLst/>
            <a:gdLst/>
            <a:ahLst/>
            <a:cxnLst/>
            <a:rect l="l" t="t" r="r" b="b"/>
            <a:pathLst>
              <a:path w="1600834" h="374650">
                <a:moveTo>
                  <a:pt x="1600453" y="338454"/>
                </a:moveTo>
                <a:lnTo>
                  <a:pt x="1596429" y="352431"/>
                </a:lnTo>
                <a:lnTo>
                  <a:pt x="1585472" y="363875"/>
                </a:lnTo>
                <a:lnTo>
                  <a:pt x="1569255" y="371607"/>
                </a:lnTo>
                <a:lnTo>
                  <a:pt x="1549450" y="374446"/>
                </a:lnTo>
                <a:lnTo>
                  <a:pt x="50977" y="374446"/>
                </a:lnTo>
                <a:lnTo>
                  <a:pt x="31187" y="371607"/>
                </a:lnTo>
                <a:lnTo>
                  <a:pt x="14978" y="363875"/>
                </a:lnTo>
                <a:lnTo>
                  <a:pt x="4023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4023" y="22015"/>
                </a:lnTo>
                <a:lnTo>
                  <a:pt x="14978" y="10571"/>
                </a:lnTo>
                <a:lnTo>
                  <a:pt x="31187" y="2839"/>
                </a:lnTo>
                <a:lnTo>
                  <a:pt x="50977" y="0"/>
                </a:lnTo>
                <a:lnTo>
                  <a:pt x="1549450" y="0"/>
                </a:lnTo>
                <a:lnTo>
                  <a:pt x="1569255" y="2839"/>
                </a:lnTo>
                <a:lnTo>
                  <a:pt x="1585472" y="10571"/>
                </a:lnTo>
                <a:lnTo>
                  <a:pt x="1596429" y="22015"/>
                </a:lnTo>
                <a:lnTo>
                  <a:pt x="1600453" y="35991"/>
                </a:lnTo>
                <a:lnTo>
                  <a:pt x="1600453" y="338454"/>
                </a:lnTo>
                <a:close/>
              </a:path>
            </a:pathLst>
          </a:custGeom>
          <a:ln w="6349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557023" y="5597969"/>
            <a:ext cx="0" cy="26670"/>
          </a:xfrm>
          <a:custGeom>
            <a:avLst/>
            <a:gdLst/>
            <a:ahLst/>
            <a:cxnLst/>
            <a:rect l="l" t="t" r="r" b="b"/>
            <a:pathLst>
              <a:path h="26670">
                <a:moveTo>
                  <a:pt x="0" y="0"/>
                </a:moveTo>
                <a:lnTo>
                  <a:pt x="0" y="26174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557023" y="5650560"/>
            <a:ext cx="0" cy="3713479"/>
          </a:xfrm>
          <a:custGeom>
            <a:avLst/>
            <a:gdLst/>
            <a:ahLst/>
            <a:cxnLst/>
            <a:rect l="l" t="t" r="r" b="b"/>
            <a:pathLst>
              <a:path h="3713479">
                <a:moveTo>
                  <a:pt x="0" y="0"/>
                </a:moveTo>
                <a:lnTo>
                  <a:pt x="0" y="3713403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557023" y="9377150"/>
            <a:ext cx="0" cy="26670"/>
          </a:xfrm>
          <a:custGeom>
            <a:avLst/>
            <a:gdLst/>
            <a:ahLst/>
            <a:cxnLst/>
            <a:rect l="l" t="t" r="r" b="b"/>
            <a:pathLst>
              <a:path h="26670">
                <a:moveTo>
                  <a:pt x="0" y="0"/>
                </a:moveTo>
                <a:lnTo>
                  <a:pt x="0" y="26174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55702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66497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726758" y="6253543"/>
            <a:ext cx="1508125" cy="324485"/>
          </a:xfrm>
          <a:custGeom>
            <a:avLst/>
            <a:gdLst/>
            <a:ahLst/>
            <a:cxnLst/>
            <a:rect l="l" t="t" r="r" b="b"/>
            <a:pathLst>
              <a:path w="1508125" h="324484">
                <a:moveTo>
                  <a:pt x="1471714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41" y="301898"/>
                </a:lnTo>
                <a:lnTo>
                  <a:pt x="10575" y="313342"/>
                </a:lnTo>
                <a:lnTo>
                  <a:pt x="22020" y="321074"/>
                </a:lnTo>
                <a:lnTo>
                  <a:pt x="35991" y="323913"/>
                </a:lnTo>
                <a:lnTo>
                  <a:pt x="1471714" y="323913"/>
                </a:lnTo>
                <a:lnTo>
                  <a:pt x="1485705" y="321074"/>
                </a:lnTo>
                <a:lnTo>
                  <a:pt x="1497156" y="313342"/>
                </a:lnTo>
                <a:lnTo>
                  <a:pt x="1504891" y="301898"/>
                </a:lnTo>
                <a:lnTo>
                  <a:pt x="1507731" y="287921"/>
                </a:lnTo>
                <a:lnTo>
                  <a:pt x="1507731" y="35991"/>
                </a:lnTo>
                <a:lnTo>
                  <a:pt x="1504891" y="22015"/>
                </a:lnTo>
                <a:lnTo>
                  <a:pt x="1497156" y="10571"/>
                </a:lnTo>
                <a:lnTo>
                  <a:pt x="1485705" y="2839"/>
                </a:lnTo>
                <a:lnTo>
                  <a:pt x="147171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675755" y="6225933"/>
            <a:ext cx="1600835" cy="374650"/>
          </a:xfrm>
          <a:custGeom>
            <a:avLst/>
            <a:gdLst/>
            <a:ahLst/>
            <a:cxnLst/>
            <a:rect l="l" t="t" r="r" b="b"/>
            <a:pathLst>
              <a:path w="1600834" h="374650">
                <a:moveTo>
                  <a:pt x="1600746" y="338454"/>
                </a:moveTo>
                <a:lnTo>
                  <a:pt x="1596702" y="352431"/>
                </a:lnTo>
                <a:lnTo>
                  <a:pt x="1585691" y="363875"/>
                </a:lnTo>
                <a:lnTo>
                  <a:pt x="1569397" y="371607"/>
                </a:lnTo>
                <a:lnTo>
                  <a:pt x="1549501" y="374446"/>
                </a:lnTo>
                <a:lnTo>
                  <a:pt x="51269" y="374446"/>
                </a:lnTo>
                <a:lnTo>
                  <a:pt x="31348" y="371607"/>
                </a:lnTo>
                <a:lnTo>
                  <a:pt x="15047" y="363875"/>
                </a:lnTo>
                <a:lnTo>
                  <a:pt x="4040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4040" y="22025"/>
                </a:lnTo>
                <a:lnTo>
                  <a:pt x="15047" y="10574"/>
                </a:lnTo>
                <a:lnTo>
                  <a:pt x="31348" y="2839"/>
                </a:lnTo>
                <a:lnTo>
                  <a:pt x="51269" y="0"/>
                </a:lnTo>
                <a:lnTo>
                  <a:pt x="1549501" y="0"/>
                </a:lnTo>
                <a:lnTo>
                  <a:pt x="1569397" y="2839"/>
                </a:lnTo>
                <a:lnTo>
                  <a:pt x="1585691" y="10574"/>
                </a:lnTo>
                <a:lnTo>
                  <a:pt x="1596702" y="22025"/>
                </a:lnTo>
                <a:lnTo>
                  <a:pt x="1600746" y="36017"/>
                </a:lnTo>
                <a:lnTo>
                  <a:pt x="1600746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557023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664973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726859" y="6761543"/>
            <a:ext cx="1506220" cy="324485"/>
          </a:xfrm>
          <a:custGeom>
            <a:avLst/>
            <a:gdLst/>
            <a:ahLst/>
            <a:cxnLst/>
            <a:rect l="l" t="t" r="r" b="b"/>
            <a:pathLst>
              <a:path w="1506220" h="324484">
                <a:moveTo>
                  <a:pt x="1469796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469796" y="323913"/>
                </a:lnTo>
                <a:lnTo>
                  <a:pt x="1483787" y="321074"/>
                </a:lnTo>
                <a:lnTo>
                  <a:pt x="1495239" y="313342"/>
                </a:lnTo>
                <a:lnTo>
                  <a:pt x="1502973" y="301898"/>
                </a:lnTo>
                <a:lnTo>
                  <a:pt x="1505813" y="287921"/>
                </a:lnTo>
                <a:lnTo>
                  <a:pt x="1505813" y="35991"/>
                </a:lnTo>
                <a:lnTo>
                  <a:pt x="1502973" y="22015"/>
                </a:lnTo>
                <a:lnTo>
                  <a:pt x="1495239" y="10571"/>
                </a:lnTo>
                <a:lnTo>
                  <a:pt x="1483787" y="2839"/>
                </a:lnTo>
                <a:lnTo>
                  <a:pt x="1469796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675983" y="6733933"/>
            <a:ext cx="1598930" cy="374650"/>
          </a:xfrm>
          <a:custGeom>
            <a:avLst/>
            <a:gdLst/>
            <a:ahLst/>
            <a:cxnLst/>
            <a:rect l="l" t="t" r="r" b="b"/>
            <a:pathLst>
              <a:path w="1598929" h="374650">
                <a:moveTo>
                  <a:pt x="1598587" y="338454"/>
                </a:moveTo>
                <a:lnTo>
                  <a:pt x="1593645" y="352431"/>
                </a:lnTo>
                <a:lnTo>
                  <a:pt x="1580186" y="363875"/>
                </a:lnTo>
                <a:lnTo>
                  <a:pt x="1560262" y="371607"/>
                </a:lnTo>
                <a:lnTo>
                  <a:pt x="1535925" y="374446"/>
                </a:lnTo>
                <a:lnTo>
                  <a:pt x="62674" y="374446"/>
                </a:lnTo>
                <a:lnTo>
                  <a:pt x="38340" y="371607"/>
                </a:lnTo>
                <a:lnTo>
                  <a:pt x="18411" y="363875"/>
                </a:lnTo>
                <a:lnTo>
                  <a:pt x="4945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4945" y="22025"/>
                </a:lnTo>
                <a:lnTo>
                  <a:pt x="18411" y="10574"/>
                </a:lnTo>
                <a:lnTo>
                  <a:pt x="38340" y="2839"/>
                </a:lnTo>
                <a:lnTo>
                  <a:pt x="62674" y="0"/>
                </a:lnTo>
                <a:lnTo>
                  <a:pt x="1535925" y="0"/>
                </a:lnTo>
                <a:lnTo>
                  <a:pt x="1560262" y="2839"/>
                </a:lnTo>
                <a:lnTo>
                  <a:pt x="1580186" y="10574"/>
                </a:lnTo>
                <a:lnTo>
                  <a:pt x="1593645" y="22025"/>
                </a:lnTo>
                <a:lnTo>
                  <a:pt x="1598587" y="36017"/>
                </a:lnTo>
                <a:lnTo>
                  <a:pt x="1598587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6438127" y="5271351"/>
            <a:ext cx="1833245" cy="176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专题诊断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4298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节点丢包率分析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594995" marR="81280" indent="-450215">
              <a:lnSpc>
                <a:spcPct val="235000"/>
              </a:lnSpc>
              <a:spcBef>
                <a:spcPts val="160"/>
              </a:spcBef>
              <a:tabLst>
                <a:tab pos="3536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baseline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APPEUI</a:t>
            </a:r>
            <a:r>
              <a:rPr sz="2100" spc="-150" baseline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baseline="2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收包统计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API接口统计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6557023" y="6939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8723261" y="6797459"/>
            <a:ext cx="1003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6583311" y="6939927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866" y="0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664973" y="6939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715874" y="7261059"/>
            <a:ext cx="1209675" cy="324485"/>
          </a:xfrm>
          <a:custGeom>
            <a:avLst/>
            <a:gdLst/>
            <a:ahLst/>
            <a:cxnLst/>
            <a:rect l="l" t="t" r="r" b="b"/>
            <a:pathLst>
              <a:path w="1209675" h="324484">
                <a:moveTo>
                  <a:pt x="1173162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73162" y="323913"/>
                </a:lnTo>
                <a:lnTo>
                  <a:pt x="1187139" y="321074"/>
                </a:lnTo>
                <a:lnTo>
                  <a:pt x="1198583" y="313342"/>
                </a:lnTo>
                <a:lnTo>
                  <a:pt x="1206314" y="301898"/>
                </a:lnTo>
                <a:lnTo>
                  <a:pt x="1209154" y="287921"/>
                </a:lnTo>
                <a:lnTo>
                  <a:pt x="1209154" y="35991"/>
                </a:lnTo>
                <a:lnTo>
                  <a:pt x="1206314" y="22015"/>
                </a:lnTo>
                <a:lnTo>
                  <a:pt x="1198583" y="10571"/>
                </a:lnTo>
                <a:lnTo>
                  <a:pt x="1187139" y="2839"/>
                </a:lnTo>
                <a:lnTo>
                  <a:pt x="117316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675018" y="7233475"/>
            <a:ext cx="1283970" cy="374650"/>
          </a:xfrm>
          <a:custGeom>
            <a:avLst/>
            <a:gdLst/>
            <a:ahLst/>
            <a:cxnLst/>
            <a:rect l="l" t="t" r="r" b="b"/>
            <a:pathLst>
              <a:path w="1283970" h="374650">
                <a:moveTo>
                  <a:pt x="1283690" y="338454"/>
                </a:moveTo>
                <a:lnTo>
                  <a:pt x="1280851" y="352431"/>
                </a:lnTo>
                <a:lnTo>
                  <a:pt x="1273119" y="363875"/>
                </a:lnTo>
                <a:lnTo>
                  <a:pt x="1261675" y="371607"/>
                </a:lnTo>
                <a:lnTo>
                  <a:pt x="1247698" y="374446"/>
                </a:lnTo>
                <a:lnTo>
                  <a:pt x="35966" y="374446"/>
                </a:lnTo>
                <a:lnTo>
                  <a:pt x="21993" y="371607"/>
                </a:lnTo>
                <a:lnTo>
                  <a:pt x="10558" y="363875"/>
                </a:lnTo>
                <a:lnTo>
                  <a:pt x="2835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5" y="22015"/>
                </a:lnTo>
                <a:lnTo>
                  <a:pt x="10558" y="10571"/>
                </a:lnTo>
                <a:lnTo>
                  <a:pt x="21993" y="2839"/>
                </a:lnTo>
                <a:lnTo>
                  <a:pt x="35966" y="0"/>
                </a:lnTo>
                <a:lnTo>
                  <a:pt x="1247698" y="0"/>
                </a:lnTo>
                <a:lnTo>
                  <a:pt x="1261675" y="2839"/>
                </a:lnTo>
                <a:lnTo>
                  <a:pt x="1273119" y="10571"/>
                </a:lnTo>
                <a:lnTo>
                  <a:pt x="1280851" y="22015"/>
                </a:lnTo>
                <a:lnTo>
                  <a:pt x="1283690" y="35991"/>
                </a:lnTo>
                <a:lnTo>
                  <a:pt x="1283690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 txBox="1"/>
          <p:nvPr/>
        </p:nvSpPr>
        <p:spPr>
          <a:xfrm>
            <a:off x="6906500" y="7296988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节点分析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6557023" y="74394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583311" y="7439469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866" y="0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664973" y="74394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715861" y="7735964"/>
            <a:ext cx="1210310" cy="324485"/>
          </a:xfrm>
          <a:custGeom>
            <a:avLst/>
            <a:gdLst/>
            <a:ahLst/>
            <a:cxnLst/>
            <a:rect l="l" t="t" r="r" b="b"/>
            <a:pathLst>
              <a:path w="1210309" h="324484">
                <a:moveTo>
                  <a:pt x="1173708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73708" y="323913"/>
                </a:lnTo>
                <a:lnTo>
                  <a:pt x="1187685" y="321074"/>
                </a:lnTo>
                <a:lnTo>
                  <a:pt x="1199129" y="313342"/>
                </a:lnTo>
                <a:lnTo>
                  <a:pt x="1206860" y="301898"/>
                </a:lnTo>
                <a:lnTo>
                  <a:pt x="1209700" y="287921"/>
                </a:lnTo>
                <a:lnTo>
                  <a:pt x="1209700" y="35991"/>
                </a:lnTo>
                <a:lnTo>
                  <a:pt x="1206860" y="22015"/>
                </a:lnTo>
                <a:lnTo>
                  <a:pt x="1199129" y="10571"/>
                </a:lnTo>
                <a:lnTo>
                  <a:pt x="1187685" y="2839"/>
                </a:lnTo>
                <a:lnTo>
                  <a:pt x="1173708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674993" y="7708379"/>
            <a:ext cx="1284605" cy="374650"/>
          </a:xfrm>
          <a:custGeom>
            <a:avLst/>
            <a:gdLst/>
            <a:ahLst/>
            <a:cxnLst/>
            <a:rect l="l" t="t" r="r" b="b"/>
            <a:pathLst>
              <a:path w="1284604" h="374650">
                <a:moveTo>
                  <a:pt x="1284262" y="338454"/>
                </a:moveTo>
                <a:lnTo>
                  <a:pt x="1281422" y="352431"/>
                </a:lnTo>
                <a:lnTo>
                  <a:pt x="1273690" y="363875"/>
                </a:lnTo>
                <a:lnTo>
                  <a:pt x="1262246" y="371607"/>
                </a:lnTo>
                <a:lnTo>
                  <a:pt x="124827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1248270" y="0"/>
                </a:lnTo>
                <a:lnTo>
                  <a:pt x="1262246" y="2839"/>
                </a:lnTo>
                <a:lnTo>
                  <a:pt x="1273690" y="10571"/>
                </a:lnTo>
                <a:lnTo>
                  <a:pt x="1281422" y="22015"/>
                </a:lnTo>
                <a:lnTo>
                  <a:pt x="1284262" y="35991"/>
                </a:lnTo>
                <a:lnTo>
                  <a:pt x="128426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 txBox="1"/>
          <p:nvPr/>
        </p:nvSpPr>
        <p:spPr>
          <a:xfrm>
            <a:off x="6570611" y="7771892"/>
            <a:ext cx="1301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3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推送数据统计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6557023" y="79143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664973" y="79143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715874" y="8233842"/>
            <a:ext cx="1209675" cy="324485"/>
          </a:xfrm>
          <a:custGeom>
            <a:avLst/>
            <a:gdLst/>
            <a:ahLst/>
            <a:cxnLst/>
            <a:rect l="l" t="t" r="r" b="b"/>
            <a:pathLst>
              <a:path w="1209675" h="324484">
                <a:moveTo>
                  <a:pt x="1173429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173429" y="323913"/>
                </a:lnTo>
                <a:lnTo>
                  <a:pt x="1187405" y="321074"/>
                </a:lnTo>
                <a:lnTo>
                  <a:pt x="1198849" y="313342"/>
                </a:lnTo>
                <a:lnTo>
                  <a:pt x="1206581" y="301898"/>
                </a:lnTo>
                <a:lnTo>
                  <a:pt x="1209421" y="287921"/>
                </a:lnTo>
                <a:lnTo>
                  <a:pt x="1209421" y="35991"/>
                </a:lnTo>
                <a:lnTo>
                  <a:pt x="1206581" y="22015"/>
                </a:lnTo>
                <a:lnTo>
                  <a:pt x="1198849" y="10571"/>
                </a:lnTo>
                <a:lnTo>
                  <a:pt x="1187405" y="2839"/>
                </a:lnTo>
                <a:lnTo>
                  <a:pt x="117342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675005" y="8206258"/>
            <a:ext cx="1283970" cy="374650"/>
          </a:xfrm>
          <a:custGeom>
            <a:avLst/>
            <a:gdLst/>
            <a:ahLst/>
            <a:cxnLst/>
            <a:rect l="l" t="t" r="r" b="b"/>
            <a:pathLst>
              <a:path w="1283970" h="374650">
                <a:moveTo>
                  <a:pt x="1283970" y="338455"/>
                </a:moveTo>
                <a:lnTo>
                  <a:pt x="1281130" y="352431"/>
                </a:lnTo>
                <a:lnTo>
                  <a:pt x="1273398" y="363875"/>
                </a:lnTo>
                <a:lnTo>
                  <a:pt x="1261954" y="371607"/>
                </a:lnTo>
                <a:lnTo>
                  <a:pt x="1247978" y="374446"/>
                </a:lnTo>
                <a:lnTo>
                  <a:pt x="35966" y="374446"/>
                </a:lnTo>
                <a:lnTo>
                  <a:pt x="22009" y="371607"/>
                </a:lnTo>
                <a:lnTo>
                  <a:pt x="10572" y="363875"/>
                </a:lnTo>
                <a:lnTo>
                  <a:pt x="2840" y="352431"/>
                </a:lnTo>
                <a:lnTo>
                  <a:pt x="0" y="338455"/>
                </a:lnTo>
                <a:lnTo>
                  <a:pt x="0" y="35991"/>
                </a:lnTo>
                <a:lnTo>
                  <a:pt x="2840" y="22015"/>
                </a:lnTo>
                <a:lnTo>
                  <a:pt x="10572" y="10571"/>
                </a:lnTo>
                <a:lnTo>
                  <a:pt x="22009" y="2839"/>
                </a:lnTo>
                <a:lnTo>
                  <a:pt x="35966" y="0"/>
                </a:lnTo>
                <a:lnTo>
                  <a:pt x="1247978" y="0"/>
                </a:lnTo>
                <a:lnTo>
                  <a:pt x="1261954" y="2839"/>
                </a:lnTo>
                <a:lnTo>
                  <a:pt x="1273398" y="10571"/>
                </a:lnTo>
                <a:lnTo>
                  <a:pt x="1281130" y="22015"/>
                </a:lnTo>
                <a:lnTo>
                  <a:pt x="1283970" y="35991"/>
                </a:lnTo>
                <a:lnTo>
                  <a:pt x="1283970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 txBox="1"/>
          <p:nvPr/>
        </p:nvSpPr>
        <p:spPr>
          <a:xfrm>
            <a:off x="6906500" y="8269770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网关分析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6557023" y="841226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583311" y="8412264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866" y="0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664973" y="841226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715861" y="8722795"/>
            <a:ext cx="1210310" cy="324485"/>
          </a:xfrm>
          <a:custGeom>
            <a:avLst/>
            <a:gdLst/>
            <a:ahLst/>
            <a:cxnLst/>
            <a:rect l="l" t="t" r="r" b="b"/>
            <a:pathLst>
              <a:path w="1210309" h="324484">
                <a:moveTo>
                  <a:pt x="1173708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09"/>
                </a:lnTo>
                <a:lnTo>
                  <a:pt x="2839" y="301885"/>
                </a:lnTo>
                <a:lnTo>
                  <a:pt x="10571" y="313329"/>
                </a:lnTo>
                <a:lnTo>
                  <a:pt x="22015" y="321061"/>
                </a:lnTo>
                <a:lnTo>
                  <a:pt x="35991" y="323900"/>
                </a:lnTo>
                <a:lnTo>
                  <a:pt x="1173708" y="323900"/>
                </a:lnTo>
                <a:lnTo>
                  <a:pt x="1187685" y="321061"/>
                </a:lnTo>
                <a:lnTo>
                  <a:pt x="1199129" y="313329"/>
                </a:lnTo>
                <a:lnTo>
                  <a:pt x="1206860" y="301885"/>
                </a:lnTo>
                <a:lnTo>
                  <a:pt x="1209700" y="287909"/>
                </a:lnTo>
                <a:lnTo>
                  <a:pt x="1209700" y="35991"/>
                </a:lnTo>
                <a:lnTo>
                  <a:pt x="1206860" y="22015"/>
                </a:lnTo>
                <a:lnTo>
                  <a:pt x="1199129" y="10571"/>
                </a:lnTo>
                <a:lnTo>
                  <a:pt x="1187685" y="2839"/>
                </a:lnTo>
                <a:lnTo>
                  <a:pt x="1173708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674993" y="8695212"/>
            <a:ext cx="1284605" cy="374650"/>
          </a:xfrm>
          <a:custGeom>
            <a:avLst/>
            <a:gdLst/>
            <a:ahLst/>
            <a:cxnLst/>
            <a:rect l="l" t="t" r="r" b="b"/>
            <a:pathLst>
              <a:path w="1284604" h="374650">
                <a:moveTo>
                  <a:pt x="1284262" y="338442"/>
                </a:moveTo>
                <a:lnTo>
                  <a:pt x="1281422" y="352418"/>
                </a:lnTo>
                <a:lnTo>
                  <a:pt x="1273690" y="363862"/>
                </a:lnTo>
                <a:lnTo>
                  <a:pt x="1262246" y="371594"/>
                </a:lnTo>
                <a:lnTo>
                  <a:pt x="1248270" y="374434"/>
                </a:lnTo>
                <a:lnTo>
                  <a:pt x="35991" y="374434"/>
                </a:lnTo>
                <a:lnTo>
                  <a:pt x="22015" y="371594"/>
                </a:lnTo>
                <a:lnTo>
                  <a:pt x="10571" y="363862"/>
                </a:lnTo>
                <a:lnTo>
                  <a:pt x="2839" y="352418"/>
                </a:lnTo>
                <a:lnTo>
                  <a:pt x="0" y="338442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1248270" y="0"/>
                </a:lnTo>
                <a:lnTo>
                  <a:pt x="1262246" y="2839"/>
                </a:lnTo>
                <a:lnTo>
                  <a:pt x="1273690" y="10571"/>
                </a:lnTo>
                <a:lnTo>
                  <a:pt x="1281422" y="22015"/>
                </a:lnTo>
                <a:lnTo>
                  <a:pt x="1284262" y="35991"/>
                </a:lnTo>
                <a:lnTo>
                  <a:pt x="1284262" y="338442"/>
                </a:lnTo>
                <a:close/>
              </a:path>
            </a:pathLst>
          </a:custGeom>
          <a:ln w="6349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 txBox="1"/>
          <p:nvPr/>
        </p:nvSpPr>
        <p:spPr>
          <a:xfrm>
            <a:off x="6570611" y="8758707"/>
            <a:ext cx="1301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3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数据增量分析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6557023" y="890121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664973" y="890121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726631" y="9224928"/>
            <a:ext cx="1506220" cy="324485"/>
          </a:xfrm>
          <a:custGeom>
            <a:avLst/>
            <a:gdLst/>
            <a:ahLst/>
            <a:cxnLst/>
            <a:rect l="l" t="t" r="r" b="b"/>
            <a:pathLst>
              <a:path w="1506220" h="324484">
                <a:moveTo>
                  <a:pt x="1469974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1469974" y="323913"/>
                </a:lnTo>
                <a:lnTo>
                  <a:pt x="1483965" y="321074"/>
                </a:lnTo>
                <a:lnTo>
                  <a:pt x="1495417" y="313342"/>
                </a:lnTo>
                <a:lnTo>
                  <a:pt x="1503151" y="301898"/>
                </a:lnTo>
                <a:lnTo>
                  <a:pt x="1505991" y="287921"/>
                </a:lnTo>
                <a:lnTo>
                  <a:pt x="1505991" y="35991"/>
                </a:lnTo>
                <a:lnTo>
                  <a:pt x="1503151" y="22015"/>
                </a:lnTo>
                <a:lnTo>
                  <a:pt x="1495417" y="10571"/>
                </a:lnTo>
                <a:lnTo>
                  <a:pt x="1483965" y="2839"/>
                </a:lnTo>
                <a:lnTo>
                  <a:pt x="146997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675729" y="9197345"/>
            <a:ext cx="1598930" cy="374650"/>
          </a:xfrm>
          <a:custGeom>
            <a:avLst/>
            <a:gdLst/>
            <a:ahLst/>
            <a:cxnLst/>
            <a:rect l="l" t="t" r="r" b="b"/>
            <a:pathLst>
              <a:path w="1598929" h="374650">
                <a:moveTo>
                  <a:pt x="1598841" y="338454"/>
                </a:moveTo>
                <a:lnTo>
                  <a:pt x="1595304" y="352431"/>
                </a:lnTo>
                <a:lnTo>
                  <a:pt x="1585675" y="363875"/>
                </a:lnTo>
                <a:lnTo>
                  <a:pt x="1571425" y="371607"/>
                </a:lnTo>
                <a:lnTo>
                  <a:pt x="1554022" y="374446"/>
                </a:lnTo>
                <a:lnTo>
                  <a:pt x="44831" y="374446"/>
                </a:lnTo>
                <a:lnTo>
                  <a:pt x="27421" y="371607"/>
                </a:lnTo>
                <a:lnTo>
                  <a:pt x="13166" y="363875"/>
                </a:lnTo>
                <a:lnTo>
                  <a:pt x="3536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3536" y="22015"/>
                </a:lnTo>
                <a:lnTo>
                  <a:pt x="13166" y="10571"/>
                </a:lnTo>
                <a:lnTo>
                  <a:pt x="27421" y="2839"/>
                </a:lnTo>
                <a:lnTo>
                  <a:pt x="44831" y="0"/>
                </a:lnTo>
                <a:lnTo>
                  <a:pt x="1554022" y="0"/>
                </a:lnTo>
                <a:lnTo>
                  <a:pt x="1571425" y="2839"/>
                </a:lnTo>
                <a:lnTo>
                  <a:pt x="1585675" y="10571"/>
                </a:lnTo>
                <a:lnTo>
                  <a:pt x="1595304" y="22015"/>
                </a:lnTo>
                <a:lnTo>
                  <a:pt x="1598841" y="35991"/>
                </a:lnTo>
                <a:lnTo>
                  <a:pt x="1598841" y="338454"/>
                </a:lnTo>
                <a:close/>
              </a:path>
            </a:pathLst>
          </a:custGeom>
          <a:ln w="6349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6570611" y="9248146"/>
            <a:ext cx="1555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路测信号覆盖图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6557023" y="940334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664973" y="940334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858821" y="5749760"/>
            <a:ext cx="942340" cy="324485"/>
          </a:xfrm>
          <a:custGeom>
            <a:avLst/>
            <a:gdLst/>
            <a:ahLst/>
            <a:cxnLst/>
            <a:rect l="l" t="t" r="r" b="b"/>
            <a:pathLst>
              <a:path w="942340" h="324485">
                <a:moveTo>
                  <a:pt x="905738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05738" y="323913"/>
                </a:lnTo>
                <a:lnTo>
                  <a:pt x="919729" y="321074"/>
                </a:lnTo>
                <a:lnTo>
                  <a:pt x="931181" y="313342"/>
                </a:lnTo>
                <a:lnTo>
                  <a:pt x="938915" y="301898"/>
                </a:lnTo>
                <a:lnTo>
                  <a:pt x="941755" y="287921"/>
                </a:lnTo>
                <a:lnTo>
                  <a:pt x="941755" y="35991"/>
                </a:lnTo>
                <a:lnTo>
                  <a:pt x="938915" y="22015"/>
                </a:lnTo>
                <a:lnTo>
                  <a:pt x="931181" y="10571"/>
                </a:lnTo>
                <a:lnTo>
                  <a:pt x="919729" y="2839"/>
                </a:lnTo>
                <a:lnTo>
                  <a:pt x="905738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826995" y="5722175"/>
            <a:ext cx="1000125" cy="374650"/>
          </a:xfrm>
          <a:custGeom>
            <a:avLst/>
            <a:gdLst/>
            <a:ahLst/>
            <a:cxnLst/>
            <a:rect l="l" t="t" r="r" b="b"/>
            <a:pathLst>
              <a:path w="1000125" h="374650">
                <a:moveTo>
                  <a:pt x="999832" y="338454"/>
                </a:moveTo>
                <a:lnTo>
                  <a:pt x="997675" y="352431"/>
                </a:lnTo>
                <a:lnTo>
                  <a:pt x="991801" y="363875"/>
                </a:lnTo>
                <a:lnTo>
                  <a:pt x="983111" y="371607"/>
                </a:lnTo>
                <a:lnTo>
                  <a:pt x="972502" y="374446"/>
                </a:lnTo>
                <a:lnTo>
                  <a:pt x="27343" y="374446"/>
                </a:lnTo>
                <a:lnTo>
                  <a:pt x="16727" y="371607"/>
                </a:lnTo>
                <a:lnTo>
                  <a:pt x="8032" y="363875"/>
                </a:lnTo>
                <a:lnTo>
                  <a:pt x="2157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157" y="22015"/>
                </a:lnTo>
                <a:lnTo>
                  <a:pt x="8032" y="10571"/>
                </a:lnTo>
                <a:lnTo>
                  <a:pt x="16727" y="2839"/>
                </a:lnTo>
                <a:lnTo>
                  <a:pt x="27343" y="0"/>
                </a:lnTo>
                <a:lnTo>
                  <a:pt x="972502" y="0"/>
                </a:lnTo>
                <a:lnTo>
                  <a:pt x="983111" y="2839"/>
                </a:lnTo>
                <a:lnTo>
                  <a:pt x="991801" y="10571"/>
                </a:lnTo>
                <a:lnTo>
                  <a:pt x="997675" y="22015"/>
                </a:lnTo>
                <a:lnTo>
                  <a:pt x="999832" y="35991"/>
                </a:lnTo>
                <a:lnTo>
                  <a:pt x="99983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709647" y="5597969"/>
            <a:ext cx="0" cy="20320"/>
          </a:xfrm>
          <a:custGeom>
            <a:avLst/>
            <a:gdLst/>
            <a:ahLst/>
            <a:cxnLst/>
            <a:rect l="l" t="t" r="r" b="b"/>
            <a:pathLst>
              <a:path h="20320">
                <a:moveTo>
                  <a:pt x="0" y="0"/>
                </a:moveTo>
                <a:lnTo>
                  <a:pt x="0" y="20218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709647" y="5638406"/>
            <a:ext cx="0" cy="1264285"/>
          </a:xfrm>
          <a:custGeom>
            <a:avLst/>
            <a:gdLst/>
            <a:ahLst/>
            <a:cxnLst/>
            <a:rect l="l" t="t" r="r" b="b"/>
            <a:pathLst>
              <a:path h="1264284">
                <a:moveTo>
                  <a:pt x="0" y="0"/>
                </a:moveTo>
                <a:lnTo>
                  <a:pt x="0" y="1263827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709647" y="6912343"/>
            <a:ext cx="0" cy="20320"/>
          </a:xfrm>
          <a:custGeom>
            <a:avLst/>
            <a:gdLst/>
            <a:ahLst/>
            <a:cxnLst/>
            <a:rect l="l" t="t" r="r" b="b"/>
            <a:pathLst>
              <a:path h="20320">
                <a:moveTo>
                  <a:pt x="0" y="0"/>
                </a:moveTo>
                <a:lnTo>
                  <a:pt x="0" y="20218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0608297" y="5597969"/>
            <a:ext cx="0" cy="20320"/>
          </a:xfrm>
          <a:custGeom>
            <a:avLst/>
            <a:gdLst/>
            <a:ahLst/>
            <a:cxnLst/>
            <a:rect l="l" t="t" r="r" b="b"/>
            <a:pathLst>
              <a:path h="20320">
                <a:moveTo>
                  <a:pt x="0" y="0"/>
                </a:moveTo>
                <a:lnTo>
                  <a:pt x="0" y="20218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0608297" y="5638406"/>
            <a:ext cx="0" cy="1264285"/>
          </a:xfrm>
          <a:custGeom>
            <a:avLst/>
            <a:gdLst/>
            <a:ahLst/>
            <a:cxnLst/>
            <a:rect l="l" t="t" r="r" b="b"/>
            <a:pathLst>
              <a:path h="1264284">
                <a:moveTo>
                  <a:pt x="0" y="0"/>
                </a:moveTo>
                <a:lnTo>
                  <a:pt x="0" y="1263827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0608297" y="6912343"/>
            <a:ext cx="0" cy="20320"/>
          </a:xfrm>
          <a:custGeom>
            <a:avLst/>
            <a:gdLst/>
            <a:ahLst/>
            <a:cxnLst/>
            <a:rect l="l" t="t" r="r" b="b"/>
            <a:pathLst>
              <a:path h="20320">
                <a:moveTo>
                  <a:pt x="0" y="0"/>
                </a:moveTo>
                <a:lnTo>
                  <a:pt x="0" y="20218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0964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1762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858872" y="6253543"/>
            <a:ext cx="942975" cy="324485"/>
          </a:xfrm>
          <a:custGeom>
            <a:avLst/>
            <a:gdLst/>
            <a:ahLst/>
            <a:cxnLst/>
            <a:rect l="l" t="t" r="r" b="b"/>
            <a:pathLst>
              <a:path w="942975" h="324484">
                <a:moveTo>
                  <a:pt x="906462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06462" y="323913"/>
                </a:lnTo>
                <a:lnTo>
                  <a:pt x="920453" y="321074"/>
                </a:lnTo>
                <a:lnTo>
                  <a:pt x="931905" y="313342"/>
                </a:lnTo>
                <a:lnTo>
                  <a:pt x="939639" y="301898"/>
                </a:lnTo>
                <a:lnTo>
                  <a:pt x="942479" y="287921"/>
                </a:lnTo>
                <a:lnTo>
                  <a:pt x="942479" y="35991"/>
                </a:lnTo>
                <a:lnTo>
                  <a:pt x="939639" y="22015"/>
                </a:lnTo>
                <a:lnTo>
                  <a:pt x="931905" y="10571"/>
                </a:lnTo>
                <a:lnTo>
                  <a:pt x="920453" y="2839"/>
                </a:lnTo>
                <a:lnTo>
                  <a:pt x="90646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827020" y="6225933"/>
            <a:ext cx="1000760" cy="374650"/>
          </a:xfrm>
          <a:custGeom>
            <a:avLst/>
            <a:gdLst/>
            <a:ahLst/>
            <a:cxnLst/>
            <a:rect l="l" t="t" r="r" b="b"/>
            <a:pathLst>
              <a:path w="1000759" h="374650">
                <a:moveTo>
                  <a:pt x="1000569" y="338454"/>
                </a:moveTo>
                <a:lnTo>
                  <a:pt x="998420" y="352431"/>
                </a:lnTo>
                <a:lnTo>
                  <a:pt x="992571" y="363875"/>
                </a:lnTo>
                <a:lnTo>
                  <a:pt x="983917" y="371607"/>
                </a:lnTo>
                <a:lnTo>
                  <a:pt x="973353" y="374446"/>
                </a:lnTo>
                <a:lnTo>
                  <a:pt x="27203" y="374446"/>
                </a:lnTo>
                <a:lnTo>
                  <a:pt x="16636" y="371607"/>
                </a:lnTo>
                <a:lnTo>
                  <a:pt x="7986" y="363875"/>
                </a:lnTo>
                <a:lnTo>
                  <a:pt x="2144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144" y="22025"/>
                </a:lnTo>
                <a:lnTo>
                  <a:pt x="7986" y="10574"/>
                </a:lnTo>
                <a:lnTo>
                  <a:pt x="16636" y="2839"/>
                </a:lnTo>
                <a:lnTo>
                  <a:pt x="27203" y="0"/>
                </a:lnTo>
                <a:lnTo>
                  <a:pt x="973353" y="0"/>
                </a:lnTo>
                <a:lnTo>
                  <a:pt x="983917" y="2839"/>
                </a:lnTo>
                <a:lnTo>
                  <a:pt x="992571" y="10574"/>
                </a:lnTo>
                <a:lnTo>
                  <a:pt x="998420" y="22025"/>
                </a:lnTo>
                <a:lnTo>
                  <a:pt x="1000569" y="36017"/>
                </a:lnTo>
                <a:lnTo>
                  <a:pt x="1000569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 txBox="1"/>
          <p:nvPr/>
        </p:nvSpPr>
        <p:spPr>
          <a:xfrm>
            <a:off x="8584427" y="5271351"/>
            <a:ext cx="110998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基础管理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51130">
              <a:lnSpc>
                <a:spcPct val="100000"/>
              </a:lnSpc>
              <a:tabLst>
                <a:tab pos="3727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网关管理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51130">
              <a:lnSpc>
                <a:spcPct val="100000"/>
              </a:lnSpc>
              <a:tabLst>
                <a:tab pos="385445" algn="l"/>
              </a:tabLst>
            </a:pPr>
            <a:r>
              <a:rPr sz="2100" u="dash" baseline="-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u="dash" spc="-172" baseline="-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-40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节点管理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870964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817623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858884" y="6754990"/>
            <a:ext cx="943610" cy="324485"/>
          </a:xfrm>
          <a:custGeom>
            <a:avLst/>
            <a:gdLst/>
            <a:ahLst/>
            <a:cxnLst/>
            <a:rect l="l" t="t" r="r" b="b"/>
            <a:pathLst>
              <a:path w="943609" h="324484">
                <a:moveTo>
                  <a:pt x="907186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41" y="301898"/>
                </a:lnTo>
                <a:lnTo>
                  <a:pt x="10575" y="313342"/>
                </a:lnTo>
                <a:lnTo>
                  <a:pt x="22020" y="321074"/>
                </a:lnTo>
                <a:lnTo>
                  <a:pt x="35991" y="323913"/>
                </a:lnTo>
                <a:lnTo>
                  <a:pt x="907186" y="323913"/>
                </a:lnTo>
                <a:lnTo>
                  <a:pt x="921177" y="321074"/>
                </a:lnTo>
                <a:lnTo>
                  <a:pt x="932629" y="313342"/>
                </a:lnTo>
                <a:lnTo>
                  <a:pt x="940363" y="301898"/>
                </a:lnTo>
                <a:lnTo>
                  <a:pt x="943203" y="287921"/>
                </a:lnTo>
                <a:lnTo>
                  <a:pt x="943203" y="35991"/>
                </a:lnTo>
                <a:lnTo>
                  <a:pt x="940363" y="22015"/>
                </a:lnTo>
                <a:lnTo>
                  <a:pt x="932629" y="10571"/>
                </a:lnTo>
                <a:lnTo>
                  <a:pt x="921177" y="2839"/>
                </a:lnTo>
                <a:lnTo>
                  <a:pt x="907186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827020" y="6727380"/>
            <a:ext cx="1001394" cy="374650"/>
          </a:xfrm>
          <a:custGeom>
            <a:avLst/>
            <a:gdLst/>
            <a:ahLst/>
            <a:cxnLst/>
            <a:rect l="l" t="t" r="r" b="b"/>
            <a:pathLst>
              <a:path w="1001395" h="374650">
                <a:moveTo>
                  <a:pt x="1001344" y="338455"/>
                </a:moveTo>
                <a:lnTo>
                  <a:pt x="999195" y="352431"/>
                </a:lnTo>
                <a:lnTo>
                  <a:pt x="993343" y="363875"/>
                </a:lnTo>
                <a:lnTo>
                  <a:pt x="984681" y="371607"/>
                </a:lnTo>
                <a:lnTo>
                  <a:pt x="974102" y="374446"/>
                </a:lnTo>
                <a:lnTo>
                  <a:pt x="27241" y="374446"/>
                </a:lnTo>
                <a:lnTo>
                  <a:pt x="16662" y="371607"/>
                </a:lnTo>
                <a:lnTo>
                  <a:pt x="8000" y="363875"/>
                </a:lnTo>
                <a:lnTo>
                  <a:pt x="214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149" y="22025"/>
                </a:lnTo>
                <a:lnTo>
                  <a:pt x="8000" y="10574"/>
                </a:lnTo>
                <a:lnTo>
                  <a:pt x="16662" y="2839"/>
                </a:lnTo>
                <a:lnTo>
                  <a:pt x="27241" y="0"/>
                </a:lnTo>
                <a:lnTo>
                  <a:pt x="974102" y="0"/>
                </a:lnTo>
                <a:lnTo>
                  <a:pt x="984681" y="2839"/>
                </a:lnTo>
                <a:lnTo>
                  <a:pt x="993343" y="10574"/>
                </a:lnTo>
                <a:lnTo>
                  <a:pt x="999195" y="22025"/>
                </a:lnTo>
                <a:lnTo>
                  <a:pt x="1001344" y="36017"/>
                </a:lnTo>
                <a:lnTo>
                  <a:pt x="1001344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 txBox="1"/>
          <p:nvPr/>
        </p:nvSpPr>
        <p:spPr>
          <a:xfrm>
            <a:off x="8957550" y="6778206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主站管理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8709647" y="693337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817623" y="693337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0757522" y="5749760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79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079" y="323913"/>
                </a:lnTo>
                <a:lnTo>
                  <a:pt x="927070" y="321074"/>
                </a:lnTo>
                <a:lnTo>
                  <a:pt x="938522" y="313342"/>
                </a:lnTo>
                <a:lnTo>
                  <a:pt x="946256" y="301898"/>
                </a:lnTo>
                <a:lnTo>
                  <a:pt x="949096" y="287921"/>
                </a:lnTo>
                <a:lnTo>
                  <a:pt x="949096" y="35991"/>
                </a:lnTo>
                <a:lnTo>
                  <a:pt x="946256" y="22015"/>
                </a:lnTo>
                <a:lnTo>
                  <a:pt x="938522" y="10571"/>
                </a:lnTo>
                <a:lnTo>
                  <a:pt x="927070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0725442" y="572217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1"/>
                </a:lnTo>
                <a:lnTo>
                  <a:pt x="1004753" y="22015"/>
                </a:lnTo>
                <a:lnTo>
                  <a:pt x="1007592" y="35991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06082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071627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0757522" y="6243713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079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079" y="323913"/>
                </a:lnTo>
                <a:lnTo>
                  <a:pt x="927070" y="321074"/>
                </a:lnTo>
                <a:lnTo>
                  <a:pt x="938522" y="313342"/>
                </a:lnTo>
                <a:lnTo>
                  <a:pt x="946256" y="301898"/>
                </a:lnTo>
                <a:lnTo>
                  <a:pt x="949096" y="287921"/>
                </a:lnTo>
                <a:lnTo>
                  <a:pt x="949096" y="35991"/>
                </a:lnTo>
                <a:lnTo>
                  <a:pt x="946256" y="22015"/>
                </a:lnTo>
                <a:lnTo>
                  <a:pt x="938522" y="10571"/>
                </a:lnTo>
                <a:lnTo>
                  <a:pt x="927070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0725442" y="6216129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29"/>
                </a:moveTo>
                <a:lnTo>
                  <a:pt x="1004753" y="352420"/>
                </a:lnTo>
                <a:lnTo>
                  <a:pt x="997021" y="363872"/>
                </a:lnTo>
                <a:lnTo>
                  <a:pt x="985577" y="371606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6"/>
                </a:lnTo>
                <a:lnTo>
                  <a:pt x="10571" y="363872"/>
                </a:lnTo>
                <a:lnTo>
                  <a:pt x="2839" y="352420"/>
                </a:lnTo>
                <a:lnTo>
                  <a:pt x="0" y="338429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1"/>
                </a:lnTo>
                <a:lnTo>
                  <a:pt x="1004753" y="22015"/>
                </a:lnTo>
                <a:lnTo>
                  <a:pt x="1007592" y="35991"/>
                </a:lnTo>
                <a:lnTo>
                  <a:pt x="1007592" y="338429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0608297" y="642211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0716273" y="642211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0757522" y="6747751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079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913079" y="323913"/>
                </a:lnTo>
                <a:lnTo>
                  <a:pt x="927070" y="321074"/>
                </a:lnTo>
                <a:lnTo>
                  <a:pt x="938522" y="313342"/>
                </a:lnTo>
                <a:lnTo>
                  <a:pt x="946256" y="301898"/>
                </a:lnTo>
                <a:lnTo>
                  <a:pt x="949096" y="287921"/>
                </a:lnTo>
                <a:lnTo>
                  <a:pt x="949096" y="35991"/>
                </a:lnTo>
                <a:lnTo>
                  <a:pt x="946256" y="22015"/>
                </a:lnTo>
                <a:lnTo>
                  <a:pt x="938522" y="10571"/>
                </a:lnTo>
                <a:lnTo>
                  <a:pt x="927070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0725442" y="6720167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29"/>
                </a:moveTo>
                <a:lnTo>
                  <a:pt x="1004753" y="352420"/>
                </a:lnTo>
                <a:lnTo>
                  <a:pt x="997021" y="363872"/>
                </a:lnTo>
                <a:lnTo>
                  <a:pt x="985577" y="371606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6"/>
                </a:lnTo>
                <a:lnTo>
                  <a:pt x="10571" y="363872"/>
                </a:lnTo>
                <a:lnTo>
                  <a:pt x="2839" y="352420"/>
                </a:lnTo>
                <a:lnTo>
                  <a:pt x="0" y="338429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1"/>
                </a:lnTo>
                <a:lnTo>
                  <a:pt x="1004753" y="22015"/>
                </a:lnTo>
                <a:lnTo>
                  <a:pt x="1007592" y="35991"/>
                </a:lnTo>
                <a:lnTo>
                  <a:pt x="1007592" y="338429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 txBox="1"/>
          <p:nvPr/>
        </p:nvSpPr>
        <p:spPr>
          <a:xfrm>
            <a:off x="10486252" y="5271351"/>
            <a:ext cx="1238885" cy="173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用户管理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3822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用户管理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3822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客户管理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3822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公司管理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10608297" y="692613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0716273" y="692613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2267603" y="5749760"/>
            <a:ext cx="912494" cy="324485"/>
          </a:xfrm>
          <a:custGeom>
            <a:avLst/>
            <a:gdLst/>
            <a:ahLst/>
            <a:cxnLst/>
            <a:rect l="l" t="t" r="r" b="b"/>
            <a:pathLst>
              <a:path w="912494" h="324485">
                <a:moveTo>
                  <a:pt x="875931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1"/>
                </a:lnTo>
                <a:lnTo>
                  <a:pt x="2841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41" y="301898"/>
                </a:lnTo>
                <a:lnTo>
                  <a:pt x="10575" y="313342"/>
                </a:lnTo>
                <a:lnTo>
                  <a:pt x="22020" y="321074"/>
                </a:lnTo>
                <a:lnTo>
                  <a:pt x="35991" y="323913"/>
                </a:lnTo>
                <a:lnTo>
                  <a:pt x="875931" y="323913"/>
                </a:lnTo>
                <a:lnTo>
                  <a:pt x="889922" y="321074"/>
                </a:lnTo>
                <a:lnTo>
                  <a:pt x="901374" y="313342"/>
                </a:lnTo>
                <a:lnTo>
                  <a:pt x="909109" y="301898"/>
                </a:lnTo>
                <a:lnTo>
                  <a:pt x="911948" y="287921"/>
                </a:lnTo>
                <a:lnTo>
                  <a:pt x="911948" y="35991"/>
                </a:lnTo>
                <a:lnTo>
                  <a:pt x="909109" y="22015"/>
                </a:lnTo>
                <a:lnTo>
                  <a:pt x="901374" y="10571"/>
                </a:lnTo>
                <a:lnTo>
                  <a:pt x="889922" y="2839"/>
                </a:lnTo>
                <a:lnTo>
                  <a:pt x="875931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2236831" y="5722175"/>
            <a:ext cx="968375" cy="374650"/>
          </a:xfrm>
          <a:custGeom>
            <a:avLst/>
            <a:gdLst/>
            <a:ahLst/>
            <a:cxnLst/>
            <a:rect l="l" t="t" r="r" b="b"/>
            <a:pathLst>
              <a:path w="968375" h="374650">
                <a:moveTo>
                  <a:pt x="968121" y="338454"/>
                </a:moveTo>
                <a:lnTo>
                  <a:pt x="965893" y="352431"/>
                </a:lnTo>
                <a:lnTo>
                  <a:pt x="959829" y="363875"/>
                </a:lnTo>
                <a:lnTo>
                  <a:pt x="950852" y="371607"/>
                </a:lnTo>
                <a:lnTo>
                  <a:pt x="939888" y="374446"/>
                </a:lnTo>
                <a:lnTo>
                  <a:pt x="28194" y="374446"/>
                </a:lnTo>
                <a:lnTo>
                  <a:pt x="17252" y="371607"/>
                </a:lnTo>
                <a:lnTo>
                  <a:pt x="8286" y="363875"/>
                </a:lnTo>
                <a:lnTo>
                  <a:pt x="2226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226" y="22015"/>
                </a:lnTo>
                <a:lnTo>
                  <a:pt x="8286" y="10571"/>
                </a:lnTo>
                <a:lnTo>
                  <a:pt x="17252" y="2839"/>
                </a:lnTo>
                <a:lnTo>
                  <a:pt x="28194" y="0"/>
                </a:lnTo>
                <a:lnTo>
                  <a:pt x="939888" y="0"/>
                </a:lnTo>
                <a:lnTo>
                  <a:pt x="950852" y="2839"/>
                </a:lnTo>
                <a:lnTo>
                  <a:pt x="959829" y="10571"/>
                </a:lnTo>
                <a:lnTo>
                  <a:pt x="965893" y="22015"/>
                </a:lnTo>
                <a:lnTo>
                  <a:pt x="968121" y="35991"/>
                </a:lnTo>
                <a:lnTo>
                  <a:pt x="968121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2119597" y="5597969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538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2119597" y="5632945"/>
            <a:ext cx="0" cy="1769745"/>
          </a:xfrm>
          <a:custGeom>
            <a:avLst/>
            <a:gdLst/>
            <a:ahLst/>
            <a:cxnLst/>
            <a:rect l="l" t="t" r="r" b="b"/>
            <a:pathLst>
              <a:path h="1769745">
                <a:moveTo>
                  <a:pt x="0" y="0"/>
                </a:moveTo>
                <a:lnTo>
                  <a:pt x="0" y="1769465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2119597" y="7411148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538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21195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222757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2267603" y="6253543"/>
            <a:ext cx="913130" cy="324485"/>
          </a:xfrm>
          <a:custGeom>
            <a:avLst/>
            <a:gdLst/>
            <a:ahLst/>
            <a:cxnLst/>
            <a:rect l="l" t="t" r="r" b="b"/>
            <a:pathLst>
              <a:path w="913130" h="324484">
                <a:moveTo>
                  <a:pt x="876566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876566" y="323913"/>
                </a:lnTo>
                <a:lnTo>
                  <a:pt x="890557" y="321074"/>
                </a:lnTo>
                <a:lnTo>
                  <a:pt x="902009" y="313342"/>
                </a:lnTo>
                <a:lnTo>
                  <a:pt x="909744" y="301898"/>
                </a:lnTo>
                <a:lnTo>
                  <a:pt x="912583" y="287921"/>
                </a:lnTo>
                <a:lnTo>
                  <a:pt x="912583" y="35991"/>
                </a:lnTo>
                <a:lnTo>
                  <a:pt x="909744" y="22015"/>
                </a:lnTo>
                <a:lnTo>
                  <a:pt x="902009" y="10571"/>
                </a:lnTo>
                <a:lnTo>
                  <a:pt x="890557" y="2839"/>
                </a:lnTo>
                <a:lnTo>
                  <a:pt x="876566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2236742" y="6225933"/>
            <a:ext cx="969010" cy="374650"/>
          </a:xfrm>
          <a:custGeom>
            <a:avLst/>
            <a:gdLst/>
            <a:ahLst/>
            <a:cxnLst/>
            <a:rect l="l" t="t" r="r" b="b"/>
            <a:pathLst>
              <a:path w="969009" h="374650">
                <a:moveTo>
                  <a:pt x="968844" y="338454"/>
                </a:moveTo>
                <a:lnTo>
                  <a:pt x="966631" y="352431"/>
                </a:lnTo>
                <a:lnTo>
                  <a:pt x="960604" y="363875"/>
                </a:lnTo>
                <a:lnTo>
                  <a:pt x="951683" y="371607"/>
                </a:lnTo>
                <a:lnTo>
                  <a:pt x="940790" y="374446"/>
                </a:lnTo>
                <a:lnTo>
                  <a:pt x="28054" y="374446"/>
                </a:lnTo>
                <a:lnTo>
                  <a:pt x="17161" y="371607"/>
                </a:lnTo>
                <a:lnTo>
                  <a:pt x="8240" y="363875"/>
                </a:lnTo>
                <a:lnTo>
                  <a:pt x="2213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213" y="22025"/>
                </a:lnTo>
                <a:lnTo>
                  <a:pt x="8240" y="10574"/>
                </a:lnTo>
                <a:lnTo>
                  <a:pt x="17161" y="2839"/>
                </a:lnTo>
                <a:lnTo>
                  <a:pt x="28054" y="0"/>
                </a:lnTo>
                <a:lnTo>
                  <a:pt x="940790" y="0"/>
                </a:lnTo>
                <a:lnTo>
                  <a:pt x="951683" y="2839"/>
                </a:lnTo>
                <a:lnTo>
                  <a:pt x="960604" y="10574"/>
                </a:lnTo>
                <a:lnTo>
                  <a:pt x="966631" y="22025"/>
                </a:lnTo>
                <a:lnTo>
                  <a:pt x="968844" y="36017"/>
                </a:lnTo>
                <a:lnTo>
                  <a:pt x="968844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211959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2227573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2267717" y="6744602"/>
            <a:ext cx="913765" cy="324485"/>
          </a:xfrm>
          <a:custGeom>
            <a:avLst/>
            <a:gdLst/>
            <a:ahLst/>
            <a:cxnLst/>
            <a:rect l="l" t="t" r="r" b="b"/>
            <a:pathLst>
              <a:path w="913765" h="324484">
                <a:moveTo>
                  <a:pt x="877214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877214" y="323913"/>
                </a:lnTo>
                <a:lnTo>
                  <a:pt x="891205" y="321074"/>
                </a:lnTo>
                <a:lnTo>
                  <a:pt x="902657" y="313342"/>
                </a:lnTo>
                <a:lnTo>
                  <a:pt x="910391" y="301898"/>
                </a:lnTo>
                <a:lnTo>
                  <a:pt x="913231" y="287921"/>
                </a:lnTo>
                <a:lnTo>
                  <a:pt x="913231" y="35991"/>
                </a:lnTo>
                <a:lnTo>
                  <a:pt x="910391" y="22015"/>
                </a:lnTo>
                <a:lnTo>
                  <a:pt x="902657" y="10571"/>
                </a:lnTo>
                <a:lnTo>
                  <a:pt x="891205" y="2839"/>
                </a:lnTo>
                <a:lnTo>
                  <a:pt x="87721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2236805" y="6717017"/>
            <a:ext cx="969644" cy="374650"/>
          </a:xfrm>
          <a:custGeom>
            <a:avLst/>
            <a:gdLst/>
            <a:ahLst/>
            <a:cxnLst/>
            <a:rect l="l" t="t" r="r" b="b"/>
            <a:pathLst>
              <a:path w="969644" h="374650">
                <a:moveTo>
                  <a:pt x="969543" y="338429"/>
                </a:moveTo>
                <a:lnTo>
                  <a:pt x="967329" y="352406"/>
                </a:lnTo>
                <a:lnTo>
                  <a:pt x="961299" y="363850"/>
                </a:lnTo>
                <a:lnTo>
                  <a:pt x="952371" y="371581"/>
                </a:lnTo>
                <a:lnTo>
                  <a:pt x="941463" y="374421"/>
                </a:lnTo>
                <a:lnTo>
                  <a:pt x="28079" y="374421"/>
                </a:lnTo>
                <a:lnTo>
                  <a:pt x="17171" y="371581"/>
                </a:lnTo>
                <a:lnTo>
                  <a:pt x="8243" y="363850"/>
                </a:lnTo>
                <a:lnTo>
                  <a:pt x="2213" y="352406"/>
                </a:lnTo>
                <a:lnTo>
                  <a:pt x="0" y="338429"/>
                </a:lnTo>
                <a:lnTo>
                  <a:pt x="0" y="35991"/>
                </a:lnTo>
                <a:lnTo>
                  <a:pt x="2213" y="22015"/>
                </a:lnTo>
                <a:lnTo>
                  <a:pt x="8243" y="10571"/>
                </a:lnTo>
                <a:lnTo>
                  <a:pt x="17171" y="2839"/>
                </a:lnTo>
                <a:lnTo>
                  <a:pt x="28079" y="0"/>
                </a:lnTo>
                <a:lnTo>
                  <a:pt x="941463" y="0"/>
                </a:lnTo>
                <a:lnTo>
                  <a:pt x="952371" y="2839"/>
                </a:lnTo>
                <a:lnTo>
                  <a:pt x="961299" y="10571"/>
                </a:lnTo>
                <a:lnTo>
                  <a:pt x="967329" y="22015"/>
                </a:lnTo>
                <a:lnTo>
                  <a:pt x="969543" y="35991"/>
                </a:lnTo>
                <a:lnTo>
                  <a:pt x="969543" y="338429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2119597" y="69229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2227573" y="69229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2267704" y="7250290"/>
            <a:ext cx="914400" cy="324485"/>
          </a:xfrm>
          <a:custGeom>
            <a:avLst/>
            <a:gdLst/>
            <a:ahLst/>
            <a:cxnLst/>
            <a:rect l="l" t="t" r="r" b="b"/>
            <a:pathLst>
              <a:path w="914400" h="324484">
                <a:moveTo>
                  <a:pt x="877862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1"/>
                </a:lnTo>
                <a:lnTo>
                  <a:pt x="2839" y="22015"/>
                </a:lnTo>
                <a:lnTo>
                  <a:pt x="0" y="35991"/>
                </a:lnTo>
                <a:lnTo>
                  <a:pt x="0" y="287921"/>
                </a:lnTo>
                <a:lnTo>
                  <a:pt x="2839" y="301898"/>
                </a:lnTo>
                <a:lnTo>
                  <a:pt x="10571" y="313342"/>
                </a:lnTo>
                <a:lnTo>
                  <a:pt x="22015" y="321074"/>
                </a:lnTo>
                <a:lnTo>
                  <a:pt x="35991" y="323913"/>
                </a:lnTo>
                <a:lnTo>
                  <a:pt x="877862" y="323913"/>
                </a:lnTo>
                <a:lnTo>
                  <a:pt x="891853" y="321074"/>
                </a:lnTo>
                <a:lnTo>
                  <a:pt x="903304" y="313342"/>
                </a:lnTo>
                <a:lnTo>
                  <a:pt x="911039" y="301898"/>
                </a:lnTo>
                <a:lnTo>
                  <a:pt x="913879" y="287921"/>
                </a:lnTo>
                <a:lnTo>
                  <a:pt x="913879" y="35991"/>
                </a:lnTo>
                <a:lnTo>
                  <a:pt x="911039" y="22015"/>
                </a:lnTo>
                <a:lnTo>
                  <a:pt x="903304" y="10571"/>
                </a:lnTo>
                <a:lnTo>
                  <a:pt x="891853" y="2839"/>
                </a:lnTo>
                <a:lnTo>
                  <a:pt x="87786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2236754" y="7222680"/>
            <a:ext cx="970280" cy="374650"/>
          </a:xfrm>
          <a:custGeom>
            <a:avLst/>
            <a:gdLst/>
            <a:ahLst/>
            <a:cxnLst/>
            <a:rect l="l" t="t" r="r" b="b"/>
            <a:pathLst>
              <a:path w="970280" h="374650">
                <a:moveTo>
                  <a:pt x="970229" y="338455"/>
                </a:moveTo>
                <a:lnTo>
                  <a:pt x="968011" y="352431"/>
                </a:lnTo>
                <a:lnTo>
                  <a:pt x="961972" y="363875"/>
                </a:lnTo>
                <a:lnTo>
                  <a:pt x="953035" y="371607"/>
                </a:lnTo>
                <a:lnTo>
                  <a:pt x="942124" y="374446"/>
                </a:lnTo>
                <a:lnTo>
                  <a:pt x="28092" y="374446"/>
                </a:lnTo>
                <a:lnTo>
                  <a:pt x="17187" y="371607"/>
                </a:lnTo>
                <a:lnTo>
                  <a:pt x="8254" y="363875"/>
                </a:lnTo>
                <a:lnTo>
                  <a:pt x="2217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217" y="22025"/>
                </a:lnTo>
                <a:lnTo>
                  <a:pt x="8254" y="10574"/>
                </a:lnTo>
                <a:lnTo>
                  <a:pt x="17187" y="2839"/>
                </a:lnTo>
                <a:lnTo>
                  <a:pt x="28092" y="0"/>
                </a:lnTo>
                <a:lnTo>
                  <a:pt x="942124" y="0"/>
                </a:lnTo>
                <a:lnTo>
                  <a:pt x="953035" y="2839"/>
                </a:lnTo>
                <a:lnTo>
                  <a:pt x="961972" y="10574"/>
                </a:lnTo>
                <a:lnTo>
                  <a:pt x="968011" y="22025"/>
                </a:lnTo>
                <a:lnTo>
                  <a:pt x="970229" y="36017"/>
                </a:lnTo>
                <a:lnTo>
                  <a:pt x="970229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 txBox="1"/>
          <p:nvPr/>
        </p:nvSpPr>
        <p:spPr>
          <a:xfrm>
            <a:off x="11997565" y="5271351"/>
            <a:ext cx="1106805" cy="2253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数据运营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3822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推送日志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382270" algn="l"/>
              </a:tabLst>
            </a:pPr>
            <a:r>
              <a:rPr sz="2100" u="dash" baseline="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u="dash" spc="-172" baseline="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40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错误信息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3822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西迈日志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4076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API日志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12119597" y="742867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2227573" y="742867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906634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552008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936307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9077947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0991126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0286555" y="89484"/>
            <a:ext cx="3412007" cy="1731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1438407" y="1089103"/>
            <a:ext cx="525754" cy="658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2665227" y="1377331"/>
            <a:ext cx="432688" cy="9750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0559707" y="2352408"/>
            <a:ext cx="255016" cy="7481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0355465" y="1417802"/>
            <a:ext cx="3274212" cy="23034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834983" y="1885124"/>
            <a:ext cx="6284963" cy="20323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0267226" y="2713012"/>
            <a:ext cx="4852720" cy="13700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826078" y="1990572"/>
            <a:ext cx="4283443" cy="20924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834983" y="2858975"/>
            <a:ext cx="3638029" cy="12240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544022" y="1042466"/>
            <a:ext cx="3142475" cy="21402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 txBox="1"/>
          <p:nvPr/>
        </p:nvSpPr>
        <p:spPr>
          <a:xfrm>
            <a:off x="955005" y="1211427"/>
            <a:ext cx="1903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PLATFORM</a:t>
            </a:r>
            <a:r>
              <a:rPr sz="1600" spc="-10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4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CATALOG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983830" y="1478585"/>
            <a:ext cx="152717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2225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175"/>
              </a:spcBef>
            </a:pPr>
            <a:r>
              <a:rPr sz="1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平台功能目录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7" name="object 217"/>
          <p:cNvSpPr/>
          <p:nvPr/>
        </p:nvSpPr>
        <p:spPr>
          <a:xfrm>
            <a:off x="513156" y="1854320"/>
            <a:ext cx="3796029" cy="0"/>
          </a:xfrm>
          <a:custGeom>
            <a:avLst/>
            <a:gdLst/>
            <a:ahLst/>
            <a:cxnLst/>
            <a:rect l="l" t="t" r="r" b="b"/>
            <a:pathLst>
              <a:path w="3796029">
                <a:moveTo>
                  <a:pt x="0" y="0"/>
                </a:moveTo>
                <a:lnTo>
                  <a:pt x="3795941" y="0"/>
                </a:lnTo>
              </a:path>
            </a:pathLst>
          </a:custGeom>
          <a:ln w="20332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08236" y="1378456"/>
            <a:ext cx="239129" cy="23912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93" y="9"/>
            <a:ext cx="15107291" cy="10259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93074" y="3981742"/>
            <a:ext cx="1772920" cy="1779905"/>
          </a:xfrm>
          <a:custGeom>
            <a:avLst/>
            <a:gdLst/>
            <a:ahLst/>
            <a:cxnLst/>
            <a:rect l="l" t="t" r="r" b="b"/>
            <a:pathLst>
              <a:path w="1772920" h="1779904">
                <a:moveTo>
                  <a:pt x="886447" y="0"/>
                </a:moveTo>
                <a:lnTo>
                  <a:pt x="837810" y="1311"/>
                </a:lnTo>
                <a:lnTo>
                  <a:pt x="789858" y="5201"/>
                </a:lnTo>
                <a:lnTo>
                  <a:pt x="742660" y="11602"/>
                </a:lnTo>
                <a:lnTo>
                  <a:pt x="696283" y="20445"/>
                </a:lnTo>
                <a:lnTo>
                  <a:pt x="650794" y="31664"/>
                </a:lnTo>
                <a:lnTo>
                  <a:pt x="606261" y="45191"/>
                </a:lnTo>
                <a:lnTo>
                  <a:pt x="562751" y="60958"/>
                </a:lnTo>
                <a:lnTo>
                  <a:pt x="520332" y="78898"/>
                </a:lnTo>
                <a:lnTo>
                  <a:pt x="479073" y="98943"/>
                </a:lnTo>
                <a:lnTo>
                  <a:pt x="439039" y="121025"/>
                </a:lnTo>
                <a:lnTo>
                  <a:pt x="400300" y="145078"/>
                </a:lnTo>
                <a:lnTo>
                  <a:pt x="362922" y="171032"/>
                </a:lnTo>
                <a:lnTo>
                  <a:pt x="326973" y="198821"/>
                </a:lnTo>
                <a:lnTo>
                  <a:pt x="292521" y="228378"/>
                </a:lnTo>
                <a:lnTo>
                  <a:pt x="259634" y="259634"/>
                </a:lnTo>
                <a:lnTo>
                  <a:pt x="228378" y="292521"/>
                </a:lnTo>
                <a:lnTo>
                  <a:pt x="198821" y="326973"/>
                </a:lnTo>
                <a:lnTo>
                  <a:pt x="171032" y="362922"/>
                </a:lnTo>
                <a:lnTo>
                  <a:pt x="145078" y="400300"/>
                </a:lnTo>
                <a:lnTo>
                  <a:pt x="121025" y="439039"/>
                </a:lnTo>
                <a:lnTo>
                  <a:pt x="98943" y="479073"/>
                </a:lnTo>
                <a:lnTo>
                  <a:pt x="78898" y="520332"/>
                </a:lnTo>
                <a:lnTo>
                  <a:pt x="60958" y="562751"/>
                </a:lnTo>
                <a:lnTo>
                  <a:pt x="45191" y="606261"/>
                </a:lnTo>
                <a:lnTo>
                  <a:pt x="31664" y="650794"/>
                </a:lnTo>
                <a:lnTo>
                  <a:pt x="20445" y="696283"/>
                </a:lnTo>
                <a:lnTo>
                  <a:pt x="11602" y="742660"/>
                </a:lnTo>
                <a:lnTo>
                  <a:pt x="5201" y="789858"/>
                </a:lnTo>
                <a:lnTo>
                  <a:pt x="1311" y="837810"/>
                </a:lnTo>
                <a:lnTo>
                  <a:pt x="0" y="886447"/>
                </a:lnTo>
                <a:lnTo>
                  <a:pt x="1311" y="935106"/>
                </a:lnTo>
                <a:lnTo>
                  <a:pt x="5201" y="983121"/>
                </a:lnTo>
                <a:lnTo>
                  <a:pt x="11602" y="1030420"/>
                </a:lnTo>
                <a:lnTo>
                  <a:pt x="20445" y="1076932"/>
                </a:lnTo>
                <a:lnTo>
                  <a:pt x="31664" y="1122589"/>
                </a:lnTo>
                <a:lnTo>
                  <a:pt x="45191" y="1167318"/>
                </a:lnTo>
                <a:lnTo>
                  <a:pt x="60958" y="1211050"/>
                </a:lnTo>
                <a:lnTo>
                  <a:pt x="78898" y="1253714"/>
                </a:lnTo>
                <a:lnTo>
                  <a:pt x="98943" y="1295239"/>
                </a:lnTo>
                <a:lnTo>
                  <a:pt x="121025" y="1335555"/>
                </a:lnTo>
                <a:lnTo>
                  <a:pt x="145078" y="1374592"/>
                </a:lnTo>
                <a:lnTo>
                  <a:pt x="171032" y="1412279"/>
                </a:lnTo>
                <a:lnTo>
                  <a:pt x="198821" y="1448546"/>
                </a:lnTo>
                <a:lnTo>
                  <a:pt x="228378" y="1483321"/>
                </a:lnTo>
                <a:lnTo>
                  <a:pt x="259634" y="1516535"/>
                </a:lnTo>
                <a:lnTo>
                  <a:pt x="292521" y="1548117"/>
                </a:lnTo>
                <a:lnTo>
                  <a:pt x="326973" y="1577997"/>
                </a:lnTo>
                <a:lnTo>
                  <a:pt x="362922" y="1606103"/>
                </a:lnTo>
                <a:lnTo>
                  <a:pt x="400300" y="1632367"/>
                </a:lnTo>
                <a:lnTo>
                  <a:pt x="439039" y="1656716"/>
                </a:lnTo>
                <a:lnTo>
                  <a:pt x="479073" y="1679081"/>
                </a:lnTo>
                <a:lnTo>
                  <a:pt x="520332" y="1699391"/>
                </a:lnTo>
                <a:lnTo>
                  <a:pt x="562751" y="1717575"/>
                </a:lnTo>
                <a:lnTo>
                  <a:pt x="606261" y="1733564"/>
                </a:lnTo>
                <a:lnTo>
                  <a:pt x="650794" y="1747286"/>
                </a:lnTo>
                <a:lnTo>
                  <a:pt x="696283" y="1758672"/>
                </a:lnTo>
                <a:lnTo>
                  <a:pt x="742660" y="1767650"/>
                </a:lnTo>
                <a:lnTo>
                  <a:pt x="789858" y="1774150"/>
                </a:lnTo>
                <a:lnTo>
                  <a:pt x="837810" y="1778102"/>
                </a:lnTo>
                <a:lnTo>
                  <a:pt x="886447" y="1779435"/>
                </a:lnTo>
                <a:lnTo>
                  <a:pt x="942657" y="1778698"/>
                </a:lnTo>
                <a:lnTo>
                  <a:pt x="988050" y="1775355"/>
                </a:lnTo>
                <a:lnTo>
                  <a:pt x="1032047" y="1767701"/>
                </a:lnTo>
                <a:lnTo>
                  <a:pt x="1084072" y="1754035"/>
                </a:lnTo>
                <a:lnTo>
                  <a:pt x="1738757" y="1097229"/>
                </a:lnTo>
                <a:lnTo>
                  <a:pt x="1752667" y="1044245"/>
                </a:lnTo>
                <a:lnTo>
                  <a:pt x="1763458" y="994257"/>
                </a:lnTo>
                <a:lnTo>
                  <a:pt x="1770439" y="943059"/>
                </a:lnTo>
                <a:lnTo>
                  <a:pt x="1772920" y="886447"/>
                </a:lnTo>
                <a:lnTo>
                  <a:pt x="1771608" y="837810"/>
                </a:lnTo>
                <a:lnTo>
                  <a:pt x="1767718" y="789858"/>
                </a:lnTo>
                <a:lnTo>
                  <a:pt x="1761317" y="742660"/>
                </a:lnTo>
                <a:lnTo>
                  <a:pt x="1752474" y="696283"/>
                </a:lnTo>
                <a:lnTo>
                  <a:pt x="1741255" y="650794"/>
                </a:lnTo>
                <a:lnTo>
                  <a:pt x="1727728" y="606261"/>
                </a:lnTo>
                <a:lnTo>
                  <a:pt x="1711960" y="562751"/>
                </a:lnTo>
                <a:lnTo>
                  <a:pt x="1694020" y="520332"/>
                </a:lnTo>
                <a:lnTo>
                  <a:pt x="1673975" y="479073"/>
                </a:lnTo>
                <a:lnTo>
                  <a:pt x="1651893" y="439039"/>
                </a:lnTo>
                <a:lnTo>
                  <a:pt x="1627840" y="400300"/>
                </a:lnTo>
                <a:lnTo>
                  <a:pt x="1601885" y="362922"/>
                </a:lnTo>
                <a:lnTo>
                  <a:pt x="1574096" y="326973"/>
                </a:lnTo>
                <a:lnTo>
                  <a:pt x="1544539" y="292521"/>
                </a:lnTo>
                <a:lnTo>
                  <a:pt x="1513282" y="259634"/>
                </a:lnTo>
                <a:lnTo>
                  <a:pt x="1480394" y="228378"/>
                </a:lnTo>
                <a:lnTo>
                  <a:pt x="1445941" y="198821"/>
                </a:lnTo>
                <a:lnTo>
                  <a:pt x="1409991" y="171032"/>
                </a:lnTo>
                <a:lnTo>
                  <a:pt x="1372613" y="145078"/>
                </a:lnTo>
                <a:lnTo>
                  <a:pt x="1333872" y="121025"/>
                </a:lnTo>
                <a:lnTo>
                  <a:pt x="1293837" y="98943"/>
                </a:lnTo>
                <a:lnTo>
                  <a:pt x="1252576" y="78898"/>
                </a:lnTo>
                <a:lnTo>
                  <a:pt x="1210157" y="60958"/>
                </a:lnTo>
                <a:lnTo>
                  <a:pt x="1166645" y="45191"/>
                </a:lnTo>
                <a:lnTo>
                  <a:pt x="1122111" y="31664"/>
                </a:lnTo>
                <a:lnTo>
                  <a:pt x="1076620" y="20445"/>
                </a:lnTo>
                <a:lnTo>
                  <a:pt x="1030240" y="11602"/>
                </a:lnTo>
                <a:lnTo>
                  <a:pt x="983040" y="5201"/>
                </a:lnTo>
                <a:lnTo>
                  <a:pt x="935086" y="1311"/>
                </a:lnTo>
                <a:lnTo>
                  <a:pt x="886447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62683" y="1473161"/>
            <a:ext cx="414020" cy="554990"/>
          </a:xfrm>
          <a:custGeom>
            <a:avLst/>
            <a:gdLst/>
            <a:ahLst/>
            <a:cxnLst/>
            <a:rect l="l" t="t" r="r" b="b"/>
            <a:pathLst>
              <a:path w="414020" h="554989">
                <a:moveTo>
                  <a:pt x="397471" y="0"/>
                </a:moveTo>
                <a:lnTo>
                  <a:pt x="16497" y="0"/>
                </a:lnTo>
                <a:lnTo>
                  <a:pt x="10078" y="1855"/>
                </a:lnTo>
                <a:lnTo>
                  <a:pt x="4833" y="6918"/>
                </a:lnTo>
                <a:lnTo>
                  <a:pt x="1297" y="14433"/>
                </a:lnTo>
                <a:lnTo>
                  <a:pt x="0" y="23647"/>
                </a:lnTo>
                <a:lnTo>
                  <a:pt x="0" y="530923"/>
                </a:lnTo>
                <a:lnTo>
                  <a:pt x="1297" y="540118"/>
                </a:lnTo>
                <a:lnTo>
                  <a:pt x="4833" y="547631"/>
                </a:lnTo>
                <a:lnTo>
                  <a:pt x="10078" y="552699"/>
                </a:lnTo>
                <a:lnTo>
                  <a:pt x="16497" y="554558"/>
                </a:lnTo>
                <a:lnTo>
                  <a:pt x="397471" y="554558"/>
                </a:lnTo>
                <a:lnTo>
                  <a:pt x="403887" y="552699"/>
                </a:lnTo>
                <a:lnTo>
                  <a:pt x="409122" y="547631"/>
                </a:lnTo>
                <a:lnTo>
                  <a:pt x="412650" y="540118"/>
                </a:lnTo>
                <a:lnTo>
                  <a:pt x="413943" y="530923"/>
                </a:lnTo>
                <a:lnTo>
                  <a:pt x="413943" y="23647"/>
                </a:lnTo>
                <a:lnTo>
                  <a:pt x="412650" y="14433"/>
                </a:lnTo>
                <a:lnTo>
                  <a:pt x="409122" y="6918"/>
                </a:lnTo>
                <a:lnTo>
                  <a:pt x="403887" y="1855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5188" y="1503273"/>
            <a:ext cx="369570" cy="494665"/>
          </a:xfrm>
          <a:custGeom>
            <a:avLst/>
            <a:gdLst/>
            <a:ahLst/>
            <a:cxnLst/>
            <a:rect l="l" t="t" r="r" b="b"/>
            <a:pathLst>
              <a:path w="369570" h="494664">
                <a:moveTo>
                  <a:pt x="368973" y="473278"/>
                </a:moveTo>
                <a:lnTo>
                  <a:pt x="367818" y="481476"/>
                </a:lnTo>
                <a:lnTo>
                  <a:pt x="364670" y="488168"/>
                </a:lnTo>
                <a:lnTo>
                  <a:pt x="360004" y="492680"/>
                </a:lnTo>
                <a:lnTo>
                  <a:pt x="354291" y="494334"/>
                </a:lnTo>
                <a:lnTo>
                  <a:pt x="14693" y="494334"/>
                </a:lnTo>
                <a:lnTo>
                  <a:pt x="8974" y="492680"/>
                </a:lnTo>
                <a:lnTo>
                  <a:pt x="4303" y="488168"/>
                </a:lnTo>
                <a:lnTo>
                  <a:pt x="1154" y="481476"/>
                </a:lnTo>
                <a:lnTo>
                  <a:pt x="0" y="473278"/>
                </a:lnTo>
                <a:lnTo>
                  <a:pt x="0" y="21069"/>
                </a:lnTo>
                <a:lnTo>
                  <a:pt x="1154" y="12869"/>
                </a:lnTo>
                <a:lnTo>
                  <a:pt x="4303" y="6172"/>
                </a:lnTo>
                <a:lnTo>
                  <a:pt x="8974" y="1656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56"/>
                </a:lnTo>
                <a:lnTo>
                  <a:pt x="364670" y="6172"/>
                </a:lnTo>
                <a:lnTo>
                  <a:pt x="367818" y="12869"/>
                </a:lnTo>
                <a:lnTo>
                  <a:pt x="368973" y="21069"/>
                </a:lnTo>
                <a:lnTo>
                  <a:pt x="368973" y="473278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47456" y="2078151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29700" y="1417205"/>
            <a:ext cx="30187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NETWORK </a:t>
            </a: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ELEMENTS</a:t>
            </a:r>
            <a:r>
              <a:rPr sz="1600" spc="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2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TOPOLOGY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72564" y="2220175"/>
            <a:ext cx="474980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8765">
              <a:lnSpc>
                <a:spcPct val="131000"/>
              </a:lnSpc>
              <a:spcBef>
                <a:spcPts val="100"/>
              </a:spcBef>
            </a:pPr>
            <a:r>
              <a:rPr sz="14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功能说明：显示全网部署网关和节点的总数、在线数、离 线数，以及一周内的收包、丢包数。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02448" y="473646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707581" y="71873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80009"/>
                </a:moveTo>
                <a:lnTo>
                  <a:pt x="0" y="180009"/>
                </a:lnTo>
                <a:lnTo>
                  <a:pt x="0" y="0"/>
                </a:lnTo>
                <a:lnTo>
                  <a:pt x="998512" y="0"/>
                </a:lnTo>
                <a:lnTo>
                  <a:pt x="998512" y="180009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706030" y="718731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80009"/>
                </a:moveTo>
                <a:lnTo>
                  <a:pt x="0" y="180009"/>
                </a:lnTo>
                <a:lnTo>
                  <a:pt x="0" y="0"/>
                </a:lnTo>
                <a:lnTo>
                  <a:pt x="839660" y="0"/>
                </a:lnTo>
                <a:lnTo>
                  <a:pt x="839660" y="180009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45386" y="1711261"/>
            <a:ext cx="108331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4859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网元拓扑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615301" y="3238918"/>
            <a:ext cx="7345680" cy="5632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31302" y="3454895"/>
            <a:ext cx="6913359" cy="5199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50098" y="1618170"/>
            <a:ext cx="239128" cy="2391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91311" y="4374946"/>
            <a:ext cx="607060" cy="1132205"/>
          </a:xfrm>
          <a:custGeom>
            <a:avLst/>
            <a:gdLst/>
            <a:ahLst/>
            <a:cxnLst/>
            <a:rect l="l" t="t" r="r" b="b"/>
            <a:pathLst>
              <a:path w="607060" h="1132204">
                <a:moveTo>
                  <a:pt x="307260" y="0"/>
                </a:moveTo>
                <a:lnTo>
                  <a:pt x="259832" y="4685"/>
                </a:lnTo>
                <a:lnTo>
                  <a:pt x="216332" y="15730"/>
                </a:lnTo>
                <a:lnTo>
                  <a:pt x="176760" y="33135"/>
                </a:lnTo>
                <a:lnTo>
                  <a:pt x="141117" y="56900"/>
                </a:lnTo>
                <a:lnTo>
                  <a:pt x="109402" y="87025"/>
                </a:lnTo>
                <a:lnTo>
                  <a:pt x="81615" y="123510"/>
                </a:lnTo>
                <a:lnTo>
                  <a:pt x="57758" y="166353"/>
                </a:lnTo>
                <a:lnTo>
                  <a:pt x="37829" y="215557"/>
                </a:lnTo>
                <a:lnTo>
                  <a:pt x="28296" y="253555"/>
                </a:lnTo>
                <a:lnTo>
                  <a:pt x="20229" y="295713"/>
                </a:lnTo>
                <a:lnTo>
                  <a:pt x="13627" y="342028"/>
                </a:lnTo>
                <a:lnTo>
                  <a:pt x="8492" y="392497"/>
                </a:lnTo>
                <a:lnTo>
                  <a:pt x="4823" y="447116"/>
                </a:lnTo>
                <a:lnTo>
                  <a:pt x="2622" y="505883"/>
                </a:lnTo>
                <a:lnTo>
                  <a:pt x="1888" y="568794"/>
                </a:lnTo>
                <a:lnTo>
                  <a:pt x="0" y="629429"/>
                </a:lnTo>
                <a:lnTo>
                  <a:pt x="362" y="685566"/>
                </a:lnTo>
                <a:lnTo>
                  <a:pt x="2990" y="737210"/>
                </a:lnTo>
                <a:lnTo>
                  <a:pt x="7895" y="784364"/>
                </a:lnTo>
                <a:lnTo>
                  <a:pt x="14605" y="827780"/>
                </a:lnTo>
                <a:lnTo>
                  <a:pt x="22829" y="868203"/>
                </a:lnTo>
                <a:lnTo>
                  <a:pt x="32564" y="905626"/>
                </a:lnTo>
                <a:lnTo>
                  <a:pt x="66782" y="989415"/>
                </a:lnTo>
                <a:lnTo>
                  <a:pt x="94636" y="1031449"/>
                </a:lnTo>
                <a:lnTo>
                  <a:pt x="127376" y="1066145"/>
                </a:lnTo>
                <a:lnTo>
                  <a:pt x="165005" y="1093507"/>
                </a:lnTo>
                <a:lnTo>
                  <a:pt x="207527" y="1113541"/>
                </a:lnTo>
                <a:lnTo>
                  <a:pt x="254944" y="1126248"/>
                </a:lnTo>
                <a:lnTo>
                  <a:pt x="307260" y="1131633"/>
                </a:lnTo>
                <a:lnTo>
                  <a:pt x="354591" y="1127041"/>
                </a:lnTo>
                <a:lnTo>
                  <a:pt x="397805" y="1116282"/>
                </a:lnTo>
                <a:lnTo>
                  <a:pt x="436901" y="1099354"/>
                </a:lnTo>
                <a:lnTo>
                  <a:pt x="460565" y="1083729"/>
                </a:lnTo>
                <a:lnTo>
                  <a:pt x="307260" y="1083729"/>
                </a:lnTo>
                <a:lnTo>
                  <a:pt x="261686" y="1078241"/>
                </a:lnTo>
                <a:lnTo>
                  <a:pt x="220765" y="1061777"/>
                </a:lnTo>
                <a:lnTo>
                  <a:pt x="184501" y="1034337"/>
                </a:lnTo>
                <a:lnTo>
                  <a:pt x="152898" y="995918"/>
                </a:lnTo>
                <a:lnTo>
                  <a:pt x="125960" y="946520"/>
                </a:lnTo>
                <a:lnTo>
                  <a:pt x="103691" y="886142"/>
                </a:lnTo>
                <a:lnTo>
                  <a:pt x="84385" y="808337"/>
                </a:lnTo>
                <a:lnTo>
                  <a:pt x="78228" y="758939"/>
                </a:lnTo>
                <a:lnTo>
                  <a:pt x="74403" y="702547"/>
                </a:lnTo>
                <a:lnTo>
                  <a:pt x="72913" y="639165"/>
                </a:lnTo>
                <a:lnTo>
                  <a:pt x="73757" y="568794"/>
                </a:lnTo>
                <a:lnTo>
                  <a:pt x="72746" y="503697"/>
                </a:lnTo>
                <a:lnTo>
                  <a:pt x="73724" y="445098"/>
                </a:lnTo>
                <a:lnTo>
                  <a:pt x="76708" y="392212"/>
                </a:lnTo>
                <a:lnTo>
                  <a:pt x="81698" y="345306"/>
                </a:lnTo>
                <a:lnTo>
                  <a:pt x="88697" y="304386"/>
                </a:lnTo>
                <a:lnTo>
                  <a:pt x="115176" y="213746"/>
                </a:lnTo>
                <a:lnTo>
                  <a:pt x="136794" y="166340"/>
                </a:lnTo>
                <a:lnTo>
                  <a:pt x="162565" y="127238"/>
                </a:lnTo>
                <a:lnTo>
                  <a:pt x="192494" y="96439"/>
                </a:lnTo>
                <a:lnTo>
                  <a:pt x="226584" y="73946"/>
                </a:lnTo>
                <a:lnTo>
                  <a:pt x="264838" y="59757"/>
                </a:lnTo>
                <a:lnTo>
                  <a:pt x="307260" y="53873"/>
                </a:lnTo>
                <a:lnTo>
                  <a:pt x="464047" y="53873"/>
                </a:lnTo>
                <a:lnTo>
                  <a:pt x="446524" y="40334"/>
                </a:lnTo>
                <a:lnTo>
                  <a:pt x="404494" y="19072"/>
                </a:lnTo>
                <a:lnTo>
                  <a:pt x="358072" y="5628"/>
                </a:lnTo>
                <a:lnTo>
                  <a:pt x="307260" y="0"/>
                </a:lnTo>
                <a:close/>
              </a:path>
              <a:path w="607060" h="1132204">
                <a:moveTo>
                  <a:pt x="464047" y="53873"/>
                </a:moveTo>
                <a:lnTo>
                  <a:pt x="307260" y="53873"/>
                </a:lnTo>
                <a:lnTo>
                  <a:pt x="351154" y="61044"/>
                </a:lnTo>
                <a:lnTo>
                  <a:pt x="391059" y="78520"/>
                </a:lnTo>
                <a:lnTo>
                  <a:pt x="426986" y="106312"/>
                </a:lnTo>
                <a:lnTo>
                  <a:pt x="458910" y="144385"/>
                </a:lnTo>
                <a:lnTo>
                  <a:pt x="486863" y="192776"/>
                </a:lnTo>
                <a:lnTo>
                  <a:pt x="510841" y="251472"/>
                </a:lnTo>
                <a:lnTo>
                  <a:pt x="521286" y="317363"/>
                </a:lnTo>
                <a:lnTo>
                  <a:pt x="528855" y="395925"/>
                </a:lnTo>
                <a:lnTo>
                  <a:pt x="531751" y="435222"/>
                </a:lnTo>
                <a:lnTo>
                  <a:pt x="534736" y="477524"/>
                </a:lnTo>
                <a:lnTo>
                  <a:pt x="537739" y="522053"/>
                </a:lnTo>
                <a:lnTo>
                  <a:pt x="540749" y="568794"/>
                </a:lnTo>
                <a:lnTo>
                  <a:pt x="537739" y="613334"/>
                </a:lnTo>
                <a:lnTo>
                  <a:pt x="534736" y="657128"/>
                </a:lnTo>
                <a:lnTo>
                  <a:pt x="528798" y="742441"/>
                </a:lnTo>
                <a:lnTo>
                  <a:pt x="522775" y="812819"/>
                </a:lnTo>
                <a:lnTo>
                  <a:pt x="516803" y="868203"/>
                </a:lnTo>
                <a:lnTo>
                  <a:pt x="496381" y="925375"/>
                </a:lnTo>
                <a:lnTo>
                  <a:pt x="472790" y="973764"/>
                </a:lnTo>
                <a:lnTo>
                  <a:pt x="446033" y="1013354"/>
                </a:lnTo>
                <a:lnTo>
                  <a:pt x="416105" y="1044144"/>
                </a:lnTo>
                <a:lnTo>
                  <a:pt x="382979" y="1066145"/>
                </a:lnTo>
                <a:lnTo>
                  <a:pt x="346722" y="1079331"/>
                </a:lnTo>
                <a:lnTo>
                  <a:pt x="307260" y="1083729"/>
                </a:lnTo>
                <a:lnTo>
                  <a:pt x="460565" y="1083729"/>
                </a:lnTo>
                <a:lnTo>
                  <a:pt x="502753" y="1046980"/>
                </a:lnTo>
                <a:lnTo>
                  <a:pt x="529512" y="1011529"/>
                </a:lnTo>
                <a:lnTo>
                  <a:pt x="552163" y="969897"/>
                </a:lnTo>
                <a:lnTo>
                  <a:pt x="570708" y="922083"/>
                </a:lnTo>
                <a:lnTo>
                  <a:pt x="588298" y="851706"/>
                </a:lnTo>
                <a:lnTo>
                  <a:pt x="594895" y="807348"/>
                </a:lnTo>
                <a:lnTo>
                  <a:pt x="600026" y="756878"/>
                </a:lnTo>
                <a:lnTo>
                  <a:pt x="603691" y="700295"/>
                </a:lnTo>
                <a:lnTo>
                  <a:pt x="605891" y="637601"/>
                </a:lnTo>
                <a:lnTo>
                  <a:pt x="606624" y="568794"/>
                </a:lnTo>
                <a:lnTo>
                  <a:pt x="605869" y="503697"/>
                </a:lnTo>
                <a:lnTo>
                  <a:pt x="603653" y="447116"/>
                </a:lnTo>
                <a:lnTo>
                  <a:pt x="603539" y="445098"/>
                </a:lnTo>
                <a:lnTo>
                  <a:pt x="599868" y="395925"/>
                </a:lnTo>
                <a:lnTo>
                  <a:pt x="594648" y="353237"/>
                </a:lnTo>
                <a:lnTo>
                  <a:pt x="590897" y="312483"/>
                </a:lnTo>
                <a:lnTo>
                  <a:pt x="585659" y="273959"/>
                </a:lnTo>
                <a:lnTo>
                  <a:pt x="570708" y="203568"/>
                </a:lnTo>
                <a:lnTo>
                  <a:pt x="546254" y="151030"/>
                </a:lnTo>
                <a:lnTo>
                  <a:pt x="517394" y="106300"/>
                </a:lnTo>
                <a:lnTo>
                  <a:pt x="484162" y="69414"/>
                </a:lnTo>
                <a:lnTo>
                  <a:pt x="464047" y="5387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48612" y="2874251"/>
            <a:ext cx="4928615" cy="50078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33144" y="3058706"/>
            <a:ext cx="4486275" cy="4565015"/>
          </a:xfrm>
          <a:custGeom>
            <a:avLst/>
            <a:gdLst/>
            <a:ahLst/>
            <a:cxnLst/>
            <a:rect l="l" t="t" r="r" b="b"/>
            <a:pathLst>
              <a:path w="4486275" h="4565015">
                <a:moveTo>
                  <a:pt x="0" y="4564557"/>
                </a:moveTo>
                <a:lnTo>
                  <a:pt x="4486249" y="0"/>
                </a:lnTo>
              </a:path>
            </a:pathLst>
          </a:custGeom>
          <a:ln w="12700">
            <a:solidFill>
              <a:srgbClr val="036D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73780" y="5850470"/>
            <a:ext cx="1465580" cy="393700"/>
          </a:xfrm>
          <a:custGeom>
            <a:avLst/>
            <a:gdLst/>
            <a:ahLst/>
            <a:cxnLst/>
            <a:rect l="l" t="t" r="r" b="b"/>
            <a:pathLst>
              <a:path w="1465579" h="393700">
                <a:moveTo>
                  <a:pt x="1465338" y="393700"/>
                </a:moveTo>
                <a:lnTo>
                  <a:pt x="0" y="393700"/>
                </a:lnTo>
                <a:lnTo>
                  <a:pt x="0" y="0"/>
                </a:lnTo>
                <a:lnTo>
                  <a:pt x="1465338" y="0"/>
                </a:lnTo>
                <a:lnTo>
                  <a:pt x="1465338" y="393700"/>
                </a:lnTo>
                <a:close/>
              </a:path>
            </a:pathLst>
          </a:custGeom>
          <a:solidFill>
            <a:srgbClr val="F19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048355" y="5840539"/>
            <a:ext cx="2546985" cy="70675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380"/>
              </a:spcBef>
            </a:pPr>
            <a:r>
              <a:rPr sz="20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000" spc="-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PRODUCT</a:t>
            </a:r>
            <a:r>
              <a:rPr sz="2000" spc="-6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2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FEATURES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148429" y="4374946"/>
            <a:ext cx="518159" cy="1037590"/>
          </a:xfrm>
          <a:custGeom>
            <a:avLst/>
            <a:gdLst/>
            <a:ahLst/>
            <a:cxnLst/>
            <a:rect l="l" t="t" r="r" b="b"/>
            <a:pathLst>
              <a:path w="518160" h="1037589">
                <a:moveTo>
                  <a:pt x="444849" y="55486"/>
                </a:moveTo>
                <a:lnTo>
                  <a:pt x="288367" y="55486"/>
                </a:lnTo>
                <a:lnTo>
                  <a:pt x="337603" y="63515"/>
                </a:lnTo>
                <a:lnTo>
                  <a:pt x="378529" y="80163"/>
                </a:lnTo>
                <a:lnTo>
                  <a:pt x="411151" y="105433"/>
                </a:lnTo>
                <a:lnTo>
                  <a:pt x="435471" y="139330"/>
                </a:lnTo>
                <a:lnTo>
                  <a:pt x="451493" y="181858"/>
                </a:lnTo>
                <a:lnTo>
                  <a:pt x="459220" y="233019"/>
                </a:lnTo>
                <a:lnTo>
                  <a:pt x="456593" y="270279"/>
                </a:lnTo>
                <a:lnTo>
                  <a:pt x="445686" y="309116"/>
                </a:lnTo>
                <a:lnTo>
                  <a:pt x="426501" y="349532"/>
                </a:lnTo>
                <a:lnTo>
                  <a:pt x="399037" y="391530"/>
                </a:lnTo>
                <a:lnTo>
                  <a:pt x="363298" y="435114"/>
                </a:lnTo>
                <a:lnTo>
                  <a:pt x="319283" y="480286"/>
                </a:lnTo>
                <a:lnTo>
                  <a:pt x="266993" y="527049"/>
                </a:lnTo>
                <a:lnTo>
                  <a:pt x="257296" y="534679"/>
                </a:lnTo>
                <a:lnTo>
                  <a:pt x="249607" y="540927"/>
                </a:lnTo>
                <a:lnTo>
                  <a:pt x="243937" y="545780"/>
                </a:lnTo>
                <a:lnTo>
                  <a:pt x="240298" y="549224"/>
                </a:lnTo>
                <a:lnTo>
                  <a:pt x="191775" y="594237"/>
                </a:lnTo>
                <a:lnTo>
                  <a:pt x="149493" y="636781"/>
                </a:lnTo>
                <a:lnTo>
                  <a:pt x="113450" y="676856"/>
                </a:lnTo>
                <a:lnTo>
                  <a:pt x="83643" y="714460"/>
                </a:lnTo>
                <a:lnTo>
                  <a:pt x="60068" y="749594"/>
                </a:lnTo>
                <a:lnTo>
                  <a:pt x="25633" y="820871"/>
                </a:lnTo>
                <a:lnTo>
                  <a:pt x="12813" y="865698"/>
                </a:lnTo>
                <a:lnTo>
                  <a:pt x="4267" y="916737"/>
                </a:lnTo>
                <a:lnTo>
                  <a:pt x="0" y="973987"/>
                </a:lnTo>
                <a:lnTo>
                  <a:pt x="14" y="1037450"/>
                </a:lnTo>
                <a:lnTo>
                  <a:pt x="348299" y="1037450"/>
                </a:lnTo>
                <a:lnTo>
                  <a:pt x="400788" y="981963"/>
                </a:lnTo>
                <a:lnTo>
                  <a:pt x="64085" y="981963"/>
                </a:lnTo>
                <a:lnTo>
                  <a:pt x="60721" y="946914"/>
                </a:lnTo>
                <a:lnTo>
                  <a:pt x="72255" y="872809"/>
                </a:lnTo>
                <a:lnTo>
                  <a:pt x="87153" y="833754"/>
                </a:lnTo>
                <a:lnTo>
                  <a:pt x="108140" y="793364"/>
                </a:lnTo>
                <a:lnTo>
                  <a:pt x="135215" y="751639"/>
                </a:lnTo>
                <a:lnTo>
                  <a:pt x="168377" y="708580"/>
                </a:lnTo>
                <a:lnTo>
                  <a:pt x="207628" y="664186"/>
                </a:lnTo>
                <a:lnTo>
                  <a:pt x="252967" y="618459"/>
                </a:lnTo>
                <a:lnTo>
                  <a:pt x="304395" y="571398"/>
                </a:lnTo>
                <a:lnTo>
                  <a:pt x="307862" y="567778"/>
                </a:lnTo>
                <a:lnTo>
                  <a:pt x="311469" y="564057"/>
                </a:lnTo>
                <a:lnTo>
                  <a:pt x="315063" y="560311"/>
                </a:lnTo>
                <a:lnTo>
                  <a:pt x="361435" y="515157"/>
                </a:lnTo>
                <a:lnTo>
                  <a:pt x="401804" y="471219"/>
                </a:lnTo>
                <a:lnTo>
                  <a:pt x="436171" y="428495"/>
                </a:lnTo>
                <a:lnTo>
                  <a:pt x="464535" y="386983"/>
                </a:lnTo>
                <a:lnTo>
                  <a:pt x="486896" y="346681"/>
                </a:lnTo>
                <a:lnTo>
                  <a:pt x="503254" y="307588"/>
                </a:lnTo>
                <a:lnTo>
                  <a:pt x="513608" y="269701"/>
                </a:lnTo>
                <a:lnTo>
                  <a:pt x="517958" y="233019"/>
                </a:lnTo>
                <a:lnTo>
                  <a:pt x="512021" y="180852"/>
                </a:lnTo>
                <a:lnTo>
                  <a:pt x="499581" y="135268"/>
                </a:lnTo>
                <a:lnTo>
                  <a:pt x="480639" y="96268"/>
                </a:lnTo>
                <a:lnTo>
                  <a:pt x="455193" y="63850"/>
                </a:lnTo>
                <a:lnTo>
                  <a:pt x="444849" y="55486"/>
                </a:lnTo>
                <a:close/>
              </a:path>
              <a:path w="518160" h="1037589">
                <a:moveTo>
                  <a:pt x="288367" y="0"/>
                </a:moveTo>
                <a:lnTo>
                  <a:pt x="238645" y="5567"/>
                </a:lnTo>
                <a:lnTo>
                  <a:pt x="193940" y="17293"/>
                </a:lnTo>
                <a:lnTo>
                  <a:pt x="154250" y="35177"/>
                </a:lnTo>
                <a:lnTo>
                  <a:pt x="119575" y="59219"/>
                </a:lnTo>
                <a:lnTo>
                  <a:pt x="89913" y="89421"/>
                </a:lnTo>
                <a:lnTo>
                  <a:pt x="65263" y="125782"/>
                </a:lnTo>
                <a:lnTo>
                  <a:pt x="45624" y="168304"/>
                </a:lnTo>
                <a:lnTo>
                  <a:pt x="30995" y="216986"/>
                </a:lnTo>
                <a:lnTo>
                  <a:pt x="21375" y="271830"/>
                </a:lnTo>
                <a:lnTo>
                  <a:pt x="90781" y="271830"/>
                </a:lnTo>
                <a:lnTo>
                  <a:pt x="98735" y="217173"/>
                </a:lnTo>
                <a:lnTo>
                  <a:pt x="113445" y="170431"/>
                </a:lnTo>
                <a:lnTo>
                  <a:pt x="134911" y="131606"/>
                </a:lnTo>
                <a:lnTo>
                  <a:pt x="163135" y="100697"/>
                </a:lnTo>
                <a:lnTo>
                  <a:pt x="198118" y="77707"/>
                </a:lnTo>
                <a:lnTo>
                  <a:pt x="239862" y="62636"/>
                </a:lnTo>
                <a:lnTo>
                  <a:pt x="288367" y="55486"/>
                </a:lnTo>
                <a:lnTo>
                  <a:pt x="444849" y="55486"/>
                </a:lnTo>
                <a:lnTo>
                  <a:pt x="423243" y="38015"/>
                </a:lnTo>
                <a:lnTo>
                  <a:pt x="384789" y="18762"/>
                </a:lnTo>
                <a:lnTo>
                  <a:pt x="339831" y="6090"/>
                </a:lnTo>
                <a:lnTo>
                  <a:pt x="288367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768636" y="3477869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C6D9E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特点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61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5434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7709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4713" y="2200452"/>
            <a:ext cx="457200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8765">
              <a:lnSpc>
                <a:spcPct val="131000"/>
              </a:lnSpc>
              <a:spcBef>
                <a:spcPts val="100"/>
              </a:spcBef>
            </a:pPr>
            <a:r>
              <a:rPr sz="14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功能说明：显示设备状态，在线设备数目和离线设备数 目，利用图标直观的反映当前平台的状态。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5634" y="1729626"/>
            <a:ext cx="108267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平台监控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99933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71" y="0"/>
                </a:moveTo>
                <a:lnTo>
                  <a:pt x="16497" y="0"/>
                </a:lnTo>
                <a:lnTo>
                  <a:pt x="10078" y="1903"/>
                </a:lnTo>
                <a:lnTo>
                  <a:pt x="4833" y="7096"/>
                </a:lnTo>
                <a:lnTo>
                  <a:pt x="1297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7" y="554042"/>
                </a:lnTo>
                <a:lnTo>
                  <a:pt x="4833" y="561744"/>
                </a:lnTo>
                <a:lnTo>
                  <a:pt x="10078" y="566940"/>
                </a:lnTo>
                <a:lnTo>
                  <a:pt x="16497" y="568845"/>
                </a:lnTo>
                <a:lnTo>
                  <a:pt x="397471" y="568845"/>
                </a:lnTo>
                <a:lnTo>
                  <a:pt x="403887" y="566940"/>
                </a:lnTo>
                <a:lnTo>
                  <a:pt x="409122" y="561744"/>
                </a:lnTo>
                <a:lnTo>
                  <a:pt x="412650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50" y="14798"/>
                </a:lnTo>
                <a:lnTo>
                  <a:pt x="409122" y="7096"/>
                </a:lnTo>
                <a:lnTo>
                  <a:pt x="403887" y="1903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22437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81" y="507085"/>
                </a:lnTo>
                <a:lnTo>
                  <a:pt x="8963" y="505387"/>
                </a:lnTo>
                <a:lnTo>
                  <a:pt x="4297" y="500756"/>
                </a:lnTo>
                <a:lnTo>
                  <a:pt x="1152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2" y="13201"/>
                </a:lnTo>
                <a:lnTo>
                  <a:pt x="4297" y="6330"/>
                </a:lnTo>
                <a:lnTo>
                  <a:pt x="8963" y="1698"/>
                </a:lnTo>
                <a:lnTo>
                  <a:pt x="14681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84705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44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66950" y="1435582"/>
            <a:ext cx="21101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ALARM</a:t>
            </a:r>
            <a:r>
              <a:rPr sz="1600" spc="-8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14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MANAGEMENT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5440" y="1435582"/>
            <a:ext cx="2312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PLATFORM</a:t>
            </a:r>
            <a:r>
              <a:rPr sz="1600" spc="-9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MONITORING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9826" y="2200452"/>
            <a:ext cx="492760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8765">
              <a:lnSpc>
                <a:spcPct val="131000"/>
              </a:lnSpc>
              <a:spcBef>
                <a:spcPts val="100"/>
              </a:spcBef>
            </a:pPr>
            <a:r>
              <a:rPr sz="14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功能说明：列表显示当前告警信息，设置告警推送规则，告 警周期等。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2634" y="1729626"/>
            <a:ext cx="107823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告警管理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676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0133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58658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40253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29177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916342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7421" y="3207067"/>
            <a:ext cx="7315197" cy="5510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3420" y="3423082"/>
            <a:ext cx="6881558" cy="50768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76603" y="3194367"/>
            <a:ext cx="7324344" cy="5455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92605" y="3410369"/>
            <a:ext cx="6889330" cy="50237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12759" y="5174393"/>
            <a:ext cx="6376390" cy="45110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28760" y="5390390"/>
            <a:ext cx="5942990" cy="40781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1670" y="1639464"/>
            <a:ext cx="256518" cy="2565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87118" y="1628899"/>
            <a:ext cx="239613" cy="2396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117698" cy="10262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86"/>
            <a:ext cx="15118080" cy="10258425"/>
          </a:xfrm>
          <a:custGeom>
            <a:avLst/>
            <a:gdLst/>
            <a:ahLst/>
            <a:cxnLst/>
            <a:rect l="l" t="t" r="r" b="b"/>
            <a:pathLst>
              <a:path w="15118080" h="10258425">
                <a:moveTo>
                  <a:pt x="15117698" y="0"/>
                </a:moveTo>
                <a:lnTo>
                  <a:pt x="0" y="0"/>
                </a:lnTo>
                <a:lnTo>
                  <a:pt x="42273" y="10258298"/>
                </a:lnTo>
                <a:lnTo>
                  <a:pt x="15117698" y="10258298"/>
                </a:lnTo>
                <a:lnTo>
                  <a:pt x="15117698" y="0"/>
                </a:lnTo>
                <a:close/>
              </a:path>
            </a:pathLst>
          </a:custGeom>
          <a:solidFill>
            <a:srgbClr val="2CA6D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89532" y="3824861"/>
            <a:ext cx="5728970" cy="73481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4700" spc="-10" dirty="0" smtClean="0"/>
              <a:t> </a:t>
            </a:r>
            <a:r>
              <a:rPr lang="en-US" sz="4700" spc="-10" dirty="0" smtClean="0"/>
              <a:t>     </a:t>
            </a:r>
            <a:r>
              <a:rPr lang="zh-CN" altLang="en-US" sz="3950" spc="-10" dirty="0" smtClean="0"/>
              <a:t>设备管理平台</a:t>
            </a:r>
            <a:endParaRPr sz="3950" dirty="0">
              <a:latin typeface="+mj-e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28753" y="2762719"/>
            <a:ext cx="784860" cy="580390"/>
          </a:xfrm>
          <a:custGeom>
            <a:avLst/>
            <a:gdLst/>
            <a:ahLst/>
            <a:cxnLst/>
            <a:rect l="l" t="t" r="r" b="b"/>
            <a:pathLst>
              <a:path w="784859" h="580389">
                <a:moveTo>
                  <a:pt x="0" y="0"/>
                </a:moveTo>
                <a:lnTo>
                  <a:pt x="784517" y="0"/>
                </a:lnTo>
                <a:lnTo>
                  <a:pt x="784517" y="579983"/>
                </a:lnTo>
              </a:path>
            </a:pathLst>
          </a:custGeom>
          <a:ln w="25400">
            <a:solidFill>
              <a:srgbClr val="F7F7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5033" y="2762719"/>
            <a:ext cx="765175" cy="580390"/>
          </a:xfrm>
          <a:custGeom>
            <a:avLst/>
            <a:gdLst/>
            <a:ahLst/>
            <a:cxnLst/>
            <a:rect l="l" t="t" r="r" b="b"/>
            <a:pathLst>
              <a:path w="765175" h="580389">
                <a:moveTo>
                  <a:pt x="0" y="579983"/>
                </a:moveTo>
                <a:lnTo>
                  <a:pt x="0" y="0"/>
                </a:lnTo>
                <a:lnTo>
                  <a:pt x="765149" y="0"/>
                </a:lnTo>
              </a:path>
            </a:pathLst>
          </a:custGeom>
          <a:ln w="25400">
            <a:solidFill>
              <a:srgbClr val="F7F7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8734" y="5179618"/>
            <a:ext cx="5617845" cy="1200150"/>
          </a:xfrm>
          <a:custGeom>
            <a:avLst/>
            <a:gdLst/>
            <a:ahLst/>
            <a:cxnLst/>
            <a:rect l="l" t="t" r="r" b="b"/>
            <a:pathLst>
              <a:path w="5617845" h="1200150">
                <a:moveTo>
                  <a:pt x="5617464" y="0"/>
                </a:moveTo>
                <a:lnTo>
                  <a:pt x="5617464" y="1199743"/>
                </a:lnTo>
                <a:lnTo>
                  <a:pt x="0" y="1199743"/>
                </a:lnTo>
                <a:lnTo>
                  <a:pt x="0" y="0"/>
                </a:lnTo>
              </a:path>
            </a:pathLst>
          </a:custGeom>
          <a:ln w="25400">
            <a:solidFill>
              <a:srgbClr val="F7F7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4" y="4149077"/>
            <a:ext cx="259715" cy="259715"/>
          </a:xfrm>
          <a:custGeom>
            <a:avLst/>
            <a:gdLst/>
            <a:ahLst/>
            <a:cxnLst/>
            <a:rect l="l" t="t" r="r" b="b"/>
            <a:pathLst>
              <a:path w="259715" h="259714">
                <a:moveTo>
                  <a:pt x="129603" y="0"/>
                </a:moveTo>
                <a:lnTo>
                  <a:pt x="0" y="129603"/>
                </a:lnTo>
                <a:lnTo>
                  <a:pt x="129603" y="259219"/>
                </a:lnTo>
                <a:lnTo>
                  <a:pt x="259206" y="129603"/>
                </a:lnTo>
                <a:lnTo>
                  <a:pt x="129603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74915" y="4230014"/>
            <a:ext cx="259715" cy="259715"/>
          </a:xfrm>
          <a:custGeom>
            <a:avLst/>
            <a:gdLst/>
            <a:ahLst/>
            <a:cxnLst/>
            <a:rect l="l" t="t" r="r" b="b"/>
            <a:pathLst>
              <a:path w="259715" h="259714">
                <a:moveTo>
                  <a:pt x="129603" y="0"/>
                </a:moveTo>
                <a:lnTo>
                  <a:pt x="0" y="129616"/>
                </a:lnTo>
                <a:lnTo>
                  <a:pt x="129603" y="259219"/>
                </a:lnTo>
                <a:lnTo>
                  <a:pt x="259207" y="129616"/>
                </a:lnTo>
                <a:lnTo>
                  <a:pt x="129603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60123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39418" y="1420761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61897" y="1451635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4165" y="2040039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06397" y="1379093"/>
            <a:ext cx="21501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PLATFORM</a:t>
            </a:r>
            <a:r>
              <a:rPr sz="1600" spc="-9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INTRODUCE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22094" y="1673149"/>
            <a:ext cx="110744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平台介绍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01521" y="519189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产品介绍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594069" y="764235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486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486" y="0"/>
                </a:lnTo>
                <a:lnTo>
                  <a:pt x="998486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592492" y="764235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61209" y="3833038"/>
            <a:ext cx="1772920" cy="1779905"/>
          </a:xfrm>
          <a:custGeom>
            <a:avLst/>
            <a:gdLst/>
            <a:ahLst/>
            <a:cxnLst/>
            <a:rect l="l" t="t" r="r" b="b"/>
            <a:pathLst>
              <a:path w="1772920" h="1779904">
                <a:moveTo>
                  <a:pt x="886472" y="0"/>
                </a:moveTo>
                <a:lnTo>
                  <a:pt x="837833" y="1311"/>
                </a:lnTo>
                <a:lnTo>
                  <a:pt x="789879" y="5201"/>
                </a:lnTo>
                <a:lnTo>
                  <a:pt x="742679" y="11602"/>
                </a:lnTo>
                <a:lnTo>
                  <a:pt x="696299" y="20445"/>
                </a:lnTo>
                <a:lnTo>
                  <a:pt x="650808" y="31664"/>
                </a:lnTo>
                <a:lnTo>
                  <a:pt x="606274" y="45191"/>
                </a:lnTo>
                <a:lnTo>
                  <a:pt x="562762" y="60958"/>
                </a:lnTo>
                <a:lnTo>
                  <a:pt x="520343" y="78898"/>
                </a:lnTo>
                <a:lnTo>
                  <a:pt x="479082" y="98943"/>
                </a:lnTo>
                <a:lnTo>
                  <a:pt x="439047" y="121025"/>
                </a:lnTo>
                <a:lnTo>
                  <a:pt x="400306" y="145078"/>
                </a:lnTo>
                <a:lnTo>
                  <a:pt x="362928" y="171032"/>
                </a:lnTo>
                <a:lnTo>
                  <a:pt x="326978" y="198821"/>
                </a:lnTo>
                <a:lnTo>
                  <a:pt x="292525" y="228378"/>
                </a:lnTo>
                <a:lnTo>
                  <a:pt x="259637" y="259634"/>
                </a:lnTo>
                <a:lnTo>
                  <a:pt x="228380" y="292521"/>
                </a:lnTo>
                <a:lnTo>
                  <a:pt x="198823" y="326973"/>
                </a:lnTo>
                <a:lnTo>
                  <a:pt x="171034" y="362922"/>
                </a:lnTo>
                <a:lnTo>
                  <a:pt x="145079" y="400300"/>
                </a:lnTo>
                <a:lnTo>
                  <a:pt x="121026" y="439039"/>
                </a:lnTo>
                <a:lnTo>
                  <a:pt x="98944" y="479073"/>
                </a:lnTo>
                <a:lnTo>
                  <a:pt x="78899" y="520332"/>
                </a:lnTo>
                <a:lnTo>
                  <a:pt x="60959" y="562751"/>
                </a:lnTo>
                <a:lnTo>
                  <a:pt x="45191" y="606261"/>
                </a:lnTo>
                <a:lnTo>
                  <a:pt x="31664" y="650794"/>
                </a:lnTo>
                <a:lnTo>
                  <a:pt x="20445" y="696283"/>
                </a:lnTo>
                <a:lnTo>
                  <a:pt x="11602" y="742660"/>
                </a:lnTo>
                <a:lnTo>
                  <a:pt x="5201" y="789858"/>
                </a:lnTo>
                <a:lnTo>
                  <a:pt x="1311" y="837810"/>
                </a:lnTo>
                <a:lnTo>
                  <a:pt x="0" y="886447"/>
                </a:lnTo>
                <a:lnTo>
                  <a:pt x="1311" y="935107"/>
                </a:lnTo>
                <a:lnTo>
                  <a:pt x="5201" y="983123"/>
                </a:lnTo>
                <a:lnTo>
                  <a:pt x="11602" y="1030423"/>
                </a:lnTo>
                <a:lnTo>
                  <a:pt x="20445" y="1076936"/>
                </a:lnTo>
                <a:lnTo>
                  <a:pt x="31664" y="1122593"/>
                </a:lnTo>
                <a:lnTo>
                  <a:pt x="45191" y="1167323"/>
                </a:lnTo>
                <a:lnTo>
                  <a:pt x="60959" y="1211055"/>
                </a:lnTo>
                <a:lnTo>
                  <a:pt x="78899" y="1253719"/>
                </a:lnTo>
                <a:lnTo>
                  <a:pt x="98944" y="1295245"/>
                </a:lnTo>
                <a:lnTo>
                  <a:pt x="121026" y="1335561"/>
                </a:lnTo>
                <a:lnTo>
                  <a:pt x="145079" y="1374598"/>
                </a:lnTo>
                <a:lnTo>
                  <a:pt x="171034" y="1412285"/>
                </a:lnTo>
                <a:lnTo>
                  <a:pt x="198823" y="1448551"/>
                </a:lnTo>
                <a:lnTo>
                  <a:pt x="228380" y="1483326"/>
                </a:lnTo>
                <a:lnTo>
                  <a:pt x="259637" y="1516540"/>
                </a:lnTo>
                <a:lnTo>
                  <a:pt x="292525" y="1548122"/>
                </a:lnTo>
                <a:lnTo>
                  <a:pt x="326978" y="1578001"/>
                </a:lnTo>
                <a:lnTo>
                  <a:pt x="362928" y="1606107"/>
                </a:lnTo>
                <a:lnTo>
                  <a:pt x="400306" y="1632370"/>
                </a:lnTo>
                <a:lnTo>
                  <a:pt x="439047" y="1656719"/>
                </a:lnTo>
                <a:lnTo>
                  <a:pt x="479082" y="1679083"/>
                </a:lnTo>
                <a:lnTo>
                  <a:pt x="520343" y="1699393"/>
                </a:lnTo>
                <a:lnTo>
                  <a:pt x="562762" y="1717577"/>
                </a:lnTo>
                <a:lnTo>
                  <a:pt x="606274" y="1733565"/>
                </a:lnTo>
                <a:lnTo>
                  <a:pt x="650808" y="1747287"/>
                </a:lnTo>
                <a:lnTo>
                  <a:pt x="696299" y="1758672"/>
                </a:lnTo>
                <a:lnTo>
                  <a:pt x="742679" y="1767650"/>
                </a:lnTo>
                <a:lnTo>
                  <a:pt x="789879" y="1774150"/>
                </a:lnTo>
                <a:lnTo>
                  <a:pt x="837833" y="1778102"/>
                </a:lnTo>
                <a:lnTo>
                  <a:pt x="886472" y="1779435"/>
                </a:lnTo>
                <a:lnTo>
                  <a:pt x="942672" y="1778700"/>
                </a:lnTo>
                <a:lnTo>
                  <a:pt x="988063" y="1775359"/>
                </a:lnTo>
                <a:lnTo>
                  <a:pt x="1032058" y="1767706"/>
                </a:lnTo>
                <a:lnTo>
                  <a:pt x="1084072" y="1754035"/>
                </a:lnTo>
                <a:lnTo>
                  <a:pt x="1738757" y="1097229"/>
                </a:lnTo>
                <a:lnTo>
                  <a:pt x="1752678" y="1044245"/>
                </a:lnTo>
                <a:lnTo>
                  <a:pt x="1763468" y="994257"/>
                </a:lnTo>
                <a:lnTo>
                  <a:pt x="1770443" y="943059"/>
                </a:lnTo>
                <a:lnTo>
                  <a:pt x="1772920" y="886447"/>
                </a:lnTo>
                <a:lnTo>
                  <a:pt x="1771608" y="837810"/>
                </a:lnTo>
                <a:lnTo>
                  <a:pt x="1767718" y="789858"/>
                </a:lnTo>
                <a:lnTo>
                  <a:pt x="1761317" y="742660"/>
                </a:lnTo>
                <a:lnTo>
                  <a:pt x="1752474" y="696283"/>
                </a:lnTo>
                <a:lnTo>
                  <a:pt x="1741255" y="650794"/>
                </a:lnTo>
                <a:lnTo>
                  <a:pt x="1727728" y="606261"/>
                </a:lnTo>
                <a:lnTo>
                  <a:pt x="1711961" y="562751"/>
                </a:lnTo>
                <a:lnTo>
                  <a:pt x="1694021" y="520332"/>
                </a:lnTo>
                <a:lnTo>
                  <a:pt x="1673976" y="479073"/>
                </a:lnTo>
                <a:lnTo>
                  <a:pt x="1651894" y="439039"/>
                </a:lnTo>
                <a:lnTo>
                  <a:pt x="1627841" y="400300"/>
                </a:lnTo>
                <a:lnTo>
                  <a:pt x="1601887" y="362922"/>
                </a:lnTo>
                <a:lnTo>
                  <a:pt x="1574098" y="326973"/>
                </a:lnTo>
                <a:lnTo>
                  <a:pt x="1544541" y="292521"/>
                </a:lnTo>
                <a:lnTo>
                  <a:pt x="1513285" y="259634"/>
                </a:lnTo>
                <a:lnTo>
                  <a:pt x="1480398" y="228378"/>
                </a:lnTo>
                <a:lnTo>
                  <a:pt x="1445946" y="198821"/>
                </a:lnTo>
                <a:lnTo>
                  <a:pt x="1409997" y="171032"/>
                </a:lnTo>
                <a:lnTo>
                  <a:pt x="1372619" y="145078"/>
                </a:lnTo>
                <a:lnTo>
                  <a:pt x="1333880" y="121025"/>
                </a:lnTo>
                <a:lnTo>
                  <a:pt x="1293846" y="98943"/>
                </a:lnTo>
                <a:lnTo>
                  <a:pt x="1252587" y="78898"/>
                </a:lnTo>
                <a:lnTo>
                  <a:pt x="1210168" y="60958"/>
                </a:lnTo>
                <a:lnTo>
                  <a:pt x="1166658" y="45191"/>
                </a:lnTo>
                <a:lnTo>
                  <a:pt x="1122125" y="31664"/>
                </a:lnTo>
                <a:lnTo>
                  <a:pt x="1076636" y="20445"/>
                </a:lnTo>
                <a:lnTo>
                  <a:pt x="1030259" y="11602"/>
                </a:lnTo>
                <a:lnTo>
                  <a:pt x="983061" y="5201"/>
                </a:lnTo>
                <a:lnTo>
                  <a:pt x="935109" y="1311"/>
                </a:lnTo>
                <a:lnTo>
                  <a:pt x="886472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8566" y="2904655"/>
            <a:ext cx="4928616" cy="5007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23093" y="3089097"/>
            <a:ext cx="4486275" cy="4565015"/>
          </a:xfrm>
          <a:custGeom>
            <a:avLst/>
            <a:gdLst/>
            <a:ahLst/>
            <a:cxnLst/>
            <a:rect l="l" t="t" r="r" b="b"/>
            <a:pathLst>
              <a:path w="4486275" h="4565015">
                <a:moveTo>
                  <a:pt x="0" y="4564532"/>
                </a:moveTo>
                <a:lnTo>
                  <a:pt x="4486249" y="0"/>
                </a:lnTo>
              </a:path>
            </a:pathLst>
          </a:custGeom>
          <a:ln w="12700">
            <a:solidFill>
              <a:srgbClr val="036D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93919" y="4222407"/>
            <a:ext cx="626745" cy="1168400"/>
          </a:xfrm>
          <a:custGeom>
            <a:avLst/>
            <a:gdLst/>
            <a:ahLst/>
            <a:cxnLst/>
            <a:rect l="l" t="t" r="r" b="b"/>
            <a:pathLst>
              <a:path w="626744" h="1168400">
                <a:moveTo>
                  <a:pt x="317162" y="0"/>
                </a:moveTo>
                <a:lnTo>
                  <a:pt x="268206" y="4835"/>
                </a:lnTo>
                <a:lnTo>
                  <a:pt x="223303" y="16235"/>
                </a:lnTo>
                <a:lnTo>
                  <a:pt x="182455" y="34200"/>
                </a:lnTo>
                <a:lnTo>
                  <a:pt x="145661" y="58729"/>
                </a:lnTo>
                <a:lnTo>
                  <a:pt x="112922" y="89823"/>
                </a:lnTo>
                <a:lnTo>
                  <a:pt x="84240" y="127482"/>
                </a:lnTo>
                <a:lnTo>
                  <a:pt x="59613" y="171704"/>
                </a:lnTo>
                <a:lnTo>
                  <a:pt x="39044" y="222491"/>
                </a:lnTo>
                <a:lnTo>
                  <a:pt x="29204" y="261727"/>
                </a:lnTo>
                <a:lnTo>
                  <a:pt x="20879" y="305251"/>
                </a:lnTo>
                <a:lnTo>
                  <a:pt x="14068" y="353060"/>
                </a:lnTo>
                <a:lnTo>
                  <a:pt x="8770" y="405155"/>
                </a:lnTo>
                <a:lnTo>
                  <a:pt x="4987" y="461535"/>
                </a:lnTo>
                <a:lnTo>
                  <a:pt x="2717" y="522199"/>
                </a:lnTo>
                <a:lnTo>
                  <a:pt x="1960" y="587146"/>
                </a:lnTo>
                <a:lnTo>
                  <a:pt x="0" y="649730"/>
                </a:lnTo>
                <a:lnTo>
                  <a:pt x="371" y="707677"/>
                </a:lnTo>
                <a:lnTo>
                  <a:pt x="3084" y="760987"/>
                </a:lnTo>
                <a:lnTo>
                  <a:pt x="8145" y="809663"/>
                </a:lnTo>
                <a:lnTo>
                  <a:pt x="15066" y="854482"/>
                </a:lnTo>
                <a:lnTo>
                  <a:pt x="23557" y="896205"/>
                </a:lnTo>
                <a:lnTo>
                  <a:pt x="33609" y="934830"/>
                </a:lnTo>
                <a:lnTo>
                  <a:pt x="68925" y="1021323"/>
                </a:lnTo>
                <a:lnTo>
                  <a:pt x="97676" y="1064716"/>
                </a:lnTo>
                <a:lnTo>
                  <a:pt x="131479" y="1100543"/>
                </a:lnTo>
                <a:lnTo>
                  <a:pt x="170314" y="1128788"/>
                </a:lnTo>
                <a:lnTo>
                  <a:pt x="214208" y="1149472"/>
                </a:lnTo>
                <a:lnTo>
                  <a:pt x="263156" y="1162590"/>
                </a:lnTo>
                <a:lnTo>
                  <a:pt x="317162" y="1168145"/>
                </a:lnTo>
                <a:lnTo>
                  <a:pt x="366027" y="1163409"/>
                </a:lnTo>
                <a:lnTo>
                  <a:pt x="410640" y="1152303"/>
                </a:lnTo>
                <a:lnTo>
                  <a:pt x="451002" y="1134827"/>
                </a:lnTo>
                <a:lnTo>
                  <a:pt x="475416" y="1118704"/>
                </a:lnTo>
                <a:lnTo>
                  <a:pt x="317162" y="1118704"/>
                </a:lnTo>
                <a:lnTo>
                  <a:pt x="276545" y="1114542"/>
                </a:lnTo>
                <a:lnTo>
                  <a:pt x="239455" y="1102055"/>
                </a:lnTo>
                <a:lnTo>
                  <a:pt x="205896" y="1081243"/>
                </a:lnTo>
                <a:lnTo>
                  <a:pt x="175870" y="1052106"/>
                </a:lnTo>
                <a:lnTo>
                  <a:pt x="149383" y="1014644"/>
                </a:lnTo>
                <a:lnTo>
                  <a:pt x="126439" y="968856"/>
                </a:lnTo>
                <a:lnTo>
                  <a:pt x="107040" y="914742"/>
                </a:lnTo>
                <a:lnTo>
                  <a:pt x="89363" y="847659"/>
                </a:lnTo>
                <a:lnTo>
                  <a:pt x="83174" y="806162"/>
                </a:lnTo>
                <a:lnTo>
                  <a:pt x="78751" y="759361"/>
                </a:lnTo>
                <a:lnTo>
                  <a:pt x="76098" y="707258"/>
                </a:lnTo>
                <a:lnTo>
                  <a:pt x="75216" y="649730"/>
                </a:lnTo>
                <a:lnTo>
                  <a:pt x="76103" y="587146"/>
                </a:lnTo>
                <a:lnTo>
                  <a:pt x="75066" y="519954"/>
                </a:lnTo>
                <a:lnTo>
                  <a:pt x="76082" y="459456"/>
                </a:lnTo>
                <a:lnTo>
                  <a:pt x="79165" y="404863"/>
                </a:lnTo>
                <a:lnTo>
                  <a:pt x="84316" y="356441"/>
                </a:lnTo>
                <a:lnTo>
                  <a:pt x="91536" y="314196"/>
                </a:lnTo>
                <a:lnTo>
                  <a:pt x="118865" y="220618"/>
                </a:lnTo>
                <a:lnTo>
                  <a:pt x="141185" y="171680"/>
                </a:lnTo>
                <a:lnTo>
                  <a:pt x="167794" y="131316"/>
                </a:lnTo>
                <a:lnTo>
                  <a:pt x="198693" y="99525"/>
                </a:lnTo>
                <a:lnTo>
                  <a:pt x="233885" y="76309"/>
                </a:lnTo>
                <a:lnTo>
                  <a:pt x="273374" y="61667"/>
                </a:lnTo>
                <a:lnTo>
                  <a:pt x="317162" y="55600"/>
                </a:lnTo>
                <a:lnTo>
                  <a:pt x="480879" y="55600"/>
                </a:lnTo>
                <a:lnTo>
                  <a:pt x="445188" y="32453"/>
                </a:lnTo>
                <a:lnTo>
                  <a:pt x="405984" y="15458"/>
                </a:lnTo>
                <a:lnTo>
                  <a:pt x="363308" y="4640"/>
                </a:lnTo>
                <a:lnTo>
                  <a:pt x="317162" y="0"/>
                </a:lnTo>
                <a:close/>
              </a:path>
              <a:path w="626744" h="1168400">
                <a:moveTo>
                  <a:pt x="480879" y="55600"/>
                </a:moveTo>
                <a:lnTo>
                  <a:pt x="317162" y="55600"/>
                </a:lnTo>
                <a:lnTo>
                  <a:pt x="356256" y="61289"/>
                </a:lnTo>
                <a:lnTo>
                  <a:pt x="392324" y="74797"/>
                </a:lnTo>
                <a:lnTo>
                  <a:pt x="425366" y="96121"/>
                </a:lnTo>
                <a:lnTo>
                  <a:pt x="455385" y="125262"/>
                </a:lnTo>
                <a:lnTo>
                  <a:pt x="482390" y="162233"/>
                </a:lnTo>
                <a:lnTo>
                  <a:pt x="506360" y="206990"/>
                </a:lnTo>
                <a:lnTo>
                  <a:pt x="527321" y="259575"/>
                </a:lnTo>
                <a:lnTo>
                  <a:pt x="538105" y="327585"/>
                </a:lnTo>
                <a:lnTo>
                  <a:pt x="542361" y="366211"/>
                </a:lnTo>
                <a:lnTo>
                  <a:pt x="545909" y="408702"/>
                </a:lnTo>
                <a:lnTo>
                  <a:pt x="548919" y="449264"/>
                </a:lnTo>
                <a:lnTo>
                  <a:pt x="552008" y="492928"/>
                </a:lnTo>
                <a:lnTo>
                  <a:pt x="555114" y="538891"/>
                </a:lnTo>
                <a:lnTo>
                  <a:pt x="558233" y="587146"/>
                </a:lnTo>
                <a:lnTo>
                  <a:pt x="552008" y="678329"/>
                </a:lnTo>
                <a:lnTo>
                  <a:pt x="548911" y="722878"/>
                </a:lnTo>
                <a:lnTo>
                  <a:pt x="545850" y="766406"/>
                </a:lnTo>
                <a:lnTo>
                  <a:pt x="542743" y="804660"/>
                </a:lnTo>
                <a:lnTo>
                  <a:pt x="536556" y="869557"/>
                </a:lnTo>
                <a:lnTo>
                  <a:pt x="512420" y="955228"/>
                </a:lnTo>
                <a:lnTo>
                  <a:pt x="488065" y="1005183"/>
                </a:lnTo>
                <a:lnTo>
                  <a:pt x="460439" y="1046053"/>
                </a:lnTo>
                <a:lnTo>
                  <a:pt x="429538" y="1077839"/>
                </a:lnTo>
                <a:lnTo>
                  <a:pt x="395361" y="1100543"/>
                </a:lnTo>
                <a:lnTo>
                  <a:pt x="357903" y="1114164"/>
                </a:lnTo>
                <a:lnTo>
                  <a:pt x="317162" y="1118704"/>
                </a:lnTo>
                <a:lnTo>
                  <a:pt x="475416" y="1118704"/>
                </a:lnTo>
                <a:lnTo>
                  <a:pt x="518983" y="1080755"/>
                </a:lnTo>
                <a:lnTo>
                  <a:pt x="546605" y="1044157"/>
                </a:lnTo>
                <a:lnTo>
                  <a:pt x="569983" y="1001181"/>
                </a:lnTo>
                <a:lnTo>
                  <a:pt x="589119" y="951826"/>
                </a:lnTo>
                <a:lnTo>
                  <a:pt x="607285" y="879177"/>
                </a:lnTo>
                <a:lnTo>
                  <a:pt x="614096" y="833386"/>
                </a:lnTo>
                <a:lnTo>
                  <a:pt x="619393" y="781286"/>
                </a:lnTo>
                <a:lnTo>
                  <a:pt x="623181" y="722759"/>
                </a:lnTo>
                <a:lnTo>
                  <a:pt x="625447" y="658164"/>
                </a:lnTo>
                <a:lnTo>
                  <a:pt x="626203" y="587146"/>
                </a:lnTo>
                <a:lnTo>
                  <a:pt x="625426" y="519954"/>
                </a:lnTo>
                <a:lnTo>
                  <a:pt x="623143" y="461535"/>
                </a:lnTo>
                <a:lnTo>
                  <a:pt x="623026" y="459456"/>
                </a:lnTo>
                <a:lnTo>
                  <a:pt x="619238" y="408702"/>
                </a:lnTo>
                <a:lnTo>
                  <a:pt x="613846" y="364642"/>
                </a:lnTo>
                <a:lnTo>
                  <a:pt x="609976" y="322562"/>
                </a:lnTo>
                <a:lnTo>
                  <a:pt x="604569" y="282787"/>
                </a:lnTo>
                <a:lnTo>
                  <a:pt x="597619" y="245313"/>
                </a:lnTo>
                <a:lnTo>
                  <a:pt x="567271" y="162219"/>
                </a:lnTo>
                <a:lnTo>
                  <a:pt x="541966" y="120516"/>
                </a:lnTo>
                <a:lnTo>
                  <a:pt x="513180" y="84981"/>
                </a:lnTo>
                <a:lnTo>
                  <a:pt x="480879" y="5560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98494" y="4223842"/>
            <a:ext cx="347345" cy="1040130"/>
          </a:xfrm>
          <a:custGeom>
            <a:avLst/>
            <a:gdLst/>
            <a:ahLst/>
            <a:cxnLst/>
            <a:rect l="l" t="t" r="r" b="b"/>
            <a:pathLst>
              <a:path w="347345" h="1040129">
                <a:moveTo>
                  <a:pt x="347040" y="106235"/>
                </a:moveTo>
                <a:lnTo>
                  <a:pt x="262064" y="106235"/>
                </a:lnTo>
                <a:lnTo>
                  <a:pt x="262064" y="1039685"/>
                </a:lnTo>
                <a:lnTo>
                  <a:pt x="347040" y="953211"/>
                </a:lnTo>
                <a:lnTo>
                  <a:pt x="347040" y="106235"/>
                </a:lnTo>
                <a:close/>
              </a:path>
              <a:path w="347345" h="1040129">
                <a:moveTo>
                  <a:pt x="347040" y="0"/>
                </a:moveTo>
                <a:lnTo>
                  <a:pt x="0" y="106235"/>
                </a:lnTo>
                <a:lnTo>
                  <a:pt x="0" y="184175"/>
                </a:lnTo>
                <a:lnTo>
                  <a:pt x="262064" y="106235"/>
                </a:lnTo>
                <a:lnTo>
                  <a:pt x="347040" y="106235"/>
                </a:lnTo>
                <a:lnTo>
                  <a:pt x="347040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67303" y="5678068"/>
            <a:ext cx="1465580" cy="393700"/>
          </a:xfrm>
          <a:custGeom>
            <a:avLst/>
            <a:gdLst/>
            <a:ahLst/>
            <a:cxnLst/>
            <a:rect l="l" t="t" r="r" b="b"/>
            <a:pathLst>
              <a:path w="1465579" h="393700">
                <a:moveTo>
                  <a:pt x="1465338" y="393700"/>
                </a:moveTo>
                <a:lnTo>
                  <a:pt x="0" y="393700"/>
                </a:lnTo>
                <a:lnTo>
                  <a:pt x="0" y="0"/>
                </a:lnTo>
                <a:lnTo>
                  <a:pt x="1465338" y="0"/>
                </a:lnTo>
                <a:lnTo>
                  <a:pt x="1465338" y="393700"/>
                </a:lnTo>
                <a:close/>
              </a:path>
            </a:pathLst>
          </a:custGeom>
          <a:solidFill>
            <a:srgbClr val="F19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141852" y="5642736"/>
            <a:ext cx="3308985" cy="73215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产品介绍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000" spc="-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PRODUCT</a:t>
            </a:r>
            <a:r>
              <a:rPr sz="2000" spc="-5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INTRODUCTION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95978" y="3410369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C6D9E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介绍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84519" y="2410295"/>
            <a:ext cx="5230495" cy="166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6565" algn="just">
              <a:lnSpc>
                <a:spcPct val="100000"/>
              </a:lnSpc>
              <a:spcBef>
                <a:spcPts val="100"/>
              </a:spcBef>
            </a:pP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设备管理平台</a:t>
            </a:r>
            <a:r>
              <a:rPr sz="1400" spc="-8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（Equipment</a:t>
            </a:r>
            <a:r>
              <a:rPr sz="1400" spc="-2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spc="-8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Management</a:t>
            </a:r>
            <a:r>
              <a:rPr sz="1400" spc="-1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spc="-7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Platform）</a:t>
            </a: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主要服务于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16510" algn="just">
              <a:lnSpc>
                <a:spcPct val="167000"/>
              </a:lnSpc>
            </a:pPr>
            <a:r>
              <a:rPr sz="1400" spc="-13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各大园区和物业的设备管理和运维，实现设备的可视化监控和实时故障告 警，方便管理人员和运维人员了解设备的运行状态，并及时对设备的告警 信息进行处理。同时平台会将设备相关的数据推送给数据中心，对设备的 运行数据进行大数据分析，为今后的园区物业建设和运维提供决策支持。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560017" y="4807712"/>
            <a:ext cx="7559954" cy="5179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38440" y="1500265"/>
            <a:ext cx="241330" cy="412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" y="2"/>
            <a:ext cx="15115458" cy="10259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8371" y="2096528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44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7840" y="2403601"/>
            <a:ext cx="14133830" cy="1015365"/>
          </a:xfrm>
          <a:custGeom>
            <a:avLst/>
            <a:gdLst/>
            <a:ahLst/>
            <a:cxnLst/>
            <a:rect l="l" t="t" r="r" b="b"/>
            <a:pathLst>
              <a:path w="14133830" h="1015364">
                <a:moveTo>
                  <a:pt x="14061439" y="0"/>
                </a:moveTo>
                <a:lnTo>
                  <a:pt x="72008" y="0"/>
                </a:lnTo>
                <a:lnTo>
                  <a:pt x="44041" y="5680"/>
                </a:lnTo>
                <a:lnTo>
                  <a:pt x="21145" y="21148"/>
                </a:lnTo>
                <a:lnTo>
                  <a:pt x="5679" y="44041"/>
                </a:lnTo>
                <a:lnTo>
                  <a:pt x="0" y="71996"/>
                </a:lnTo>
                <a:lnTo>
                  <a:pt x="0" y="943063"/>
                </a:lnTo>
                <a:lnTo>
                  <a:pt x="5679" y="971018"/>
                </a:lnTo>
                <a:lnTo>
                  <a:pt x="21145" y="993911"/>
                </a:lnTo>
                <a:lnTo>
                  <a:pt x="44041" y="1009379"/>
                </a:lnTo>
                <a:lnTo>
                  <a:pt x="72008" y="1015060"/>
                </a:lnTo>
                <a:lnTo>
                  <a:pt x="14061439" y="1015060"/>
                </a:lnTo>
                <a:lnTo>
                  <a:pt x="14089402" y="1009379"/>
                </a:lnTo>
                <a:lnTo>
                  <a:pt x="14112298" y="993911"/>
                </a:lnTo>
                <a:lnTo>
                  <a:pt x="14127767" y="971018"/>
                </a:lnTo>
                <a:lnTo>
                  <a:pt x="14133448" y="943063"/>
                </a:lnTo>
                <a:lnTo>
                  <a:pt x="14133448" y="71996"/>
                </a:lnTo>
                <a:lnTo>
                  <a:pt x="14127767" y="44041"/>
                </a:lnTo>
                <a:lnTo>
                  <a:pt x="14112298" y="21148"/>
                </a:lnTo>
                <a:lnTo>
                  <a:pt x="14089402" y="5680"/>
                </a:lnTo>
                <a:lnTo>
                  <a:pt x="14061439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7840" y="2403601"/>
            <a:ext cx="14133830" cy="1015365"/>
          </a:xfrm>
          <a:custGeom>
            <a:avLst/>
            <a:gdLst/>
            <a:ahLst/>
            <a:cxnLst/>
            <a:rect l="l" t="t" r="r" b="b"/>
            <a:pathLst>
              <a:path w="14133830" h="1015364">
                <a:moveTo>
                  <a:pt x="14133448" y="943063"/>
                </a:moveTo>
                <a:lnTo>
                  <a:pt x="14127767" y="971018"/>
                </a:lnTo>
                <a:lnTo>
                  <a:pt x="14112298" y="993911"/>
                </a:lnTo>
                <a:lnTo>
                  <a:pt x="14089402" y="1009379"/>
                </a:lnTo>
                <a:lnTo>
                  <a:pt x="14061439" y="1015060"/>
                </a:lnTo>
                <a:lnTo>
                  <a:pt x="72008" y="1015060"/>
                </a:lnTo>
                <a:lnTo>
                  <a:pt x="44041" y="1009379"/>
                </a:lnTo>
                <a:lnTo>
                  <a:pt x="21145" y="993911"/>
                </a:lnTo>
                <a:lnTo>
                  <a:pt x="5679" y="971018"/>
                </a:lnTo>
                <a:lnTo>
                  <a:pt x="0" y="943063"/>
                </a:lnTo>
                <a:lnTo>
                  <a:pt x="0" y="71996"/>
                </a:lnTo>
                <a:lnTo>
                  <a:pt x="5679" y="44041"/>
                </a:lnTo>
                <a:lnTo>
                  <a:pt x="21145" y="21148"/>
                </a:lnTo>
                <a:lnTo>
                  <a:pt x="44041" y="5680"/>
                </a:lnTo>
                <a:lnTo>
                  <a:pt x="72008" y="0"/>
                </a:lnTo>
                <a:lnTo>
                  <a:pt x="14061439" y="0"/>
                </a:lnTo>
                <a:lnTo>
                  <a:pt x="14089402" y="5680"/>
                </a:lnTo>
                <a:lnTo>
                  <a:pt x="14112298" y="21148"/>
                </a:lnTo>
                <a:lnTo>
                  <a:pt x="14127767" y="44041"/>
                </a:lnTo>
                <a:lnTo>
                  <a:pt x="14133448" y="71996"/>
                </a:lnTo>
                <a:lnTo>
                  <a:pt x="14133448" y="943063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6000" y="2672447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上层应用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90960" y="2689211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E8AC9"/>
                </a:solidFill>
                <a:latin typeface="微软雅黑" panose="020B0503020204020204" charset="-122"/>
                <a:cs typeface="微软雅黑" panose="020B0503020204020204" charset="-122"/>
              </a:rPr>
              <a:t>物业系统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71937" y="2420175"/>
            <a:ext cx="905941" cy="9059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526602" y="2689211"/>
            <a:ext cx="154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E8AC9"/>
                </a:solidFill>
                <a:latin typeface="微软雅黑" panose="020B0503020204020204" charset="-122"/>
                <a:cs typeface="微软雅黑" panose="020B0503020204020204" charset="-122"/>
              </a:rPr>
              <a:t>数据可视化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13283" y="2714510"/>
            <a:ext cx="461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E8AC9"/>
                </a:solidFill>
                <a:latin typeface="微软雅黑" panose="020B0503020204020204" charset="-122"/>
                <a:cs typeface="微软雅黑" panose="020B0503020204020204" charset="-122"/>
              </a:rPr>
              <a:t>DC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03287" y="2292451"/>
            <a:ext cx="1151775" cy="1151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039675" y="2479445"/>
            <a:ext cx="812800" cy="812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7840" y="3850309"/>
            <a:ext cx="14133830" cy="1166495"/>
          </a:xfrm>
          <a:custGeom>
            <a:avLst/>
            <a:gdLst/>
            <a:ahLst/>
            <a:cxnLst/>
            <a:rect l="l" t="t" r="r" b="b"/>
            <a:pathLst>
              <a:path w="14133830" h="1166495">
                <a:moveTo>
                  <a:pt x="14061439" y="0"/>
                </a:moveTo>
                <a:lnTo>
                  <a:pt x="72008" y="0"/>
                </a:lnTo>
                <a:lnTo>
                  <a:pt x="44041" y="5680"/>
                </a:lnTo>
                <a:lnTo>
                  <a:pt x="21145" y="21148"/>
                </a:lnTo>
                <a:lnTo>
                  <a:pt x="5679" y="44041"/>
                </a:lnTo>
                <a:lnTo>
                  <a:pt x="0" y="71996"/>
                </a:lnTo>
                <a:lnTo>
                  <a:pt x="0" y="1094435"/>
                </a:lnTo>
                <a:lnTo>
                  <a:pt x="5679" y="1122390"/>
                </a:lnTo>
                <a:lnTo>
                  <a:pt x="21145" y="1145282"/>
                </a:lnTo>
                <a:lnTo>
                  <a:pt x="44041" y="1160750"/>
                </a:lnTo>
                <a:lnTo>
                  <a:pt x="72008" y="1166431"/>
                </a:lnTo>
                <a:lnTo>
                  <a:pt x="14061439" y="1166431"/>
                </a:lnTo>
                <a:lnTo>
                  <a:pt x="14089402" y="1160750"/>
                </a:lnTo>
                <a:lnTo>
                  <a:pt x="14112298" y="1145282"/>
                </a:lnTo>
                <a:lnTo>
                  <a:pt x="14127767" y="1122390"/>
                </a:lnTo>
                <a:lnTo>
                  <a:pt x="14133448" y="1094435"/>
                </a:lnTo>
                <a:lnTo>
                  <a:pt x="14133448" y="71996"/>
                </a:lnTo>
                <a:lnTo>
                  <a:pt x="14127767" y="44041"/>
                </a:lnTo>
                <a:lnTo>
                  <a:pt x="14112298" y="21148"/>
                </a:lnTo>
                <a:lnTo>
                  <a:pt x="14089402" y="5680"/>
                </a:lnTo>
                <a:lnTo>
                  <a:pt x="14061439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7840" y="3850309"/>
            <a:ext cx="14133830" cy="1166495"/>
          </a:xfrm>
          <a:custGeom>
            <a:avLst/>
            <a:gdLst/>
            <a:ahLst/>
            <a:cxnLst/>
            <a:rect l="l" t="t" r="r" b="b"/>
            <a:pathLst>
              <a:path w="14133830" h="1166495">
                <a:moveTo>
                  <a:pt x="14133448" y="1094435"/>
                </a:moveTo>
                <a:lnTo>
                  <a:pt x="14127767" y="1122390"/>
                </a:lnTo>
                <a:lnTo>
                  <a:pt x="14112298" y="1145282"/>
                </a:lnTo>
                <a:lnTo>
                  <a:pt x="14089402" y="1160750"/>
                </a:lnTo>
                <a:lnTo>
                  <a:pt x="14061439" y="1166431"/>
                </a:lnTo>
                <a:lnTo>
                  <a:pt x="72008" y="1166431"/>
                </a:lnTo>
                <a:lnTo>
                  <a:pt x="44041" y="1160750"/>
                </a:lnTo>
                <a:lnTo>
                  <a:pt x="21145" y="1145282"/>
                </a:lnTo>
                <a:lnTo>
                  <a:pt x="5679" y="1122390"/>
                </a:lnTo>
                <a:lnTo>
                  <a:pt x="0" y="1094435"/>
                </a:lnTo>
                <a:lnTo>
                  <a:pt x="0" y="71996"/>
                </a:lnTo>
                <a:lnTo>
                  <a:pt x="5679" y="44041"/>
                </a:lnTo>
                <a:lnTo>
                  <a:pt x="21145" y="21148"/>
                </a:lnTo>
                <a:lnTo>
                  <a:pt x="44041" y="5680"/>
                </a:lnTo>
                <a:lnTo>
                  <a:pt x="72008" y="0"/>
                </a:lnTo>
                <a:lnTo>
                  <a:pt x="14061439" y="0"/>
                </a:lnTo>
                <a:lnTo>
                  <a:pt x="14089402" y="5680"/>
                </a:lnTo>
                <a:lnTo>
                  <a:pt x="14112298" y="21148"/>
                </a:lnTo>
                <a:lnTo>
                  <a:pt x="14127767" y="44041"/>
                </a:lnTo>
                <a:lnTo>
                  <a:pt x="14133448" y="71996"/>
                </a:lnTo>
                <a:lnTo>
                  <a:pt x="14133448" y="1094435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65993" y="4038790"/>
            <a:ext cx="1244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统一设备 管理平台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24390" y="3954995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3966" y="0"/>
                </a:moveTo>
                <a:lnTo>
                  <a:pt x="36004" y="0"/>
                </a:lnTo>
                <a:lnTo>
                  <a:pt x="22025" y="2841"/>
                </a:lnTo>
                <a:lnTo>
                  <a:pt x="10577" y="10577"/>
                </a:lnTo>
                <a:lnTo>
                  <a:pt x="2841" y="22025"/>
                </a:lnTo>
                <a:lnTo>
                  <a:pt x="0" y="36004"/>
                </a:lnTo>
                <a:lnTo>
                  <a:pt x="0" y="395998"/>
                </a:lnTo>
                <a:lnTo>
                  <a:pt x="2841" y="409982"/>
                </a:lnTo>
                <a:lnTo>
                  <a:pt x="10577" y="421430"/>
                </a:lnTo>
                <a:lnTo>
                  <a:pt x="22025" y="429163"/>
                </a:lnTo>
                <a:lnTo>
                  <a:pt x="36004" y="432003"/>
                </a:lnTo>
                <a:lnTo>
                  <a:pt x="1763966" y="432003"/>
                </a:lnTo>
                <a:lnTo>
                  <a:pt x="1777943" y="429163"/>
                </a:lnTo>
                <a:lnTo>
                  <a:pt x="1789387" y="421430"/>
                </a:lnTo>
                <a:lnTo>
                  <a:pt x="1797118" y="409982"/>
                </a:lnTo>
                <a:lnTo>
                  <a:pt x="1799958" y="395998"/>
                </a:lnTo>
                <a:lnTo>
                  <a:pt x="1799958" y="36004"/>
                </a:lnTo>
                <a:lnTo>
                  <a:pt x="1797118" y="22025"/>
                </a:lnTo>
                <a:lnTo>
                  <a:pt x="1789387" y="10577"/>
                </a:lnTo>
                <a:lnTo>
                  <a:pt x="1777943" y="2841"/>
                </a:lnTo>
                <a:lnTo>
                  <a:pt x="1763966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319208" y="4031170"/>
            <a:ext cx="1244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基础信息管理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27942" y="3954995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04" y="0"/>
                </a:moveTo>
                <a:lnTo>
                  <a:pt x="36004" y="0"/>
                </a:lnTo>
                <a:lnTo>
                  <a:pt x="22020" y="2841"/>
                </a:lnTo>
                <a:lnTo>
                  <a:pt x="10572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5998"/>
                </a:lnTo>
                <a:lnTo>
                  <a:pt x="2839" y="409982"/>
                </a:lnTo>
                <a:lnTo>
                  <a:pt x="10572" y="421430"/>
                </a:lnTo>
                <a:lnTo>
                  <a:pt x="22020" y="429163"/>
                </a:lnTo>
                <a:lnTo>
                  <a:pt x="36004" y="432003"/>
                </a:lnTo>
                <a:lnTo>
                  <a:pt x="1764004" y="432003"/>
                </a:lnTo>
                <a:lnTo>
                  <a:pt x="1777981" y="429163"/>
                </a:lnTo>
                <a:lnTo>
                  <a:pt x="1789425" y="421430"/>
                </a:lnTo>
                <a:lnTo>
                  <a:pt x="1797156" y="409982"/>
                </a:lnTo>
                <a:lnTo>
                  <a:pt x="1799996" y="395998"/>
                </a:lnTo>
                <a:lnTo>
                  <a:pt x="1799996" y="36004"/>
                </a:lnTo>
                <a:lnTo>
                  <a:pt x="1797156" y="22025"/>
                </a:lnTo>
                <a:lnTo>
                  <a:pt x="1789425" y="10577"/>
                </a:lnTo>
                <a:lnTo>
                  <a:pt x="1777981" y="2841"/>
                </a:lnTo>
                <a:lnTo>
                  <a:pt x="17640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787910" y="40311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项目管理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24390" y="4488408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3966" y="0"/>
                </a:moveTo>
                <a:lnTo>
                  <a:pt x="36004" y="0"/>
                </a:lnTo>
                <a:lnTo>
                  <a:pt x="22025" y="2841"/>
                </a:lnTo>
                <a:lnTo>
                  <a:pt x="10577" y="10577"/>
                </a:lnTo>
                <a:lnTo>
                  <a:pt x="2841" y="22025"/>
                </a:lnTo>
                <a:lnTo>
                  <a:pt x="0" y="36004"/>
                </a:lnTo>
                <a:lnTo>
                  <a:pt x="0" y="396011"/>
                </a:lnTo>
                <a:lnTo>
                  <a:pt x="2841" y="409995"/>
                </a:lnTo>
                <a:lnTo>
                  <a:pt x="10577" y="421443"/>
                </a:lnTo>
                <a:lnTo>
                  <a:pt x="22025" y="429176"/>
                </a:lnTo>
                <a:lnTo>
                  <a:pt x="36004" y="432015"/>
                </a:lnTo>
                <a:lnTo>
                  <a:pt x="1763966" y="432015"/>
                </a:lnTo>
                <a:lnTo>
                  <a:pt x="1777943" y="429176"/>
                </a:lnTo>
                <a:lnTo>
                  <a:pt x="1789387" y="421443"/>
                </a:lnTo>
                <a:lnTo>
                  <a:pt x="1797118" y="409995"/>
                </a:lnTo>
                <a:lnTo>
                  <a:pt x="1799958" y="396011"/>
                </a:lnTo>
                <a:lnTo>
                  <a:pt x="1799958" y="36004"/>
                </a:lnTo>
                <a:lnTo>
                  <a:pt x="1797118" y="22025"/>
                </a:lnTo>
                <a:lnTo>
                  <a:pt x="1789387" y="10577"/>
                </a:lnTo>
                <a:lnTo>
                  <a:pt x="1777943" y="2841"/>
                </a:lnTo>
                <a:lnTo>
                  <a:pt x="1763966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96995" y="45391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实时监控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327942" y="4488408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04" y="0"/>
                </a:moveTo>
                <a:lnTo>
                  <a:pt x="36004" y="0"/>
                </a:lnTo>
                <a:lnTo>
                  <a:pt x="22020" y="2841"/>
                </a:lnTo>
                <a:lnTo>
                  <a:pt x="10572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6011"/>
                </a:lnTo>
                <a:lnTo>
                  <a:pt x="2839" y="409995"/>
                </a:lnTo>
                <a:lnTo>
                  <a:pt x="10572" y="421443"/>
                </a:lnTo>
                <a:lnTo>
                  <a:pt x="22020" y="429176"/>
                </a:lnTo>
                <a:lnTo>
                  <a:pt x="36004" y="432015"/>
                </a:lnTo>
                <a:lnTo>
                  <a:pt x="1764004" y="432015"/>
                </a:lnTo>
                <a:lnTo>
                  <a:pt x="1777981" y="429176"/>
                </a:lnTo>
                <a:lnTo>
                  <a:pt x="1789425" y="421443"/>
                </a:lnTo>
                <a:lnTo>
                  <a:pt x="1797156" y="409995"/>
                </a:lnTo>
                <a:lnTo>
                  <a:pt x="1799996" y="396011"/>
                </a:lnTo>
                <a:lnTo>
                  <a:pt x="1799996" y="36004"/>
                </a:lnTo>
                <a:lnTo>
                  <a:pt x="1797156" y="22025"/>
                </a:lnTo>
                <a:lnTo>
                  <a:pt x="1789425" y="10577"/>
                </a:lnTo>
                <a:lnTo>
                  <a:pt x="1777981" y="2841"/>
                </a:lnTo>
                <a:lnTo>
                  <a:pt x="17640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87910" y="45518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数据分析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35938" y="3954995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30" y="0"/>
                </a:moveTo>
                <a:lnTo>
                  <a:pt x="36004" y="0"/>
                </a:lnTo>
                <a:lnTo>
                  <a:pt x="22020" y="2841"/>
                </a:lnTo>
                <a:lnTo>
                  <a:pt x="10572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5998"/>
                </a:lnTo>
                <a:lnTo>
                  <a:pt x="2839" y="409982"/>
                </a:lnTo>
                <a:lnTo>
                  <a:pt x="10572" y="421430"/>
                </a:lnTo>
                <a:lnTo>
                  <a:pt x="22020" y="429163"/>
                </a:lnTo>
                <a:lnTo>
                  <a:pt x="36004" y="432003"/>
                </a:lnTo>
                <a:lnTo>
                  <a:pt x="1764030" y="432003"/>
                </a:lnTo>
                <a:lnTo>
                  <a:pt x="1778006" y="429163"/>
                </a:lnTo>
                <a:lnTo>
                  <a:pt x="1789450" y="421430"/>
                </a:lnTo>
                <a:lnTo>
                  <a:pt x="1797182" y="409982"/>
                </a:lnTo>
                <a:lnTo>
                  <a:pt x="1800021" y="395998"/>
                </a:lnTo>
                <a:lnTo>
                  <a:pt x="1800021" y="36004"/>
                </a:lnTo>
                <a:lnTo>
                  <a:pt x="1797182" y="22025"/>
                </a:lnTo>
                <a:lnTo>
                  <a:pt x="1789450" y="10577"/>
                </a:lnTo>
                <a:lnTo>
                  <a:pt x="1778006" y="2841"/>
                </a:lnTo>
                <a:lnTo>
                  <a:pt x="176403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095907" y="40311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设备管理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635938" y="4488408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30" y="0"/>
                </a:moveTo>
                <a:lnTo>
                  <a:pt x="36004" y="0"/>
                </a:lnTo>
                <a:lnTo>
                  <a:pt x="22020" y="2841"/>
                </a:lnTo>
                <a:lnTo>
                  <a:pt x="10572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6011"/>
                </a:lnTo>
                <a:lnTo>
                  <a:pt x="2839" y="409995"/>
                </a:lnTo>
                <a:lnTo>
                  <a:pt x="10572" y="421443"/>
                </a:lnTo>
                <a:lnTo>
                  <a:pt x="22020" y="429176"/>
                </a:lnTo>
                <a:lnTo>
                  <a:pt x="36004" y="432015"/>
                </a:lnTo>
                <a:lnTo>
                  <a:pt x="1764030" y="432015"/>
                </a:lnTo>
                <a:lnTo>
                  <a:pt x="1778006" y="429176"/>
                </a:lnTo>
                <a:lnTo>
                  <a:pt x="1789450" y="421443"/>
                </a:lnTo>
                <a:lnTo>
                  <a:pt x="1797182" y="409995"/>
                </a:lnTo>
                <a:lnTo>
                  <a:pt x="1800021" y="396011"/>
                </a:lnTo>
                <a:lnTo>
                  <a:pt x="1800021" y="36004"/>
                </a:lnTo>
                <a:lnTo>
                  <a:pt x="1797182" y="22025"/>
                </a:lnTo>
                <a:lnTo>
                  <a:pt x="1789450" y="10577"/>
                </a:lnTo>
                <a:lnTo>
                  <a:pt x="1778006" y="2841"/>
                </a:lnTo>
                <a:lnTo>
                  <a:pt x="176403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095907" y="45518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数据接入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943972" y="3954995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17" y="0"/>
                </a:moveTo>
                <a:lnTo>
                  <a:pt x="36004" y="0"/>
                </a:lnTo>
                <a:lnTo>
                  <a:pt x="22020" y="2841"/>
                </a:lnTo>
                <a:lnTo>
                  <a:pt x="10572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5998"/>
                </a:lnTo>
                <a:lnTo>
                  <a:pt x="2839" y="409982"/>
                </a:lnTo>
                <a:lnTo>
                  <a:pt x="10572" y="421430"/>
                </a:lnTo>
                <a:lnTo>
                  <a:pt x="22020" y="429163"/>
                </a:lnTo>
                <a:lnTo>
                  <a:pt x="36004" y="432003"/>
                </a:lnTo>
                <a:lnTo>
                  <a:pt x="1764017" y="432003"/>
                </a:lnTo>
                <a:lnTo>
                  <a:pt x="1777993" y="429163"/>
                </a:lnTo>
                <a:lnTo>
                  <a:pt x="1789437" y="421430"/>
                </a:lnTo>
                <a:lnTo>
                  <a:pt x="1797169" y="409982"/>
                </a:lnTo>
                <a:lnTo>
                  <a:pt x="1800009" y="395998"/>
                </a:lnTo>
                <a:lnTo>
                  <a:pt x="1800009" y="36004"/>
                </a:lnTo>
                <a:lnTo>
                  <a:pt x="1797169" y="22025"/>
                </a:lnTo>
                <a:lnTo>
                  <a:pt x="1789437" y="10577"/>
                </a:lnTo>
                <a:lnTo>
                  <a:pt x="1777993" y="2841"/>
                </a:lnTo>
                <a:lnTo>
                  <a:pt x="1764017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0403903" y="40311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权限管理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943972" y="4488408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17" y="0"/>
                </a:moveTo>
                <a:lnTo>
                  <a:pt x="36004" y="0"/>
                </a:lnTo>
                <a:lnTo>
                  <a:pt x="22020" y="2841"/>
                </a:lnTo>
                <a:lnTo>
                  <a:pt x="10572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6011"/>
                </a:lnTo>
                <a:lnTo>
                  <a:pt x="2839" y="409995"/>
                </a:lnTo>
                <a:lnTo>
                  <a:pt x="10572" y="421443"/>
                </a:lnTo>
                <a:lnTo>
                  <a:pt x="22020" y="429176"/>
                </a:lnTo>
                <a:lnTo>
                  <a:pt x="36004" y="432015"/>
                </a:lnTo>
                <a:lnTo>
                  <a:pt x="1764017" y="432015"/>
                </a:lnTo>
                <a:lnTo>
                  <a:pt x="1777993" y="429176"/>
                </a:lnTo>
                <a:lnTo>
                  <a:pt x="1789437" y="421443"/>
                </a:lnTo>
                <a:lnTo>
                  <a:pt x="1797169" y="409995"/>
                </a:lnTo>
                <a:lnTo>
                  <a:pt x="1800009" y="396011"/>
                </a:lnTo>
                <a:lnTo>
                  <a:pt x="1800009" y="36004"/>
                </a:lnTo>
                <a:lnTo>
                  <a:pt x="1797169" y="22025"/>
                </a:lnTo>
                <a:lnTo>
                  <a:pt x="1789437" y="10577"/>
                </a:lnTo>
                <a:lnTo>
                  <a:pt x="1777993" y="2841"/>
                </a:lnTo>
                <a:lnTo>
                  <a:pt x="1764017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0403903" y="45518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系统管理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2252045" y="3954995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04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5998"/>
                </a:lnTo>
                <a:lnTo>
                  <a:pt x="2839" y="409982"/>
                </a:lnTo>
                <a:lnTo>
                  <a:pt x="10571" y="421430"/>
                </a:lnTo>
                <a:lnTo>
                  <a:pt x="22015" y="429163"/>
                </a:lnTo>
                <a:lnTo>
                  <a:pt x="35991" y="432003"/>
                </a:lnTo>
                <a:lnTo>
                  <a:pt x="1764004" y="432003"/>
                </a:lnTo>
                <a:lnTo>
                  <a:pt x="1777981" y="429163"/>
                </a:lnTo>
                <a:lnTo>
                  <a:pt x="1789425" y="421430"/>
                </a:lnTo>
                <a:lnTo>
                  <a:pt x="1797156" y="409982"/>
                </a:lnTo>
                <a:lnTo>
                  <a:pt x="1799996" y="395998"/>
                </a:lnTo>
                <a:lnTo>
                  <a:pt x="1799996" y="36004"/>
                </a:lnTo>
                <a:lnTo>
                  <a:pt x="1797156" y="22025"/>
                </a:lnTo>
                <a:lnTo>
                  <a:pt x="1789425" y="10577"/>
                </a:lnTo>
                <a:lnTo>
                  <a:pt x="1777981" y="2841"/>
                </a:lnTo>
                <a:lnTo>
                  <a:pt x="17640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711938" y="40311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规则管理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2252045" y="4488408"/>
            <a:ext cx="1800225" cy="432434"/>
          </a:xfrm>
          <a:custGeom>
            <a:avLst/>
            <a:gdLst/>
            <a:ahLst/>
            <a:cxnLst/>
            <a:rect l="l" t="t" r="r" b="b"/>
            <a:pathLst>
              <a:path w="1800225" h="432435">
                <a:moveTo>
                  <a:pt x="1764004" y="0"/>
                </a:moveTo>
                <a:lnTo>
                  <a:pt x="35991" y="0"/>
                </a:lnTo>
                <a:lnTo>
                  <a:pt x="22015" y="2841"/>
                </a:lnTo>
                <a:lnTo>
                  <a:pt x="10571" y="10577"/>
                </a:lnTo>
                <a:lnTo>
                  <a:pt x="2839" y="22025"/>
                </a:lnTo>
                <a:lnTo>
                  <a:pt x="0" y="36004"/>
                </a:lnTo>
                <a:lnTo>
                  <a:pt x="0" y="396011"/>
                </a:lnTo>
                <a:lnTo>
                  <a:pt x="2839" y="409995"/>
                </a:lnTo>
                <a:lnTo>
                  <a:pt x="10571" y="421443"/>
                </a:lnTo>
                <a:lnTo>
                  <a:pt x="22015" y="429176"/>
                </a:lnTo>
                <a:lnTo>
                  <a:pt x="35991" y="432015"/>
                </a:lnTo>
                <a:lnTo>
                  <a:pt x="1764004" y="432015"/>
                </a:lnTo>
                <a:lnTo>
                  <a:pt x="1777981" y="429176"/>
                </a:lnTo>
                <a:lnTo>
                  <a:pt x="1789425" y="421443"/>
                </a:lnTo>
                <a:lnTo>
                  <a:pt x="1797156" y="409995"/>
                </a:lnTo>
                <a:lnTo>
                  <a:pt x="1799996" y="396011"/>
                </a:lnTo>
                <a:lnTo>
                  <a:pt x="1799996" y="36004"/>
                </a:lnTo>
                <a:lnTo>
                  <a:pt x="1797156" y="22025"/>
                </a:lnTo>
                <a:lnTo>
                  <a:pt x="1789425" y="10577"/>
                </a:lnTo>
                <a:lnTo>
                  <a:pt x="1777981" y="2841"/>
                </a:lnTo>
                <a:lnTo>
                  <a:pt x="17640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2711938" y="4551870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任务分析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726063" y="3418255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5">
                <a:moveTo>
                  <a:pt x="323037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37" y="432054"/>
                </a:lnTo>
                <a:lnTo>
                  <a:pt x="323037" y="220484"/>
                </a:lnTo>
                <a:close/>
              </a:path>
              <a:path w="434975" h="432435">
                <a:moveTo>
                  <a:pt x="217195" y="0"/>
                </a:moveTo>
                <a:lnTo>
                  <a:pt x="0" y="220484"/>
                </a:lnTo>
                <a:lnTo>
                  <a:pt x="434416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515007" y="3418255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5">
                <a:moveTo>
                  <a:pt x="323011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11" y="432054"/>
                </a:lnTo>
                <a:lnTo>
                  <a:pt x="323011" y="220484"/>
                </a:lnTo>
                <a:close/>
              </a:path>
              <a:path w="434975" h="432435">
                <a:moveTo>
                  <a:pt x="217195" y="0"/>
                </a:moveTo>
                <a:lnTo>
                  <a:pt x="0" y="220484"/>
                </a:lnTo>
                <a:lnTo>
                  <a:pt x="434390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635331" y="3418255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5">
                <a:moveTo>
                  <a:pt x="323037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37" y="432054"/>
                </a:lnTo>
                <a:lnTo>
                  <a:pt x="323037" y="220484"/>
                </a:lnTo>
                <a:close/>
              </a:path>
              <a:path w="434975" h="432435">
                <a:moveTo>
                  <a:pt x="217195" y="0"/>
                </a:moveTo>
                <a:lnTo>
                  <a:pt x="0" y="220484"/>
                </a:lnTo>
                <a:lnTo>
                  <a:pt x="434416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7840" y="8421823"/>
            <a:ext cx="14133830" cy="1339215"/>
          </a:xfrm>
          <a:custGeom>
            <a:avLst/>
            <a:gdLst/>
            <a:ahLst/>
            <a:cxnLst/>
            <a:rect l="l" t="t" r="r" b="b"/>
            <a:pathLst>
              <a:path w="14133830" h="1339215">
                <a:moveTo>
                  <a:pt x="14061439" y="0"/>
                </a:moveTo>
                <a:lnTo>
                  <a:pt x="72008" y="0"/>
                </a:lnTo>
                <a:lnTo>
                  <a:pt x="44041" y="5680"/>
                </a:lnTo>
                <a:lnTo>
                  <a:pt x="21145" y="21148"/>
                </a:lnTo>
                <a:lnTo>
                  <a:pt x="5679" y="44041"/>
                </a:lnTo>
                <a:lnTo>
                  <a:pt x="0" y="71996"/>
                </a:lnTo>
                <a:lnTo>
                  <a:pt x="0" y="1266736"/>
                </a:lnTo>
                <a:lnTo>
                  <a:pt x="5679" y="1294691"/>
                </a:lnTo>
                <a:lnTo>
                  <a:pt x="21145" y="1317583"/>
                </a:lnTo>
                <a:lnTo>
                  <a:pt x="44041" y="1333051"/>
                </a:lnTo>
                <a:lnTo>
                  <a:pt x="72008" y="1338732"/>
                </a:lnTo>
                <a:lnTo>
                  <a:pt x="14061439" y="1338732"/>
                </a:lnTo>
                <a:lnTo>
                  <a:pt x="14089402" y="1333051"/>
                </a:lnTo>
                <a:lnTo>
                  <a:pt x="14112298" y="1317583"/>
                </a:lnTo>
                <a:lnTo>
                  <a:pt x="14127767" y="1294691"/>
                </a:lnTo>
                <a:lnTo>
                  <a:pt x="14133448" y="1266736"/>
                </a:lnTo>
                <a:lnTo>
                  <a:pt x="14133448" y="71996"/>
                </a:lnTo>
                <a:lnTo>
                  <a:pt x="14127767" y="44041"/>
                </a:lnTo>
                <a:lnTo>
                  <a:pt x="14112298" y="21148"/>
                </a:lnTo>
                <a:lnTo>
                  <a:pt x="14089402" y="5680"/>
                </a:lnTo>
                <a:lnTo>
                  <a:pt x="14061439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7840" y="8421823"/>
            <a:ext cx="14133830" cy="1339215"/>
          </a:xfrm>
          <a:custGeom>
            <a:avLst/>
            <a:gdLst/>
            <a:ahLst/>
            <a:cxnLst/>
            <a:rect l="l" t="t" r="r" b="b"/>
            <a:pathLst>
              <a:path w="14133830" h="1339215">
                <a:moveTo>
                  <a:pt x="14133448" y="1266736"/>
                </a:moveTo>
                <a:lnTo>
                  <a:pt x="14127767" y="1294691"/>
                </a:lnTo>
                <a:lnTo>
                  <a:pt x="14112298" y="1317583"/>
                </a:lnTo>
                <a:lnTo>
                  <a:pt x="14089402" y="1333051"/>
                </a:lnTo>
                <a:lnTo>
                  <a:pt x="14061439" y="1338732"/>
                </a:lnTo>
                <a:lnTo>
                  <a:pt x="72008" y="1338732"/>
                </a:lnTo>
                <a:lnTo>
                  <a:pt x="44041" y="1333051"/>
                </a:lnTo>
                <a:lnTo>
                  <a:pt x="21145" y="1317583"/>
                </a:lnTo>
                <a:lnTo>
                  <a:pt x="5679" y="1294691"/>
                </a:lnTo>
                <a:lnTo>
                  <a:pt x="0" y="1266736"/>
                </a:lnTo>
                <a:lnTo>
                  <a:pt x="0" y="71996"/>
                </a:lnTo>
                <a:lnTo>
                  <a:pt x="5679" y="44041"/>
                </a:lnTo>
                <a:lnTo>
                  <a:pt x="21145" y="21148"/>
                </a:lnTo>
                <a:lnTo>
                  <a:pt x="44041" y="5680"/>
                </a:lnTo>
                <a:lnTo>
                  <a:pt x="72008" y="0"/>
                </a:lnTo>
                <a:lnTo>
                  <a:pt x="14061439" y="0"/>
                </a:lnTo>
                <a:lnTo>
                  <a:pt x="14089402" y="5680"/>
                </a:lnTo>
                <a:lnTo>
                  <a:pt x="14112298" y="21148"/>
                </a:lnTo>
                <a:lnTo>
                  <a:pt x="14127767" y="44041"/>
                </a:lnTo>
                <a:lnTo>
                  <a:pt x="14133448" y="71996"/>
                </a:lnTo>
                <a:lnTo>
                  <a:pt x="14133448" y="1266736"/>
                </a:lnTo>
                <a:close/>
              </a:path>
            </a:pathLst>
          </a:custGeom>
          <a:ln w="6349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65993" y="8790022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终端设备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242449" y="8550752"/>
            <a:ext cx="1049655" cy="1102995"/>
          </a:xfrm>
          <a:custGeom>
            <a:avLst/>
            <a:gdLst/>
            <a:ahLst/>
            <a:cxnLst/>
            <a:rect l="l" t="t" r="r" b="b"/>
            <a:pathLst>
              <a:path w="1049654" h="1102995">
                <a:moveTo>
                  <a:pt x="1013472" y="0"/>
                </a:moveTo>
                <a:lnTo>
                  <a:pt x="36004" y="0"/>
                </a:lnTo>
                <a:lnTo>
                  <a:pt x="22025" y="2841"/>
                </a:lnTo>
                <a:lnTo>
                  <a:pt x="10577" y="10577"/>
                </a:lnTo>
                <a:lnTo>
                  <a:pt x="2841" y="22025"/>
                </a:lnTo>
                <a:lnTo>
                  <a:pt x="0" y="36004"/>
                </a:lnTo>
                <a:lnTo>
                  <a:pt x="0" y="1066469"/>
                </a:lnTo>
                <a:lnTo>
                  <a:pt x="2841" y="1080453"/>
                </a:lnTo>
                <a:lnTo>
                  <a:pt x="10577" y="1091901"/>
                </a:lnTo>
                <a:lnTo>
                  <a:pt x="22025" y="1099634"/>
                </a:lnTo>
                <a:lnTo>
                  <a:pt x="36004" y="1102474"/>
                </a:lnTo>
                <a:lnTo>
                  <a:pt x="1013472" y="1102474"/>
                </a:lnTo>
                <a:lnTo>
                  <a:pt x="1027449" y="1099634"/>
                </a:lnTo>
                <a:lnTo>
                  <a:pt x="1038893" y="1091901"/>
                </a:lnTo>
                <a:lnTo>
                  <a:pt x="1046625" y="1080453"/>
                </a:lnTo>
                <a:lnTo>
                  <a:pt x="1049464" y="1066469"/>
                </a:lnTo>
                <a:lnTo>
                  <a:pt x="1049464" y="36004"/>
                </a:lnTo>
                <a:lnTo>
                  <a:pt x="1046625" y="22025"/>
                </a:lnTo>
                <a:lnTo>
                  <a:pt x="1038893" y="10577"/>
                </a:lnTo>
                <a:lnTo>
                  <a:pt x="1027449" y="2841"/>
                </a:lnTo>
                <a:lnTo>
                  <a:pt x="1013472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42449" y="8550752"/>
            <a:ext cx="1049655" cy="1102995"/>
          </a:xfrm>
          <a:custGeom>
            <a:avLst/>
            <a:gdLst/>
            <a:ahLst/>
            <a:cxnLst/>
            <a:rect l="l" t="t" r="r" b="b"/>
            <a:pathLst>
              <a:path w="1049654" h="1102995">
                <a:moveTo>
                  <a:pt x="1049464" y="1066469"/>
                </a:moveTo>
                <a:lnTo>
                  <a:pt x="1046625" y="1080453"/>
                </a:lnTo>
                <a:lnTo>
                  <a:pt x="1038893" y="1091901"/>
                </a:lnTo>
                <a:lnTo>
                  <a:pt x="1027449" y="1099634"/>
                </a:lnTo>
                <a:lnTo>
                  <a:pt x="1013472" y="1102474"/>
                </a:lnTo>
                <a:lnTo>
                  <a:pt x="36004" y="1102474"/>
                </a:lnTo>
                <a:lnTo>
                  <a:pt x="22025" y="1099634"/>
                </a:lnTo>
                <a:lnTo>
                  <a:pt x="10577" y="1091901"/>
                </a:lnTo>
                <a:lnTo>
                  <a:pt x="2841" y="1080453"/>
                </a:lnTo>
                <a:lnTo>
                  <a:pt x="0" y="1066469"/>
                </a:lnTo>
                <a:lnTo>
                  <a:pt x="0" y="36004"/>
                </a:lnTo>
                <a:lnTo>
                  <a:pt x="2841" y="22025"/>
                </a:lnTo>
                <a:lnTo>
                  <a:pt x="10577" y="10577"/>
                </a:lnTo>
                <a:lnTo>
                  <a:pt x="22025" y="2841"/>
                </a:lnTo>
                <a:lnTo>
                  <a:pt x="36004" y="0"/>
                </a:lnTo>
                <a:lnTo>
                  <a:pt x="1013472" y="0"/>
                </a:lnTo>
                <a:lnTo>
                  <a:pt x="1027449" y="2841"/>
                </a:lnTo>
                <a:lnTo>
                  <a:pt x="1038893" y="10577"/>
                </a:lnTo>
                <a:lnTo>
                  <a:pt x="1046625" y="22025"/>
                </a:lnTo>
                <a:lnTo>
                  <a:pt x="1049464" y="36004"/>
                </a:lnTo>
                <a:lnTo>
                  <a:pt x="1049464" y="1066469"/>
                </a:lnTo>
                <a:close/>
              </a:path>
            </a:pathLst>
          </a:custGeom>
          <a:ln w="1270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11484" y="8550681"/>
            <a:ext cx="5234940" cy="1100455"/>
          </a:xfrm>
          <a:custGeom>
            <a:avLst/>
            <a:gdLst/>
            <a:ahLst/>
            <a:cxnLst/>
            <a:rect l="l" t="t" r="r" b="b"/>
            <a:pathLst>
              <a:path w="5234940" h="1100454">
                <a:moveTo>
                  <a:pt x="5198694" y="0"/>
                </a:moveTo>
                <a:lnTo>
                  <a:pt x="36004" y="0"/>
                </a:lnTo>
                <a:lnTo>
                  <a:pt x="22025" y="2839"/>
                </a:lnTo>
                <a:lnTo>
                  <a:pt x="10577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1064209"/>
                </a:lnTo>
                <a:lnTo>
                  <a:pt x="2841" y="1078193"/>
                </a:lnTo>
                <a:lnTo>
                  <a:pt x="10577" y="1089640"/>
                </a:lnTo>
                <a:lnTo>
                  <a:pt x="22025" y="1097374"/>
                </a:lnTo>
                <a:lnTo>
                  <a:pt x="36004" y="1100213"/>
                </a:lnTo>
                <a:lnTo>
                  <a:pt x="5198694" y="1100213"/>
                </a:lnTo>
                <a:lnTo>
                  <a:pt x="5212670" y="1097374"/>
                </a:lnTo>
                <a:lnTo>
                  <a:pt x="5224114" y="1089640"/>
                </a:lnTo>
                <a:lnTo>
                  <a:pt x="5231846" y="1078193"/>
                </a:lnTo>
                <a:lnTo>
                  <a:pt x="5234686" y="1064209"/>
                </a:lnTo>
                <a:lnTo>
                  <a:pt x="5234686" y="36004"/>
                </a:lnTo>
                <a:lnTo>
                  <a:pt x="5231846" y="22020"/>
                </a:lnTo>
                <a:lnTo>
                  <a:pt x="5224114" y="10572"/>
                </a:lnTo>
                <a:lnTo>
                  <a:pt x="5212670" y="2839"/>
                </a:lnTo>
                <a:lnTo>
                  <a:pt x="5198694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511484" y="8550681"/>
            <a:ext cx="5234940" cy="1100455"/>
          </a:xfrm>
          <a:custGeom>
            <a:avLst/>
            <a:gdLst/>
            <a:ahLst/>
            <a:cxnLst/>
            <a:rect l="l" t="t" r="r" b="b"/>
            <a:pathLst>
              <a:path w="5234940" h="1100454">
                <a:moveTo>
                  <a:pt x="5234686" y="1064209"/>
                </a:moveTo>
                <a:lnTo>
                  <a:pt x="5231846" y="1078193"/>
                </a:lnTo>
                <a:lnTo>
                  <a:pt x="5224114" y="1089640"/>
                </a:lnTo>
                <a:lnTo>
                  <a:pt x="5212670" y="1097374"/>
                </a:lnTo>
                <a:lnTo>
                  <a:pt x="5198694" y="1100213"/>
                </a:lnTo>
                <a:lnTo>
                  <a:pt x="36004" y="1100213"/>
                </a:lnTo>
                <a:lnTo>
                  <a:pt x="22025" y="1097374"/>
                </a:lnTo>
                <a:lnTo>
                  <a:pt x="10577" y="1089640"/>
                </a:lnTo>
                <a:lnTo>
                  <a:pt x="2841" y="1078193"/>
                </a:lnTo>
                <a:lnTo>
                  <a:pt x="0" y="1064209"/>
                </a:lnTo>
                <a:lnTo>
                  <a:pt x="0" y="36004"/>
                </a:lnTo>
                <a:lnTo>
                  <a:pt x="2841" y="22020"/>
                </a:lnTo>
                <a:lnTo>
                  <a:pt x="10577" y="10572"/>
                </a:lnTo>
                <a:lnTo>
                  <a:pt x="22025" y="2839"/>
                </a:lnTo>
                <a:lnTo>
                  <a:pt x="36004" y="0"/>
                </a:lnTo>
                <a:lnTo>
                  <a:pt x="5198694" y="0"/>
                </a:lnTo>
                <a:lnTo>
                  <a:pt x="5212670" y="2839"/>
                </a:lnTo>
                <a:lnTo>
                  <a:pt x="5224114" y="10572"/>
                </a:lnTo>
                <a:lnTo>
                  <a:pt x="5231846" y="22020"/>
                </a:lnTo>
                <a:lnTo>
                  <a:pt x="5234686" y="36004"/>
                </a:lnTo>
                <a:lnTo>
                  <a:pt x="5234686" y="1064209"/>
                </a:lnTo>
                <a:close/>
              </a:path>
            </a:pathLst>
          </a:custGeom>
          <a:ln w="1270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983851" y="8550681"/>
            <a:ext cx="1858010" cy="1100455"/>
          </a:xfrm>
          <a:custGeom>
            <a:avLst/>
            <a:gdLst/>
            <a:ahLst/>
            <a:cxnLst/>
            <a:rect l="l" t="t" r="r" b="b"/>
            <a:pathLst>
              <a:path w="1858009" h="1100454">
                <a:moveTo>
                  <a:pt x="1821395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1064209"/>
                </a:lnTo>
                <a:lnTo>
                  <a:pt x="2839" y="1078193"/>
                </a:lnTo>
                <a:lnTo>
                  <a:pt x="10572" y="1089640"/>
                </a:lnTo>
                <a:lnTo>
                  <a:pt x="22020" y="1097374"/>
                </a:lnTo>
                <a:lnTo>
                  <a:pt x="36004" y="1100213"/>
                </a:lnTo>
                <a:lnTo>
                  <a:pt x="1821395" y="1100213"/>
                </a:lnTo>
                <a:lnTo>
                  <a:pt x="1835372" y="1097374"/>
                </a:lnTo>
                <a:lnTo>
                  <a:pt x="1846816" y="1089640"/>
                </a:lnTo>
                <a:lnTo>
                  <a:pt x="1854548" y="1078193"/>
                </a:lnTo>
                <a:lnTo>
                  <a:pt x="1857387" y="1064209"/>
                </a:lnTo>
                <a:lnTo>
                  <a:pt x="1857387" y="36004"/>
                </a:lnTo>
                <a:lnTo>
                  <a:pt x="1854548" y="22020"/>
                </a:lnTo>
                <a:lnTo>
                  <a:pt x="1846816" y="10572"/>
                </a:lnTo>
                <a:lnTo>
                  <a:pt x="1835372" y="2839"/>
                </a:lnTo>
                <a:lnTo>
                  <a:pt x="182139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83851" y="8550681"/>
            <a:ext cx="1858010" cy="1100455"/>
          </a:xfrm>
          <a:custGeom>
            <a:avLst/>
            <a:gdLst/>
            <a:ahLst/>
            <a:cxnLst/>
            <a:rect l="l" t="t" r="r" b="b"/>
            <a:pathLst>
              <a:path w="1858009" h="1100454">
                <a:moveTo>
                  <a:pt x="1857387" y="1064209"/>
                </a:moveTo>
                <a:lnTo>
                  <a:pt x="1854548" y="1078193"/>
                </a:lnTo>
                <a:lnTo>
                  <a:pt x="1846816" y="1089640"/>
                </a:lnTo>
                <a:lnTo>
                  <a:pt x="1835372" y="1097374"/>
                </a:lnTo>
                <a:lnTo>
                  <a:pt x="1821395" y="1100213"/>
                </a:lnTo>
                <a:lnTo>
                  <a:pt x="36004" y="1100213"/>
                </a:lnTo>
                <a:lnTo>
                  <a:pt x="22020" y="1097374"/>
                </a:lnTo>
                <a:lnTo>
                  <a:pt x="10572" y="1089640"/>
                </a:lnTo>
                <a:lnTo>
                  <a:pt x="2839" y="1078193"/>
                </a:lnTo>
                <a:lnTo>
                  <a:pt x="0" y="1064209"/>
                </a:lnTo>
                <a:lnTo>
                  <a:pt x="0" y="36004"/>
                </a:lnTo>
                <a:lnTo>
                  <a:pt x="2839" y="22020"/>
                </a:lnTo>
                <a:lnTo>
                  <a:pt x="10572" y="10572"/>
                </a:lnTo>
                <a:lnTo>
                  <a:pt x="22020" y="2839"/>
                </a:lnTo>
                <a:lnTo>
                  <a:pt x="36004" y="0"/>
                </a:lnTo>
                <a:lnTo>
                  <a:pt x="1821395" y="0"/>
                </a:lnTo>
                <a:lnTo>
                  <a:pt x="1835372" y="2839"/>
                </a:lnTo>
                <a:lnTo>
                  <a:pt x="1846816" y="10572"/>
                </a:lnTo>
                <a:lnTo>
                  <a:pt x="1854548" y="22020"/>
                </a:lnTo>
                <a:lnTo>
                  <a:pt x="1857387" y="36004"/>
                </a:lnTo>
                <a:lnTo>
                  <a:pt x="1857387" y="1064209"/>
                </a:lnTo>
                <a:close/>
              </a:path>
            </a:pathLst>
          </a:custGeom>
          <a:ln w="1270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171070" y="8550681"/>
            <a:ext cx="963294" cy="1100455"/>
          </a:xfrm>
          <a:custGeom>
            <a:avLst/>
            <a:gdLst/>
            <a:ahLst/>
            <a:cxnLst/>
            <a:rect l="l" t="t" r="r" b="b"/>
            <a:pathLst>
              <a:path w="963294" h="1100454">
                <a:moveTo>
                  <a:pt x="927277" y="0"/>
                </a:moveTo>
                <a:lnTo>
                  <a:pt x="35991" y="0"/>
                </a:lnTo>
                <a:lnTo>
                  <a:pt x="22020" y="2839"/>
                </a:lnTo>
                <a:lnTo>
                  <a:pt x="10575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1064209"/>
                </a:lnTo>
                <a:lnTo>
                  <a:pt x="2841" y="1078193"/>
                </a:lnTo>
                <a:lnTo>
                  <a:pt x="10575" y="1089640"/>
                </a:lnTo>
                <a:lnTo>
                  <a:pt x="22020" y="1097374"/>
                </a:lnTo>
                <a:lnTo>
                  <a:pt x="35991" y="1100213"/>
                </a:lnTo>
                <a:lnTo>
                  <a:pt x="927277" y="1100213"/>
                </a:lnTo>
                <a:lnTo>
                  <a:pt x="941254" y="1097374"/>
                </a:lnTo>
                <a:lnTo>
                  <a:pt x="952698" y="1089640"/>
                </a:lnTo>
                <a:lnTo>
                  <a:pt x="960430" y="1078193"/>
                </a:lnTo>
                <a:lnTo>
                  <a:pt x="963269" y="1064209"/>
                </a:lnTo>
                <a:lnTo>
                  <a:pt x="963269" y="36004"/>
                </a:lnTo>
                <a:lnTo>
                  <a:pt x="960430" y="22020"/>
                </a:lnTo>
                <a:lnTo>
                  <a:pt x="952698" y="10572"/>
                </a:lnTo>
                <a:lnTo>
                  <a:pt x="941254" y="2839"/>
                </a:lnTo>
                <a:lnTo>
                  <a:pt x="927277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171070" y="8550681"/>
            <a:ext cx="963294" cy="1100455"/>
          </a:xfrm>
          <a:custGeom>
            <a:avLst/>
            <a:gdLst/>
            <a:ahLst/>
            <a:cxnLst/>
            <a:rect l="l" t="t" r="r" b="b"/>
            <a:pathLst>
              <a:path w="963294" h="1100454">
                <a:moveTo>
                  <a:pt x="963269" y="1064209"/>
                </a:moveTo>
                <a:lnTo>
                  <a:pt x="960430" y="1078193"/>
                </a:lnTo>
                <a:lnTo>
                  <a:pt x="952698" y="1089640"/>
                </a:lnTo>
                <a:lnTo>
                  <a:pt x="941254" y="1097374"/>
                </a:lnTo>
                <a:lnTo>
                  <a:pt x="927277" y="1100213"/>
                </a:lnTo>
                <a:lnTo>
                  <a:pt x="35991" y="1100213"/>
                </a:lnTo>
                <a:lnTo>
                  <a:pt x="22020" y="1097374"/>
                </a:lnTo>
                <a:lnTo>
                  <a:pt x="10575" y="1089640"/>
                </a:lnTo>
                <a:lnTo>
                  <a:pt x="2841" y="1078193"/>
                </a:lnTo>
                <a:lnTo>
                  <a:pt x="0" y="1064209"/>
                </a:lnTo>
                <a:lnTo>
                  <a:pt x="0" y="36004"/>
                </a:lnTo>
                <a:lnTo>
                  <a:pt x="2841" y="22020"/>
                </a:lnTo>
                <a:lnTo>
                  <a:pt x="10575" y="10572"/>
                </a:lnTo>
                <a:lnTo>
                  <a:pt x="22020" y="2839"/>
                </a:lnTo>
                <a:lnTo>
                  <a:pt x="35991" y="0"/>
                </a:lnTo>
                <a:lnTo>
                  <a:pt x="927277" y="0"/>
                </a:lnTo>
                <a:lnTo>
                  <a:pt x="941254" y="2839"/>
                </a:lnTo>
                <a:lnTo>
                  <a:pt x="952698" y="10572"/>
                </a:lnTo>
                <a:lnTo>
                  <a:pt x="960430" y="22020"/>
                </a:lnTo>
                <a:lnTo>
                  <a:pt x="963269" y="36004"/>
                </a:lnTo>
                <a:lnTo>
                  <a:pt x="963269" y="1064209"/>
                </a:lnTo>
                <a:close/>
              </a:path>
            </a:pathLst>
          </a:custGeom>
          <a:ln w="1270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421931" y="8550681"/>
            <a:ext cx="1017905" cy="1100455"/>
          </a:xfrm>
          <a:custGeom>
            <a:avLst/>
            <a:gdLst/>
            <a:ahLst/>
            <a:cxnLst/>
            <a:rect l="l" t="t" r="r" b="b"/>
            <a:pathLst>
              <a:path w="1017905" h="1100454">
                <a:moveTo>
                  <a:pt x="981595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1064209"/>
                </a:lnTo>
                <a:lnTo>
                  <a:pt x="2839" y="1078193"/>
                </a:lnTo>
                <a:lnTo>
                  <a:pt x="10571" y="1089640"/>
                </a:lnTo>
                <a:lnTo>
                  <a:pt x="22015" y="1097374"/>
                </a:lnTo>
                <a:lnTo>
                  <a:pt x="35991" y="1100213"/>
                </a:lnTo>
                <a:lnTo>
                  <a:pt x="981595" y="1100213"/>
                </a:lnTo>
                <a:lnTo>
                  <a:pt x="995572" y="1097374"/>
                </a:lnTo>
                <a:lnTo>
                  <a:pt x="1007016" y="1089640"/>
                </a:lnTo>
                <a:lnTo>
                  <a:pt x="1014748" y="1078193"/>
                </a:lnTo>
                <a:lnTo>
                  <a:pt x="1017587" y="1064209"/>
                </a:lnTo>
                <a:lnTo>
                  <a:pt x="1017587" y="36004"/>
                </a:lnTo>
                <a:lnTo>
                  <a:pt x="1014748" y="22020"/>
                </a:lnTo>
                <a:lnTo>
                  <a:pt x="1007016" y="10572"/>
                </a:lnTo>
                <a:lnTo>
                  <a:pt x="995572" y="2839"/>
                </a:lnTo>
                <a:lnTo>
                  <a:pt x="98159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421931" y="8550681"/>
            <a:ext cx="1017905" cy="1100455"/>
          </a:xfrm>
          <a:custGeom>
            <a:avLst/>
            <a:gdLst/>
            <a:ahLst/>
            <a:cxnLst/>
            <a:rect l="l" t="t" r="r" b="b"/>
            <a:pathLst>
              <a:path w="1017905" h="1100454">
                <a:moveTo>
                  <a:pt x="1017587" y="1064209"/>
                </a:moveTo>
                <a:lnTo>
                  <a:pt x="1014748" y="1078193"/>
                </a:lnTo>
                <a:lnTo>
                  <a:pt x="1007016" y="1089640"/>
                </a:lnTo>
                <a:lnTo>
                  <a:pt x="995572" y="1097374"/>
                </a:lnTo>
                <a:lnTo>
                  <a:pt x="981595" y="1100213"/>
                </a:lnTo>
                <a:lnTo>
                  <a:pt x="35991" y="1100213"/>
                </a:lnTo>
                <a:lnTo>
                  <a:pt x="22015" y="1097374"/>
                </a:lnTo>
                <a:lnTo>
                  <a:pt x="10571" y="1089640"/>
                </a:lnTo>
                <a:lnTo>
                  <a:pt x="2839" y="1078193"/>
                </a:lnTo>
                <a:lnTo>
                  <a:pt x="0" y="1064209"/>
                </a:lnTo>
                <a:lnTo>
                  <a:pt x="0" y="36004"/>
                </a:lnTo>
                <a:lnTo>
                  <a:pt x="2839" y="22020"/>
                </a:lnTo>
                <a:lnTo>
                  <a:pt x="10571" y="10572"/>
                </a:lnTo>
                <a:lnTo>
                  <a:pt x="22015" y="2839"/>
                </a:lnTo>
                <a:lnTo>
                  <a:pt x="35991" y="0"/>
                </a:lnTo>
                <a:lnTo>
                  <a:pt x="981595" y="0"/>
                </a:lnTo>
                <a:lnTo>
                  <a:pt x="995572" y="2839"/>
                </a:lnTo>
                <a:lnTo>
                  <a:pt x="1007016" y="10572"/>
                </a:lnTo>
                <a:lnTo>
                  <a:pt x="1014748" y="22020"/>
                </a:lnTo>
                <a:lnTo>
                  <a:pt x="1017587" y="36004"/>
                </a:lnTo>
                <a:lnTo>
                  <a:pt x="1017587" y="1064209"/>
                </a:lnTo>
                <a:close/>
              </a:path>
            </a:pathLst>
          </a:custGeom>
          <a:ln w="1270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76046" y="7989303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4">
                <a:moveTo>
                  <a:pt x="323011" y="220484"/>
                </a:moveTo>
                <a:lnTo>
                  <a:pt x="111328" y="220484"/>
                </a:lnTo>
                <a:lnTo>
                  <a:pt x="111328" y="432054"/>
                </a:lnTo>
                <a:lnTo>
                  <a:pt x="323011" y="432054"/>
                </a:lnTo>
                <a:lnTo>
                  <a:pt x="323011" y="220484"/>
                </a:lnTo>
                <a:close/>
              </a:path>
              <a:path w="434975" h="432434">
                <a:moveTo>
                  <a:pt x="217170" y="0"/>
                </a:moveTo>
                <a:lnTo>
                  <a:pt x="0" y="220484"/>
                </a:lnTo>
                <a:lnTo>
                  <a:pt x="434390" y="220484"/>
                </a:lnTo>
                <a:lnTo>
                  <a:pt x="217170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661827" y="7989303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4">
                <a:moveTo>
                  <a:pt x="323037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37" y="432054"/>
                </a:lnTo>
                <a:lnTo>
                  <a:pt x="323037" y="220484"/>
                </a:lnTo>
                <a:close/>
              </a:path>
              <a:path w="434975" h="432434">
                <a:moveTo>
                  <a:pt x="217195" y="0"/>
                </a:moveTo>
                <a:lnTo>
                  <a:pt x="0" y="220484"/>
                </a:lnTo>
                <a:lnTo>
                  <a:pt x="434416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7840" y="5453024"/>
            <a:ext cx="14133830" cy="1166495"/>
          </a:xfrm>
          <a:custGeom>
            <a:avLst/>
            <a:gdLst/>
            <a:ahLst/>
            <a:cxnLst/>
            <a:rect l="l" t="t" r="r" b="b"/>
            <a:pathLst>
              <a:path w="14133830" h="1166495">
                <a:moveTo>
                  <a:pt x="14061439" y="0"/>
                </a:moveTo>
                <a:lnTo>
                  <a:pt x="72008" y="0"/>
                </a:lnTo>
                <a:lnTo>
                  <a:pt x="44041" y="5680"/>
                </a:lnTo>
                <a:lnTo>
                  <a:pt x="21145" y="21148"/>
                </a:lnTo>
                <a:lnTo>
                  <a:pt x="5679" y="44041"/>
                </a:lnTo>
                <a:lnTo>
                  <a:pt x="0" y="71996"/>
                </a:lnTo>
                <a:lnTo>
                  <a:pt x="0" y="1094422"/>
                </a:lnTo>
                <a:lnTo>
                  <a:pt x="5679" y="1122377"/>
                </a:lnTo>
                <a:lnTo>
                  <a:pt x="21145" y="1145270"/>
                </a:lnTo>
                <a:lnTo>
                  <a:pt x="44041" y="1160737"/>
                </a:lnTo>
                <a:lnTo>
                  <a:pt x="72008" y="1166418"/>
                </a:lnTo>
                <a:lnTo>
                  <a:pt x="14061439" y="1166418"/>
                </a:lnTo>
                <a:lnTo>
                  <a:pt x="14089402" y="1160737"/>
                </a:lnTo>
                <a:lnTo>
                  <a:pt x="14112298" y="1145270"/>
                </a:lnTo>
                <a:lnTo>
                  <a:pt x="14127767" y="1122377"/>
                </a:lnTo>
                <a:lnTo>
                  <a:pt x="14133448" y="1094422"/>
                </a:lnTo>
                <a:lnTo>
                  <a:pt x="14133448" y="71996"/>
                </a:lnTo>
                <a:lnTo>
                  <a:pt x="14127767" y="44041"/>
                </a:lnTo>
                <a:lnTo>
                  <a:pt x="14112298" y="21148"/>
                </a:lnTo>
                <a:lnTo>
                  <a:pt x="14089402" y="5680"/>
                </a:lnTo>
                <a:lnTo>
                  <a:pt x="14061439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97840" y="5453024"/>
            <a:ext cx="14133830" cy="1166495"/>
          </a:xfrm>
          <a:custGeom>
            <a:avLst/>
            <a:gdLst/>
            <a:ahLst/>
            <a:cxnLst/>
            <a:rect l="l" t="t" r="r" b="b"/>
            <a:pathLst>
              <a:path w="14133830" h="1166495">
                <a:moveTo>
                  <a:pt x="14133448" y="1094422"/>
                </a:moveTo>
                <a:lnTo>
                  <a:pt x="14127767" y="1122377"/>
                </a:lnTo>
                <a:lnTo>
                  <a:pt x="14112298" y="1145270"/>
                </a:lnTo>
                <a:lnTo>
                  <a:pt x="14089402" y="1160737"/>
                </a:lnTo>
                <a:lnTo>
                  <a:pt x="14061439" y="1166418"/>
                </a:lnTo>
                <a:lnTo>
                  <a:pt x="72008" y="1166418"/>
                </a:lnTo>
                <a:lnTo>
                  <a:pt x="44041" y="1160737"/>
                </a:lnTo>
                <a:lnTo>
                  <a:pt x="21145" y="1145270"/>
                </a:lnTo>
                <a:lnTo>
                  <a:pt x="5679" y="1122377"/>
                </a:lnTo>
                <a:lnTo>
                  <a:pt x="0" y="1094422"/>
                </a:lnTo>
                <a:lnTo>
                  <a:pt x="0" y="71996"/>
                </a:lnTo>
                <a:lnTo>
                  <a:pt x="5679" y="44041"/>
                </a:lnTo>
                <a:lnTo>
                  <a:pt x="21145" y="21148"/>
                </a:lnTo>
                <a:lnTo>
                  <a:pt x="44041" y="5680"/>
                </a:lnTo>
                <a:lnTo>
                  <a:pt x="72008" y="0"/>
                </a:lnTo>
                <a:lnTo>
                  <a:pt x="14061439" y="0"/>
                </a:lnTo>
                <a:lnTo>
                  <a:pt x="14089402" y="5680"/>
                </a:lnTo>
                <a:lnTo>
                  <a:pt x="14112298" y="21148"/>
                </a:lnTo>
                <a:lnTo>
                  <a:pt x="14127767" y="44041"/>
                </a:lnTo>
                <a:lnTo>
                  <a:pt x="14133448" y="71996"/>
                </a:lnTo>
                <a:lnTo>
                  <a:pt x="14133448" y="1094422"/>
                </a:lnTo>
                <a:close/>
              </a:path>
            </a:pathLst>
          </a:custGeom>
          <a:ln w="6350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965993" y="5870092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厂商平台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024390" y="5557722"/>
            <a:ext cx="1800225" cy="962025"/>
          </a:xfrm>
          <a:custGeom>
            <a:avLst/>
            <a:gdLst/>
            <a:ahLst/>
            <a:cxnLst/>
            <a:rect l="l" t="t" r="r" b="b"/>
            <a:pathLst>
              <a:path w="1800225" h="962025">
                <a:moveTo>
                  <a:pt x="1763966" y="0"/>
                </a:moveTo>
                <a:lnTo>
                  <a:pt x="36004" y="0"/>
                </a:lnTo>
                <a:lnTo>
                  <a:pt x="22025" y="2839"/>
                </a:lnTo>
                <a:lnTo>
                  <a:pt x="10577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925550"/>
                </a:lnTo>
                <a:lnTo>
                  <a:pt x="2841" y="939534"/>
                </a:lnTo>
                <a:lnTo>
                  <a:pt x="10577" y="950982"/>
                </a:lnTo>
                <a:lnTo>
                  <a:pt x="22025" y="958715"/>
                </a:lnTo>
                <a:lnTo>
                  <a:pt x="36004" y="961555"/>
                </a:lnTo>
                <a:lnTo>
                  <a:pt x="1763966" y="961555"/>
                </a:lnTo>
                <a:lnTo>
                  <a:pt x="1777943" y="958715"/>
                </a:lnTo>
                <a:lnTo>
                  <a:pt x="1789387" y="950982"/>
                </a:lnTo>
                <a:lnTo>
                  <a:pt x="1797118" y="939534"/>
                </a:lnTo>
                <a:lnTo>
                  <a:pt x="1799958" y="925550"/>
                </a:lnTo>
                <a:lnTo>
                  <a:pt x="1799958" y="36004"/>
                </a:lnTo>
                <a:lnTo>
                  <a:pt x="1797118" y="22020"/>
                </a:lnTo>
                <a:lnTo>
                  <a:pt x="1789387" y="10572"/>
                </a:lnTo>
                <a:lnTo>
                  <a:pt x="1777943" y="2839"/>
                </a:lnTo>
                <a:lnTo>
                  <a:pt x="1763966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420795" y="5900902"/>
            <a:ext cx="10414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门禁中间件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327929" y="5557722"/>
            <a:ext cx="2551430" cy="962025"/>
          </a:xfrm>
          <a:custGeom>
            <a:avLst/>
            <a:gdLst/>
            <a:ahLst/>
            <a:cxnLst/>
            <a:rect l="l" t="t" r="r" b="b"/>
            <a:pathLst>
              <a:path w="2551429" h="962025">
                <a:moveTo>
                  <a:pt x="2515247" y="0"/>
                </a:moveTo>
                <a:lnTo>
                  <a:pt x="36004" y="0"/>
                </a:lnTo>
                <a:lnTo>
                  <a:pt x="22025" y="2839"/>
                </a:lnTo>
                <a:lnTo>
                  <a:pt x="10577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925550"/>
                </a:lnTo>
                <a:lnTo>
                  <a:pt x="2841" y="939534"/>
                </a:lnTo>
                <a:lnTo>
                  <a:pt x="10577" y="950982"/>
                </a:lnTo>
                <a:lnTo>
                  <a:pt x="22025" y="958715"/>
                </a:lnTo>
                <a:lnTo>
                  <a:pt x="36004" y="961555"/>
                </a:lnTo>
                <a:lnTo>
                  <a:pt x="2515247" y="961555"/>
                </a:lnTo>
                <a:lnTo>
                  <a:pt x="2529224" y="958715"/>
                </a:lnTo>
                <a:lnTo>
                  <a:pt x="2540668" y="950982"/>
                </a:lnTo>
                <a:lnTo>
                  <a:pt x="2548400" y="939534"/>
                </a:lnTo>
                <a:lnTo>
                  <a:pt x="2551239" y="925550"/>
                </a:lnTo>
                <a:lnTo>
                  <a:pt x="2551239" y="36004"/>
                </a:lnTo>
                <a:lnTo>
                  <a:pt x="2548400" y="22020"/>
                </a:lnTo>
                <a:lnTo>
                  <a:pt x="2540668" y="10572"/>
                </a:lnTo>
                <a:lnTo>
                  <a:pt x="2529224" y="2839"/>
                </a:lnTo>
                <a:lnTo>
                  <a:pt x="2515247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898375" y="5900902"/>
            <a:ext cx="13766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dirty="0" smtClean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600" dirty="0" smtClean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网管平台</a:t>
            </a:r>
            <a:endParaRPr sz="16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8455088" y="5557722"/>
            <a:ext cx="3289300" cy="962025"/>
          </a:xfrm>
          <a:custGeom>
            <a:avLst/>
            <a:gdLst/>
            <a:ahLst/>
            <a:cxnLst/>
            <a:rect l="l" t="t" r="r" b="b"/>
            <a:pathLst>
              <a:path w="3289300" h="962025">
                <a:moveTo>
                  <a:pt x="3252901" y="0"/>
                </a:moveTo>
                <a:lnTo>
                  <a:pt x="36004" y="0"/>
                </a:lnTo>
                <a:lnTo>
                  <a:pt x="22025" y="2839"/>
                </a:lnTo>
                <a:lnTo>
                  <a:pt x="10577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925550"/>
                </a:lnTo>
                <a:lnTo>
                  <a:pt x="2841" y="939534"/>
                </a:lnTo>
                <a:lnTo>
                  <a:pt x="10577" y="950982"/>
                </a:lnTo>
                <a:lnTo>
                  <a:pt x="22025" y="958715"/>
                </a:lnTo>
                <a:lnTo>
                  <a:pt x="36004" y="961555"/>
                </a:lnTo>
                <a:lnTo>
                  <a:pt x="3252901" y="961555"/>
                </a:lnTo>
                <a:lnTo>
                  <a:pt x="3266878" y="958715"/>
                </a:lnTo>
                <a:lnTo>
                  <a:pt x="3278322" y="950982"/>
                </a:lnTo>
                <a:lnTo>
                  <a:pt x="3286054" y="939534"/>
                </a:lnTo>
                <a:lnTo>
                  <a:pt x="3288893" y="925550"/>
                </a:lnTo>
                <a:lnTo>
                  <a:pt x="3288893" y="36004"/>
                </a:lnTo>
                <a:lnTo>
                  <a:pt x="3286054" y="22020"/>
                </a:lnTo>
                <a:lnTo>
                  <a:pt x="3278322" y="10572"/>
                </a:lnTo>
                <a:lnTo>
                  <a:pt x="3266878" y="2839"/>
                </a:lnTo>
                <a:lnTo>
                  <a:pt x="3252901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575382" y="5998197"/>
            <a:ext cx="1440180" cy="432434"/>
          </a:xfrm>
          <a:custGeom>
            <a:avLst/>
            <a:gdLst/>
            <a:ahLst/>
            <a:cxnLst/>
            <a:rect l="l" t="t" r="r" b="b"/>
            <a:pathLst>
              <a:path w="1440179" h="432435">
                <a:moveTo>
                  <a:pt x="1404023" y="0"/>
                </a:moveTo>
                <a:lnTo>
                  <a:pt x="36004" y="0"/>
                </a:lnTo>
                <a:lnTo>
                  <a:pt x="22025" y="2841"/>
                </a:lnTo>
                <a:lnTo>
                  <a:pt x="10577" y="10577"/>
                </a:lnTo>
                <a:lnTo>
                  <a:pt x="2841" y="22025"/>
                </a:lnTo>
                <a:lnTo>
                  <a:pt x="0" y="36004"/>
                </a:lnTo>
                <a:lnTo>
                  <a:pt x="0" y="395998"/>
                </a:lnTo>
                <a:lnTo>
                  <a:pt x="2841" y="409982"/>
                </a:lnTo>
                <a:lnTo>
                  <a:pt x="10577" y="421430"/>
                </a:lnTo>
                <a:lnTo>
                  <a:pt x="22025" y="429163"/>
                </a:lnTo>
                <a:lnTo>
                  <a:pt x="36004" y="432003"/>
                </a:lnTo>
                <a:lnTo>
                  <a:pt x="1404023" y="432003"/>
                </a:lnTo>
                <a:lnTo>
                  <a:pt x="1417999" y="429163"/>
                </a:lnTo>
                <a:lnTo>
                  <a:pt x="1429443" y="421430"/>
                </a:lnTo>
                <a:lnTo>
                  <a:pt x="1437175" y="409982"/>
                </a:lnTo>
                <a:lnTo>
                  <a:pt x="1440014" y="395998"/>
                </a:lnTo>
                <a:lnTo>
                  <a:pt x="1440014" y="36004"/>
                </a:lnTo>
                <a:lnTo>
                  <a:pt x="1437175" y="22025"/>
                </a:lnTo>
                <a:lnTo>
                  <a:pt x="1429443" y="10577"/>
                </a:lnTo>
                <a:lnTo>
                  <a:pt x="1417999" y="2841"/>
                </a:lnTo>
                <a:lnTo>
                  <a:pt x="1404023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169156" y="6000305"/>
            <a:ext cx="1440180" cy="432434"/>
          </a:xfrm>
          <a:custGeom>
            <a:avLst/>
            <a:gdLst/>
            <a:ahLst/>
            <a:cxnLst/>
            <a:rect l="l" t="t" r="r" b="b"/>
            <a:pathLst>
              <a:path w="1440179" h="432435">
                <a:moveTo>
                  <a:pt x="1404035" y="0"/>
                </a:moveTo>
                <a:lnTo>
                  <a:pt x="36004" y="0"/>
                </a:lnTo>
                <a:lnTo>
                  <a:pt x="22025" y="2841"/>
                </a:lnTo>
                <a:lnTo>
                  <a:pt x="10577" y="10577"/>
                </a:lnTo>
                <a:lnTo>
                  <a:pt x="2841" y="22025"/>
                </a:lnTo>
                <a:lnTo>
                  <a:pt x="0" y="36004"/>
                </a:lnTo>
                <a:lnTo>
                  <a:pt x="0" y="395998"/>
                </a:lnTo>
                <a:lnTo>
                  <a:pt x="2841" y="409982"/>
                </a:lnTo>
                <a:lnTo>
                  <a:pt x="10577" y="421430"/>
                </a:lnTo>
                <a:lnTo>
                  <a:pt x="22025" y="429163"/>
                </a:lnTo>
                <a:lnTo>
                  <a:pt x="36004" y="432003"/>
                </a:lnTo>
                <a:lnTo>
                  <a:pt x="1404035" y="432003"/>
                </a:lnTo>
                <a:lnTo>
                  <a:pt x="1418012" y="429163"/>
                </a:lnTo>
                <a:lnTo>
                  <a:pt x="1429456" y="421430"/>
                </a:lnTo>
                <a:lnTo>
                  <a:pt x="1437188" y="409982"/>
                </a:lnTo>
                <a:lnTo>
                  <a:pt x="1440027" y="395998"/>
                </a:lnTo>
                <a:lnTo>
                  <a:pt x="1440027" y="36004"/>
                </a:lnTo>
                <a:lnTo>
                  <a:pt x="1437188" y="22025"/>
                </a:lnTo>
                <a:lnTo>
                  <a:pt x="1429456" y="10577"/>
                </a:lnTo>
                <a:lnTo>
                  <a:pt x="1418012" y="2841"/>
                </a:lnTo>
                <a:lnTo>
                  <a:pt x="140403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8776081" y="5629350"/>
            <a:ext cx="2545080" cy="71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第三方应用平台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600"/>
              </a:spcBef>
              <a:tabLst>
                <a:tab pos="1718945" algn="l"/>
              </a:tabLst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消火栓平台	电表平台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2252032" y="5557722"/>
            <a:ext cx="1438910" cy="935990"/>
          </a:xfrm>
          <a:custGeom>
            <a:avLst/>
            <a:gdLst/>
            <a:ahLst/>
            <a:cxnLst/>
            <a:rect l="l" t="t" r="r" b="b"/>
            <a:pathLst>
              <a:path w="1438909" h="935989">
                <a:moveTo>
                  <a:pt x="1402702" y="0"/>
                </a:moveTo>
                <a:lnTo>
                  <a:pt x="35991" y="0"/>
                </a:lnTo>
                <a:lnTo>
                  <a:pt x="22015" y="2839"/>
                </a:lnTo>
                <a:lnTo>
                  <a:pt x="10571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899553"/>
                </a:lnTo>
                <a:lnTo>
                  <a:pt x="2839" y="913537"/>
                </a:lnTo>
                <a:lnTo>
                  <a:pt x="10571" y="924985"/>
                </a:lnTo>
                <a:lnTo>
                  <a:pt x="22015" y="932718"/>
                </a:lnTo>
                <a:lnTo>
                  <a:pt x="35991" y="935558"/>
                </a:lnTo>
                <a:lnTo>
                  <a:pt x="1402702" y="935558"/>
                </a:lnTo>
                <a:lnTo>
                  <a:pt x="1416678" y="932718"/>
                </a:lnTo>
                <a:lnTo>
                  <a:pt x="1428122" y="924985"/>
                </a:lnTo>
                <a:lnTo>
                  <a:pt x="1435854" y="913537"/>
                </a:lnTo>
                <a:lnTo>
                  <a:pt x="1438694" y="899553"/>
                </a:lnTo>
                <a:lnTo>
                  <a:pt x="1438694" y="36004"/>
                </a:lnTo>
                <a:lnTo>
                  <a:pt x="1435854" y="22020"/>
                </a:lnTo>
                <a:lnTo>
                  <a:pt x="1428122" y="10572"/>
                </a:lnTo>
                <a:lnTo>
                  <a:pt x="1416678" y="2839"/>
                </a:lnTo>
                <a:lnTo>
                  <a:pt x="1402702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2450597" y="5900902"/>
            <a:ext cx="10414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摄像头平台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3698887" y="5020969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5">
                <a:moveTo>
                  <a:pt x="323037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37" y="432054"/>
                </a:lnTo>
                <a:lnTo>
                  <a:pt x="323037" y="220484"/>
                </a:lnTo>
                <a:close/>
              </a:path>
              <a:path w="434975" h="432435">
                <a:moveTo>
                  <a:pt x="217195" y="0"/>
                </a:moveTo>
                <a:lnTo>
                  <a:pt x="0" y="220484"/>
                </a:lnTo>
                <a:lnTo>
                  <a:pt x="434416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798202" y="5020969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5">
                <a:moveTo>
                  <a:pt x="323011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11" y="432054"/>
                </a:lnTo>
                <a:lnTo>
                  <a:pt x="323011" y="220484"/>
                </a:lnTo>
                <a:close/>
              </a:path>
              <a:path w="434975" h="432435">
                <a:moveTo>
                  <a:pt x="217195" y="0"/>
                </a:moveTo>
                <a:lnTo>
                  <a:pt x="0" y="220484"/>
                </a:lnTo>
                <a:lnTo>
                  <a:pt x="434390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424447" y="5020969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5">
                <a:moveTo>
                  <a:pt x="323037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37" y="432054"/>
                </a:lnTo>
                <a:lnTo>
                  <a:pt x="323037" y="220484"/>
                </a:lnTo>
                <a:close/>
              </a:path>
              <a:path w="434975" h="432435">
                <a:moveTo>
                  <a:pt x="217195" y="0"/>
                </a:moveTo>
                <a:lnTo>
                  <a:pt x="0" y="220484"/>
                </a:lnTo>
                <a:lnTo>
                  <a:pt x="434416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877901" y="5020969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5">
                <a:moveTo>
                  <a:pt x="323037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37" y="432054"/>
                </a:lnTo>
                <a:lnTo>
                  <a:pt x="323037" y="220484"/>
                </a:lnTo>
                <a:close/>
              </a:path>
              <a:path w="434975" h="432435">
                <a:moveTo>
                  <a:pt x="217195" y="0"/>
                </a:moveTo>
                <a:lnTo>
                  <a:pt x="0" y="220484"/>
                </a:lnTo>
                <a:lnTo>
                  <a:pt x="434416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7840" y="7050899"/>
            <a:ext cx="14133830" cy="944244"/>
          </a:xfrm>
          <a:custGeom>
            <a:avLst/>
            <a:gdLst/>
            <a:ahLst/>
            <a:cxnLst/>
            <a:rect l="l" t="t" r="r" b="b"/>
            <a:pathLst>
              <a:path w="14133830" h="944245">
                <a:moveTo>
                  <a:pt x="14061439" y="0"/>
                </a:moveTo>
                <a:lnTo>
                  <a:pt x="72008" y="0"/>
                </a:lnTo>
                <a:lnTo>
                  <a:pt x="44041" y="5678"/>
                </a:lnTo>
                <a:lnTo>
                  <a:pt x="21145" y="21142"/>
                </a:lnTo>
                <a:lnTo>
                  <a:pt x="5679" y="44030"/>
                </a:lnTo>
                <a:lnTo>
                  <a:pt x="0" y="71983"/>
                </a:lnTo>
                <a:lnTo>
                  <a:pt x="0" y="871816"/>
                </a:lnTo>
                <a:lnTo>
                  <a:pt x="5679" y="899771"/>
                </a:lnTo>
                <a:lnTo>
                  <a:pt x="21145" y="922664"/>
                </a:lnTo>
                <a:lnTo>
                  <a:pt x="44041" y="938132"/>
                </a:lnTo>
                <a:lnTo>
                  <a:pt x="72008" y="943813"/>
                </a:lnTo>
                <a:lnTo>
                  <a:pt x="14061439" y="943813"/>
                </a:lnTo>
                <a:lnTo>
                  <a:pt x="14089402" y="938132"/>
                </a:lnTo>
                <a:lnTo>
                  <a:pt x="14112298" y="922664"/>
                </a:lnTo>
                <a:lnTo>
                  <a:pt x="14127767" y="899771"/>
                </a:lnTo>
                <a:lnTo>
                  <a:pt x="14133448" y="871816"/>
                </a:lnTo>
                <a:lnTo>
                  <a:pt x="14133448" y="71983"/>
                </a:lnTo>
                <a:lnTo>
                  <a:pt x="14127767" y="44030"/>
                </a:lnTo>
                <a:lnTo>
                  <a:pt x="14112298" y="21142"/>
                </a:lnTo>
                <a:lnTo>
                  <a:pt x="14089402" y="5678"/>
                </a:lnTo>
                <a:lnTo>
                  <a:pt x="14061439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97840" y="7050899"/>
            <a:ext cx="14133830" cy="944244"/>
          </a:xfrm>
          <a:custGeom>
            <a:avLst/>
            <a:gdLst/>
            <a:ahLst/>
            <a:cxnLst/>
            <a:rect l="l" t="t" r="r" b="b"/>
            <a:pathLst>
              <a:path w="14133830" h="944245">
                <a:moveTo>
                  <a:pt x="14133448" y="871816"/>
                </a:moveTo>
                <a:lnTo>
                  <a:pt x="14127767" y="899771"/>
                </a:lnTo>
                <a:lnTo>
                  <a:pt x="14112298" y="922664"/>
                </a:lnTo>
                <a:lnTo>
                  <a:pt x="14089402" y="938132"/>
                </a:lnTo>
                <a:lnTo>
                  <a:pt x="14061439" y="943813"/>
                </a:lnTo>
                <a:lnTo>
                  <a:pt x="72008" y="943813"/>
                </a:lnTo>
                <a:lnTo>
                  <a:pt x="44041" y="938132"/>
                </a:lnTo>
                <a:lnTo>
                  <a:pt x="21145" y="922664"/>
                </a:lnTo>
                <a:lnTo>
                  <a:pt x="5679" y="899771"/>
                </a:lnTo>
                <a:lnTo>
                  <a:pt x="0" y="871816"/>
                </a:lnTo>
                <a:lnTo>
                  <a:pt x="0" y="71983"/>
                </a:lnTo>
                <a:lnTo>
                  <a:pt x="5679" y="44030"/>
                </a:lnTo>
                <a:lnTo>
                  <a:pt x="21145" y="21142"/>
                </a:lnTo>
                <a:lnTo>
                  <a:pt x="44041" y="5678"/>
                </a:lnTo>
                <a:lnTo>
                  <a:pt x="72008" y="0"/>
                </a:lnTo>
                <a:lnTo>
                  <a:pt x="14061439" y="0"/>
                </a:lnTo>
                <a:lnTo>
                  <a:pt x="14089402" y="5678"/>
                </a:lnTo>
                <a:lnTo>
                  <a:pt x="14112298" y="21142"/>
                </a:lnTo>
                <a:lnTo>
                  <a:pt x="14127767" y="44030"/>
                </a:lnTo>
                <a:lnTo>
                  <a:pt x="14133448" y="71983"/>
                </a:lnTo>
                <a:lnTo>
                  <a:pt x="14133448" y="871816"/>
                </a:lnTo>
                <a:close/>
              </a:path>
            </a:pathLst>
          </a:custGeom>
          <a:ln w="6349">
            <a:solidFill>
              <a:srgbClr val="878787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1014747" y="7301000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网关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449279" y="7135596"/>
            <a:ext cx="7325359" cy="778510"/>
          </a:xfrm>
          <a:custGeom>
            <a:avLst/>
            <a:gdLst/>
            <a:ahLst/>
            <a:cxnLst/>
            <a:rect l="l" t="t" r="r" b="b"/>
            <a:pathLst>
              <a:path w="7325359" h="778509">
                <a:moveTo>
                  <a:pt x="7289368" y="0"/>
                </a:moveTo>
                <a:lnTo>
                  <a:pt x="36004" y="0"/>
                </a:lnTo>
                <a:lnTo>
                  <a:pt x="22025" y="2841"/>
                </a:lnTo>
                <a:lnTo>
                  <a:pt x="10577" y="10577"/>
                </a:lnTo>
                <a:lnTo>
                  <a:pt x="2841" y="22025"/>
                </a:lnTo>
                <a:lnTo>
                  <a:pt x="0" y="36004"/>
                </a:lnTo>
                <a:lnTo>
                  <a:pt x="0" y="742048"/>
                </a:lnTo>
                <a:lnTo>
                  <a:pt x="2841" y="756032"/>
                </a:lnTo>
                <a:lnTo>
                  <a:pt x="10577" y="767480"/>
                </a:lnTo>
                <a:lnTo>
                  <a:pt x="22025" y="775213"/>
                </a:lnTo>
                <a:lnTo>
                  <a:pt x="36004" y="778052"/>
                </a:lnTo>
                <a:lnTo>
                  <a:pt x="7289368" y="778052"/>
                </a:lnTo>
                <a:lnTo>
                  <a:pt x="7303344" y="775213"/>
                </a:lnTo>
                <a:lnTo>
                  <a:pt x="7314788" y="767480"/>
                </a:lnTo>
                <a:lnTo>
                  <a:pt x="7322520" y="756032"/>
                </a:lnTo>
                <a:lnTo>
                  <a:pt x="7325359" y="742048"/>
                </a:lnTo>
                <a:lnTo>
                  <a:pt x="7325359" y="36004"/>
                </a:lnTo>
                <a:lnTo>
                  <a:pt x="7322520" y="22025"/>
                </a:lnTo>
                <a:lnTo>
                  <a:pt x="7314788" y="10577"/>
                </a:lnTo>
                <a:lnTo>
                  <a:pt x="7303344" y="2841"/>
                </a:lnTo>
                <a:lnTo>
                  <a:pt x="7289368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7541476" y="7385062"/>
            <a:ext cx="9702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 smtClean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网关</a:t>
            </a:r>
            <a:endParaRPr sz="16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2448209" y="6510616"/>
            <a:ext cx="549275" cy="1490345"/>
          </a:xfrm>
          <a:custGeom>
            <a:avLst/>
            <a:gdLst/>
            <a:ahLst/>
            <a:cxnLst/>
            <a:rect l="l" t="t" r="r" b="b"/>
            <a:pathLst>
              <a:path w="549275" h="1490345">
                <a:moveTo>
                  <a:pt x="277444" y="0"/>
                </a:moveTo>
                <a:lnTo>
                  <a:pt x="0" y="260642"/>
                </a:lnTo>
                <a:lnTo>
                  <a:pt x="151218" y="260642"/>
                </a:lnTo>
                <a:lnTo>
                  <a:pt x="151218" y="1489748"/>
                </a:lnTo>
                <a:lnTo>
                  <a:pt x="390969" y="1489748"/>
                </a:lnTo>
                <a:lnTo>
                  <a:pt x="390969" y="264794"/>
                </a:lnTo>
                <a:lnTo>
                  <a:pt x="549249" y="261391"/>
                </a:lnTo>
                <a:lnTo>
                  <a:pt x="27744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35426" y="6510616"/>
            <a:ext cx="549275" cy="1490345"/>
          </a:xfrm>
          <a:custGeom>
            <a:avLst/>
            <a:gdLst/>
            <a:ahLst/>
            <a:cxnLst/>
            <a:rect l="l" t="t" r="r" b="b"/>
            <a:pathLst>
              <a:path w="549275" h="1490345">
                <a:moveTo>
                  <a:pt x="277444" y="0"/>
                </a:moveTo>
                <a:lnTo>
                  <a:pt x="0" y="260642"/>
                </a:lnTo>
                <a:lnTo>
                  <a:pt x="151193" y="260642"/>
                </a:lnTo>
                <a:lnTo>
                  <a:pt x="151193" y="1489748"/>
                </a:lnTo>
                <a:lnTo>
                  <a:pt x="390969" y="1489748"/>
                </a:lnTo>
                <a:lnTo>
                  <a:pt x="390969" y="264794"/>
                </a:lnTo>
                <a:lnTo>
                  <a:pt x="549224" y="261391"/>
                </a:lnTo>
                <a:lnTo>
                  <a:pt x="27744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3721422" y="5019954"/>
            <a:ext cx="499109" cy="2980690"/>
          </a:xfrm>
          <a:custGeom>
            <a:avLst/>
            <a:gdLst/>
            <a:ahLst/>
            <a:cxnLst/>
            <a:rect l="l" t="t" r="r" b="b"/>
            <a:pathLst>
              <a:path w="499109" h="2980690">
                <a:moveTo>
                  <a:pt x="254419" y="0"/>
                </a:moveTo>
                <a:lnTo>
                  <a:pt x="0" y="211607"/>
                </a:lnTo>
                <a:lnTo>
                  <a:pt x="132333" y="211607"/>
                </a:lnTo>
                <a:lnTo>
                  <a:pt x="132333" y="2980410"/>
                </a:lnTo>
                <a:lnTo>
                  <a:pt x="372122" y="2980410"/>
                </a:lnTo>
                <a:lnTo>
                  <a:pt x="372122" y="208038"/>
                </a:lnTo>
                <a:lnTo>
                  <a:pt x="499021" y="207073"/>
                </a:lnTo>
                <a:lnTo>
                  <a:pt x="25441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798202" y="6619442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4">
                <a:moveTo>
                  <a:pt x="323011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11" y="432054"/>
                </a:lnTo>
                <a:lnTo>
                  <a:pt x="323011" y="220484"/>
                </a:lnTo>
                <a:close/>
              </a:path>
              <a:path w="434975" h="432434">
                <a:moveTo>
                  <a:pt x="217195" y="0"/>
                </a:moveTo>
                <a:lnTo>
                  <a:pt x="0" y="220484"/>
                </a:lnTo>
                <a:lnTo>
                  <a:pt x="434390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424447" y="6619442"/>
            <a:ext cx="434975" cy="432434"/>
          </a:xfrm>
          <a:custGeom>
            <a:avLst/>
            <a:gdLst/>
            <a:ahLst/>
            <a:cxnLst/>
            <a:rect l="l" t="t" r="r" b="b"/>
            <a:pathLst>
              <a:path w="434975" h="432434">
                <a:moveTo>
                  <a:pt x="323037" y="220484"/>
                </a:moveTo>
                <a:lnTo>
                  <a:pt x="111353" y="220484"/>
                </a:lnTo>
                <a:lnTo>
                  <a:pt x="111353" y="432054"/>
                </a:lnTo>
                <a:lnTo>
                  <a:pt x="323037" y="432054"/>
                </a:lnTo>
                <a:lnTo>
                  <a:pt x="323037" y="220484"/>
                </a:lnTo>
                <a:close/>
              </a:path>
              <a:path w="434975" h="432434">
                <a:moveTo>
                  <a:pt x="217195" y="0"/>
                </a:moveTo>
                <a:lnTo>
                  <a:pt x="0" y="220484"/>
                </a:lnTo>
                <a:lnTo>
                  <a:pt x="434416" y="220484"/>
                </a:lnTo>
                <a:lnTo>
                  <a:pt x="217195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3543337" y="9326102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门禁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699343" y="9300702"/>
            <a:ext cx="838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无线门磁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989053" y="9300702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烟感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966648" y="9300702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井盖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845488" y="9300702"/>
            <a:ext cx="635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防攀爬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951709" y="9300702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巡更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0101008" y="9300702"/>
            <a:ext cx="635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消火栓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1193208" y="9300702"/>
            <a:ext cx="431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电表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2337427" y="9300702"/>
            <a:ext cx="635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摄像头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3497700" y="9300702"/>
            <a:ext cx="8667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WIFI嗅探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7873313" y="8660891"/>
            <a:ext cx="579247" cy="5049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03308" y="1484286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71" y="0"/>
                </a:moveTo>
                <a:lnTo>
                  <a:pt x="16497" y="0"/>
                </a:lnTo>
                <a:lnTo>
                  <a:pt x="10078" y="1903"/>
                </a:lnTo>
                <a:lnTo>
                  <a:pt x="4833" y="7096"/>
                </a:lnTo>
                <a:lnTo>
                  <a:pt x="1297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7" y="554042"/>
                </a:lnTo>
                <a:lnTo>
                  <a:pt x="4833" y="561744"/>
                </a:lnTo>
                <a:lnTo>
                  <a:pt x="10078" y="566940"/>
                </a:lnTo>
                <a:lnTo>
                  <a:pt x="16497" y="568845"/>
                </a:lnTo>
                <a:lnTo>
                  <a:pt x="397471" y="568845"/>
                </a:lnTo>
                <a:lnTo>
                  <a:pt x="403887" y="566940"/>
                </a:lnTo>
                <a:lnTo>
                  <a:pt x="409122" y="561744"/>
                </a:lnTo>
                <a:lnTo>
                  <a:pt x="412650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50" y="14798"/>
                </a:lnTo>
                <a:lnTo>
                  <a:pt x="409122" y="7096"/>
                </a:lnTo>
                <a:lnTo>
                  <a:pt x="403887" y="1903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25806" y="1515160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1070297" y="1442618"/>
            <a:ext cx="22771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PLATFORM</a:t>
            </a:r>
            <a:r>
              <a:rPr sz="1600" spc="-10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FRAMEWORK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086002" y="1736673"/>
            <a:ext cx="124079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平台框架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3630910" y="479831"/>
            <a:ext cx="914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技术框架图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2577800" y="724890"/>
            <a:ext cx="1002665" cy="180340"/>
          </a:xfrm>
          <a:custGeom>
            <a:avLst/>
            <a:gdLst/>
            <a:ahLst/>
            <a:cxnLst/>
            <a:rect l="l" t="t" r="r" b="b"/>
            <a:pathLst>
              <a:path w="1002665" h="180340">
                <a:moveTo>
                  <a:pt x="1002436" y="179984"/>
                </a:moveTo>
                <a:lnTo>
                  <a:pt x="0" y="179984"/>
                </a:lnTo>
                <a:lnTo>
                  <a:pt x="0" y="0"/>
                </a:lnTo>
                <a:lnTo>
                  <a:pt x="1002436" y="0"/>
                </a:lnTo>
                <a:lnTo>
                  <a:pt x="1002436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3580211" y="724890"/>
            <a:ext cx="960119" cy="180340"/>
          </a:xfrm>
          <a:custGeom>
            <a:avLst/>
            <a:gdLst/>
            <a:ahLst/>
            <a:cxnLst/>
            <a:rect l="l" t="t" r="r" b="b"/>
            <a:pathLst>
              <a:path w="960119" h="180340">
                <a:moveTo>
                  <a:pt x="959764" y="179984"/>
                </a:moveTo>
                <a:lnTo>
                  <a:pt x="0" y="179984"/>
                </a:lnTo>
                <a:lnTo>
                  <a:pt x="0" y="0"/>
                </a:lnTo>
                <a:lnTo>
                  <a:pt x="959764" y="0"/>
                </a:lnTo>
                <a:lnTo>
                  <a:pt x="959764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1623961" y="478624"/>
            <a:ext cx="914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技术框架图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478370" y="72367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80009"/>
                </a:moveTo>
                <a:lnTo>
                  <a:pt x="0" y="180009"/>
                </a:lnTo>
                <a:lnTo>
                  <a:pt x="0" y="0"/>
                </a:lnTo>
                <a:lnTo>
                  <a:pt x="998512" y="0"/>
                </a:lnTo>
                <a:lnTo>
                  <a:pt x="998512" y="180009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476883" y="723671"/>
            <a:ext cx="1038225" cy="180340"/>
          </a:xfrm>
          <a:custGeom>
            <a:avLst/>
            <a:gdLst/>
            <a:ahLst/>
            <a:cxnLst/>
            <a:rect l="l" t="t" r="r" b="b"/>
            <a:pathLst>
              <a:path w="1038225" h="180340">
                <a:moveTo>
                  <a:pt x="1037780" y="180009"/>
                </a:moveTo>
                <a:lnTo>
                  <a:pt x="0" y="180009"/>
                </a:lnTo>
                <a:lnTo>
                  <a:pt x="0" y="0"/>
                </a:lnTo>
                <a:lnTo>
                  <a:pt x="1037780" y="0"/>
                </a:lnTo>
                <a:lnTo>
                  <a:pt x="1037780" y="180009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919061" y="8686314"/>
            <a:ext cx="552336" cy="5586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15812" y="8661659"/>
            <a:ext cx="578154" cy="578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220183" y="8663642"/>
            <a:ext cx="435331" cy="611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819218" y="8618896"/>
            <a:ext cx="521169" cy="6934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346589" y="8587790"/>
            <a:ext cx="841197" cy="7556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33154" y="8660690"/>
            <a:ext cx="269769" cy="6144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210545" y="8648762"/>
            <a:ext cx="330423" cy="6308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2288710" y="8684779"/>
            <a:ext cx="733310" cy="48361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3542137" y="8691041"/>
            <a:ext cx="777159" cy="50847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83013" y="1646364"/>
            <a:ext cx="254635" cy="245110"/>
          </a:xfrm>
          <a:custGeom>
            <a:avLst/>
            <a:gdLst/>
            <a:ahLst/>
            <a:cxnLst/>
            <a:rect l="l" t="t" r="r" b="b"/>
            <a:pathLst>
              <a:path w="254634" h="245110">
                <a:moveTo>
                  <a:pt x="50080" y="28137"/>
                </a:moveTo>
                <a:lnTo>
                  <a:pt x="14225" y="53549"/>
                </a:lnTo>
                <a:lnTo>
                  <a:pt x="12293" y="64909"/>
                </a:lnTo>
                <a:lnTo>
                  <a:pt x="13563" y="70459"/>
                </a:lnTo>
                <a:lnTo>
                  <a:pt x="19189" y="70802"/>
                </a:lnTo>
                <a:lnTo>
                  <a:pt x="38417" y="76034"/>
                </a:lnTo>
                <a:lnTo>
                  <a:pt x="38315" y="80441"/>
                </a:lnTo>
                <a:lnTo>
                  <a:pt x="38785" y="84416"/>
                </a:lnTo>
                <a:lnTo>
                  <a:pt x="36754" y="91149"/>
                </a:lnTo>
                <a:lnTo>
                  <a:pt x="29403" y="99185"/>
                </a:lnTo>
                <a:lnTo>
                  <a:pt x="17047" y="109286"/>
                </a:lnTo>
                <a:lnTo>
                  <a:pt x="0" y="122212"/>
                </a:lnTo>
                <a:lnTo>
                  <a:pt x="122504" y="244703"/>
                </a:lnTo>
                <a:lnTo>
                  <a:pt x="153429" y="207161"/>
                </a:lnTo>
                <a:lnTo>
                  <a:pt x="171221" y="202476"/>
                </a:lnTo>
                <a:lnTo>
                  <a:pt x="224234" y="202476"/>
                </a:lnTo>
                <a:lnTo>
                  <a:pt x="226939" y="198073"/>
                </a:lnTo>
                <a:lnTo>
                  <a:pt x="228646" y="191232"/>
                </a:lnTo>
                <a:lnTo>
                  <a:pt x="227431" y="186232"/>
                </a:lnTo>
                <a:lnTo>
                  <a:pt x="224307" y="180860"/>
                </a:lnTo>
                <a:lnTo>
                  <a:pt x="218694" y="178536"/>
                </a:lnTo>
                <a:lnTo>
                  <a:pt x="203365" y="177800"/>
                </a:lnTo>
                <a:lnTo>
                  <a:pt x="200545" y="172986"/>
                </a:lnTo>
                <a:lnTo>
                  <a:pt x="232887" y="130308"/>
                </a:lnTo>
                <a:lnTo>
                  <a:pt x="254546" y="117322"/>
                </a:lnTo>
                <a:lnTo>
                  <a:pt x="243232" y="96849"/>
                </a:lnTo>
                <a:lnTo>
                  <a:pt x="175171" y="96849"/>
                </a:lnTo>
                <a:lnTo>
                  <a:pt x="167030" y="95430"/>
                </a:lnTo>
                <a:lnTo>
                  <a:pt x="137879" y="66905"/>
                </a:lnTo>
                <a:lnTo>
                  <a:pt x="136707" y="60664"/>
                </a:lnTo>
                <a:lnTo>
                  <a:pt x="137327" y="55880"/>
                </a:lnTo>
                <a:lnTo>
                  <a:pt x="66179" y="55880"/>
                </a:lnTo>
                <a:lnTo>
                  <a:pt x="61810" y="53276"/>
                </a:lnTo>
                <a:lnTo>
                  <a:pt x="62077" y="50647"/>
                </a:lnTo>
                <a:lnTo>
                  <a:pt x="60693" y="38176"/>
                </a:lnTo>
                <a:lnTo>
                  <a:pt x="59778" y="32334"/>
                </a:lnTo>
                <a:lnTo>
                  <a:pt x="55727" y="29806"/>
                </a:lnTo>
                <a:lnTo>
                  <a:pt x="50080" y="28137"/>
                </a:lnTo>
                <a:close/>
              </a:path>
              <a:path w="254634" h="245110">
                <a:moveTo>
                  <a:pt x="224234" y="202476"/>
                </a:moveTo>
                <a:lnTo>
                  <a:pt x="171221" y="202476"/>
                </a:lnTo>
                <a:lnTo>
                  <a:pt x="174269" y="205168"/>
                </a:lnTo>
                <a:lnTo>
                  <a:pt x="178816" y="221132"/>
                </a:lnTo>
                <a:lnTo>
                  <a:pt x="180898" y="227558"/>
                </a:lnTo>
                <a:lnTo>
                  <a:pt x="186423" y="229120"/>
                </a:lnTo>
                <a:lnTo>
                  <a:pt x="191047" y="229421"/>
                </a:lnTo>
                <a:lnTo>
                  <a:pt x="197000" y="227904"/>
                </a:lnTo>
                <a:lnTo>
                  <a:pt x="203923" y="224230"/>
                </a:lnTo>
                <a:lnTo>
                  <a:pt x="211454" y="218059"/>
                </a:lnTo>
                <a:lnTo>
                  <a:pt x="221484" y="206951"/>
                </a:lnTo>
                <a:lnTo>
                  <a:pt x="224234" y="202476"/>
                </a:lnTo>
                <a:close/>
              </a:path>
              <a:path w="254634" h="245110">
                <a:moveTo>
                  <a:pt x="198932" y="59385"/>
                </a:moveTo>
                <a:lnTo>
                  <a:pt x="187299" y="61722"/>
                </a:lnTo>
                <a:lnTo>
                  <a:pt x="188724" y="70802"/>
                </a:lnTo>
                <a:lnTo>
                  <a:pt x="193522" y="87325"/>
                </a:lnTo>
                <a:lnTo>
                  <a:pt x="188760" y="90995"/>
                </a:lnTo>
                <a:lnTo>
                  <a:pt x="182067" y="94957"/>
                </a:lnTo>
                <a:lnTo>
                  <a:pt x="175171" y="96849"/>
                </a:lnTo>
                <a:lnTo>
                  <a:pt x="243232" y="96849"/>
                </a:lnTo>
                <a:lnTo>
                  <a:pt x="242675" y="95841"/>
                </a:lnTo>
                <a:lnTo>
                  <a:pt x="226334" y="76823"/>
                </a:lnTo>
                <a:lnTo>
                  <a:pt x="210195" y="63571"/>
                </a:lnTo>
                <a:lnTo>
                  <a:pt x="198932" y="59385"/>
                </a:lnTo>
                <a:close/>
              </a:path>
              <a:path w="254634" h="245110">
                <a:moveTo>
                  <a:pt x="125552" y="0"/>
                </a:moveTo>
                <a:lnTo>
                  <a:pt x="107575" y="23711"/>
                </a:lnTo>
                <a:lnTo>
                  <a:pt x="90165" y="42475"/>
                </a:lnTo>
                <a:lnTo>
                  <a:pt x="75604" y="53971"/>
                </a:lnTo>
                <a:lnTo>
                  <a:pt x="66179" y="55880"/>
                </a:lnTo>
                <a:lnTo>
                  <a:pt x="137327" y="55880"/>
                </a:lnTo>
                <a:lnTo>
                  <a:pt x="164820" y="38938"/>
                </a:lnTo>
                <a:lnTo>
                  <a:pt x="171424" y="36474"/>
                </a:lnTo>
                <a:lnTo>
                  <a:pt x="172313" y="31915"/>
                </a:lnTo>
                <a:lnTo>
                  <a:pt x="168348" y="24386"/>
                </a:lnTo>
                <a:lnTo>
                  <a:pt x="156852" y="14133"/>
                </a:lnTo>
                <a:lnTo>
                  <a:pt x="141397" y="4792"/>
                </a:lnTo>
                <a:lnTo>
                  <a:pt x="1255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9403" y="1460982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71" y="0"/>
                </a:moveTo>
                <a:lnTo>
                  <a:pt x="16497" y="0"/>
                </a:lnTo>
                <a:lnTo>
                  <a:pt x="10078" y="1903"/>
                </a:lnTo>
                <a:lnTo>
                  <a:pt x="4833" y="7096"/>
                </a:lnTo>
                <a:lnTo>
                  <a:pt x="1297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7" y="554042"/>
                </a:lnTo>
                <a:lnTo>
                  <a:pt x="4833" y="561744"/>
                </a:lnTo>
                <a:lnTo>
                  <a:pt x="10078" y="566940"/>
                </a:lnTo>
                <a:lnTo>
                  <a:pt x="16497" y="568845"/>
                </a:lnTo>
                <a:lnTo>
                  <a:pt x="397471" y="568845"/>
                </a:lnTo>
                <a:lnTo>
                  <a:pt x="403887" y="566940"/>
                </a:lnTo>
                <a:lnTo>
                  <a:pt x="409122" y="561744"/>
                </a:lnTo>
                <a:lnTo>
                  <a:pt x="412650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50" y="14798"/>
                </a:lnTo>
                <a:lnTo>
                  <a:pt x="409122" y="7096"/>
                </a:lnTo>
                <a:lnTo>
                  <a:pt x="403887" y="1903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1901" y="1491856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103789"/>
            <a:ext cx="15119985" cy="61561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5580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3499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0080" y="5749747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79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2" y="313353"/>
                </a:lnTo>
                <a:lnTo>
                  <a:pt x="22020" y="321086"/>
                </a:lnTo>
                <a:lnTo>
                  <a:pt x="36004" y="323926"/>
                </a:lnTo>
                <a:lnTo>
                  <a:pt x="913079" y="323926"/>
                </a:lnTo>
                <a:lnTo>
                  <a:pt x="927055" y="321086"/>
                </a:lnTo>
                <a:lnTo>
                  <a:pt x="938499" y="313353"/>
                </a:lnTo>
                <a:lnTo>
                  <a:pt x="946231" y="301905"/>
                </a:lnTo>
                <a:lnTo>
                  <a:pt x="949071" y="287921"/>
                </a:lnTo>
                <a:lnTo>
                  <a:pt x="949071" y="36004"/>
                </a:lnTo>
                <a:lnTo>
                  <a:pt x="946231" y="22020"/>
                </a:lnTo>
                <a:lnTo>
                  <a:pt x="938499" y="10572"/>
                </a:lnTo>
                <a:lnTo>
                  <a:pt x="927055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27974" y="572217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6017" y="374446"/>
                </a:lnTo>
                <a:lnTo>
                  <a:pt x="22025" y="371607"/>
                </a:lnTo>
                <a:lnTo>
                  <a:pt x="10574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4" y="10571"/>
                </a:lnTo>
                <a:lnTo>
                  <a:pt x="22025" y="2839"/>
                </a:lnTo>
                <a:lnTo>
                  <a:pt x="36017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1"/>
                </a:lnTo>
                <a:lnTo>
                  <a:pt x="1004753" y="22015"/>
                </a:lnTo>
                <a:lnTo>
                  <a:pt x="1007592" y="35991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26880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94825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4"/>
                </a:lnTo>
                <a:lnTo>
                  <a:pt x="1004727" y="22025"/>
                </a:lnTo>
                <a:lnTo>
                  <a:pt x="1007567" y="36017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42421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10341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53721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21641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65021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32941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12859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66" y="0"/>
                </a:moveTo>
                <a:lnTo>
                  <a:pt x="36017" y="0"/>
                </a:lnTo>
                <a:lnTo>
                  <a:pt x="22031" y="2839"/>
                </a:lnTo>
                <a:lnTo>
                  <a:pt x="10579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41" y="301905"/>
                </a:lnTo>
                <a:lnTo>
                  <a:pt x="10579" y="313353"/>
                </a:lnTo>
                <a:lnTo>
                  <a:pt x="22031" y="321086"/>
                </a:lnTo>
                <a:lnTo>
                  <a:pt x="36017" y="323926"/>
                </a:lnTo>
                <a:lnTo>
                  <a:pt x="913066" y="323926"/>
                </a:lnTo>
                <a:lnTo>
                  <a:pt x="927043" y="321086"/>
                </a:lnTo>
                <a:lnTo>
                  <a:pt x="938487" y="313353"/>
                </a:lnTo>
                <a:lnTo>
                  <a:pt x="946218" y="301905"/>
                </a:lnTo>
                <a:lnTo>
                  <a:pt x="949058" y="287921"/>
                </a:lnTo>
                <a:lnTo>
                  <a:pt x="949058" y="36004"/>
                </a:lnTo>
                <a:lnTo>
                  <a:pt x="946218" y="22020"/>
                </a:lnTo>
                <a:lnTo>
                  <a:pt x="938487" y="10572"/>
                </a:lnTo>
                <a:lnTo>
                  <a:pt x="927043" y="2839"/>
                </a:lnTo>
                <a:lnTo>
                  <a:pt x="913066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80792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41" y="338454"/>
                </a:moveTo>
                <a:lnTo>
                  <a:pt x="1004702" y="352431"/>
                </a:lnTo>
                <a:lnTo>
                  <a:pt x="996970" y="363875"/>
                </a:lnTo>
                <a:lnTo>
                  <a:pt x="985526" y="371607"/>
                </a:lnTo>
                <a:lnTo>
                  <a:pt x="97155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50" y="0"/>
                </a:lnTo>
                <a:lnTo>
                  <a:pt x="985526" y="2839"/>
                </a:lnTo>
                <a:lnTo>
                  <a:pt x="996970" y="10574"/>
                </a:lnTo>
                <a:lnTo>
                  <a:pt x="1004702" y="22025"/>
                </a:lnTo>
                <a:lnTo>
                  <a:pt x="1007541" y="36017"/>
                </a:lnTo>
                <a:lnTo>
                  <a:pt x="1007541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24172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79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2" y="313353"/>
                </a:lnTo>
                <a:lnTo>
                  <a:pt x="22020" y="321086"/>
                </a:lnTo>
                <a:lnTo>
                  <a:pt x="36004" y="323926"/>
                </a:lnTo>
                <a:lnTo>
                  <a:pt x="913079" y="323926"/>
                </a:lnTo>
                <a:lnTo>
                  <a:pt x="927055" y="321086"/>
                </a:lnTo>
                <a:lnTo>
                  <a:pt x="938499" y="313353"/>
                </a:lnTo>
                <a:lnTo>
                  <a:pt x="946231" y="301905"/>
                </a:lnTo>
                <a:lnTo>
                  <a:pt x="949071" y="287921"/>
                </a:lnTo>
                <a:lnTo>
                  <a:pt x="949071" y="36004"/>
                </a:lnTo>
                <a:lnTo>
                  <a:pt x="946231" y="22020"/>
                </a:lnTo>
                <a:lnTo>
                  <a:pt x="938499" y="10572"/>
                </a:lnTo>
                <a:lnTo>
                  <a:pt x="927055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92092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4"/>
                </a:lnTo>
                <a:lnTo>
                  <a:pt x="1004727" y="22025"/>
                </a:lnTo>
                <a:lnTo>
                  <a:pt x="1007567" y="36017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600552" y="5271325"/>
            <a:ext cx="991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2388443" y="524812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356363" y="522052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96198" y="5036541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152171"/>
                </a:moveTo>
                <a:lnTo>
                  <a:pt x="0" y="0"/>
                </a:lnTo>
              </a:path>
            </a:pathLst>
          </a:custGeom>
          <a:ln w="6350">
            <a:solidFill>
              <a:srgbClr val="2CA6D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96198" y="5017249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700"/>
                </a:moveTo>
                <a:lnTo>
                  <a:pt x="0" y="0"/>
                </a:lnTo>
                <a:lnTo>
                  <a:pt x="12280" y="0"/>
                </a:lnTo>
              </a:path>
            </a:pathLst>
          </a:custGeom>
          <a:ln w="6350">
            <a:solidFill>
              <a:srgbClr val="2CA6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20748" y="5017249"/>
            <a:ext cx="10925175" cy="0"/>
          </a:xfrm>
          <a:custGeom>
            <a:avLst/>
            <a:gdLst/>
            <a:ahLst/>
            <a:cxnLst/>
            <a:rect l="l" t="t" r="r" b="b"/>
            <a:pathLst>
              <a:path w="10925175">
                <a:moveTo>
                  <a:pt x="0" y="0"/>
                </a:moveTo>
                <a:lnTo>
                  <a:pt x="10924654" y="0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851510" y="5017249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12255" y="0"/>
                </a:lnTo>
                <a:lnTo>
                  <a:pt x="12179" y="12700"/>
                </a:lnTo>
              </a:path>
            </a:pathLst>
          </a:custGeom>
          <a:ln w="6350">
            <a:solidFill>
              <a:srgbClr val="2CA6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862953" y="5040160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809"/>
                </a:lnTo>
              </a:path>
            </a:pathLst>
          </a:custGeom>
          <a:ln w="7594">
            <a:solidFill>
              <a:srgbClr val="2CA6D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88859" y="4789132"/>
            <a:ext cx="0" cy="227329"/>
          </a:xfrm>
          <a:custGeom>
            <a:avLst/>
            <a:gdLst/>
            <a:ahLst/>
            <a:cxnLst/>
            <a:rect l="l" t="t" r="r" b="b"/>
            <a:pathLst>
              <a:path h="227329">
                <a:moveTo>
                  <a:pt x="0" y="0"/>
                </a:moveTo>
                <a:lnTo>
                  <a:pt x="0" y="226745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10855" y="5597969"/>
            <a:ext cx="0" cy="837565"/>
          </a:xfrm>
          <a:custGeom>
            <a:avLst/>
            <a:gdLst/>
            <a:ahLst/>
            <a:cxnLst/>
            <a:rect l="l" t="t" r="r" b="b"/>
            <a:pathLst>
              <a:path h="837564">
                <a:moveTo>
                  <a:pt x="0" y="0"/>
                </a:moveTo>
                <a:lnTo>
                  <a:pt x="0" y="837133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10855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18805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60080" y="6253531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079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2" y="313353"/>
                </a:lnTo>
                <a:lnTo>
                  <a:pt x="22020" y="321086"/>
                </a:lnTo>
                <a:lnTo>
                  <a:pt x="36004" y="323926"/>
                </a:lnTo>
                <a:lnTo>
                  <a:pt x="913079" y="323926"/>
                </a:lnTo>
                <a:lnTo>
                  <a:pt x="927055" y="321086"/>
                </a:lnTo>
                <a:lnTo>
                  <a:pt x="938499" y="313353"/>
                </a:lnTo>
                <a:lnTo>
                  <a:pt x="946231" y="301905"/>
                </a:lnTo>
                <a:lnTo>
                  <a:pt x="949071" y="287921"/>
                </a:lnTo>
                <a:lnTo>
                  <a:pt x="949071" y="36004"/>
                </a:lnTo>
                <a:lnTo>
                  <a:pt x="946231" y="22020"/>
                </a:lnTo>
                <a:lnTo>
                  <a:pt x="938499" y="10572"/>
                </a:lnTo>
                <a:lnTo>
                  <a:pt x="927055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27974" y="622593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6017" y="374446"/>
                </a:lnTo>
                <a:lnTo>
                  <a:pt x="22025" y="371607"/>
                </a:lnTo>
                <a:lnTo>
                  <a:pt x="10574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4" y="10574"/>
                </a:lnTo>
                <a:lnTo>
                  <a:pt x="22025" y="2839"/>
                </a:lnTo>
                <a:lnTo>
                  <a:pt x="36017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391960" y="5271325"/>
            <a:ext cx="12357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项目管理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3790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项目管理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3790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地址管理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510855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18805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75596" y="5749747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43516" y="572217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1"/>
                </a:lnTo>
                <a:lnTo>
                  <a:pt x="1004753" y="22015"/>
                </a:lnTo>
                <a:lnTo>
                  <a:pt x="1007592" y="35991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26371" y="5597969"/>
            <a:ext cx="0" cy="2815590"/>
          </a:xfrm>
          <a:custGeom>
            <a:avLst/>
            <a:gdLst/>
            <a:ahLst/>
            <a:cxnLst/>
            <a:rect l="l" t="t" r="r" b="b"/>
            <a:pathLst>
              <a:path h="2815590">
                <a:moveTo>
                  <a:pt x="0" y="0"/>
                </a:moveTo>
                <a:lnTo>
                  <a:pt x="0" y="2815158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26371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13434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175596" y="6253531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143516" y="622593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26371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3434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75596" y="674565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43516" y="6718058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26371" y="69240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134347" y="69240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75596" y="724095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143516" y="7213358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5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026371" y="74193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34347" y="741935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75596" y="7742605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143516" y="7715008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5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26371" y="792100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134347" y="7921002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175596" y="8234730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143516" y="820713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5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903285" y="5271325"/>
            <a:ext cx="123952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9225">
              <a:lnSpc>
                <a:spcPct val="100000"/>
              </a:lnSpc>
              <a:tabLst>
                <a:tab pos="38354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设备类型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9225">
              <a:lnSpc>
                <a:spcPct val="100000"/>
              </a:lnSpc>
              <a:tabLst>
                <a:tab pos="38354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设备属性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49225">
              <a:lnSpc>
                <a:spcPct val="100000"/>
              </a:lnSpc>
              <a:tabLst>
                <a:tab pos="38354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厂商管理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49225">
              <a:lnSpc>
                <a:spcPct val="100000"/>
              </a:lnSpc>
              <a:tabLst>
                <a:tab pos="38354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型号管理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9225">
              <a:lnSpc>
                <a:spcPct val="100000"/>
              </a:lnSpc>
              <a:tabLst>
                <a:tab pos="38354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设备列表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49225">
              <a:lnSpc>
                <a:spcPct val="100000"/>
              </a:lnSpc>
              <a:tabLst>
                <a:tab pos="38354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设备流水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026371" y="84131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134347" y="84131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86922" y="5749747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79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2" y="313353"/>
                </a:lnTo>
                <a:lnTo>
                  <a:pt x="22020" y="321086"/>
                </a:lnTo>
                <a:lnTo>
                  <a:pt x="36004" y="323926"/>
                </a:lnTo>
                <a:lnTo>
                  <a:pt x="913079" y="323926"/>
                </a:lnTo>
                <a:lnTo>
                  <a:pt x="927055" y="321086"/>
                </a:lnTo>
                <a:lnTo>
                  <a:pt x="938499" y="313353"/>
                </a:lnTo>
                <a:lnTo>
                  <a:pt x="946231" y="301905"/>
                </a:lnTo>
                <a:lnTo>
                  <a:pt x="949071" y="287921"/>
                </a:lnTo>
                <a:lnTo>
                  <a:pt x="949071" y="36004"/>
                </a:lnTo>
                <a:lnTo>
                  <a:pt x="946231" y="22020"/>
                </a:lnTo>
                <a:lnTo>
                  <a:pt x="938499" y="10572"/>
                </a:lnTo>
                <a:lnTo>
                  <a:pt x="927055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654842" y="572217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1"/>
                </a:lnTo>
                <a:lnTo>
                  <a:pt x="1004727" y="22015"/>
                </a:lnTo>
                <a:lnTo>
                  <a:pt x="1007567" y="35991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537697" y="5597969"/>
            <a:ext cx="0" cy="828040"/>
          </a:xfrm>
          <a:custGeom>
            <a:avLst/>
            <a:gdLst/>
            <a:ahLst/>
            <a:cxnLst/>
            <a:rect l="l" t="t" r="r" b="b"/>
            <a:pathLst>
              <a:path h="828039">
                <a:moveTo>
                  <a:pt x="0" y="0"/>
                </a:moveTo>
                <a:lnTo>
                  <a:pt x="0" y="827608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376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4564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86922" y="6253531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079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2" y="313353"/>
                </a:lnTo>
                <a:lnTo>
                  <a:pt x="22020" y="321086"/>
                </a:lnTo>
                <a:lnTo>
                  <a:pt x="36004" y="323926"/>
                </a:lnTo>
                <a:lnTo>
                  <a:pt x="913079" y="323926"/>
                </a:lnTo>
                <a:lnTo>
                  <a:pt x="927055" y="321086"/>
                </a:lnTo>
                <a:lnTo>
                  <a:pt x="938499" y="313353"/>
                </a:lnTo>
                <a:lnTo>
                  <a:pt x="946231" y="301905"/>
                </a:lnTo>
                <a:lnTo>
                  <a:pt x="949071" y="287921"/>
                </a:lnTo>
                <a:lnTo>
                  <a:pt x="949071" y="36004"/>
                </a:lnTo>
                <a:lnTo>
                  <a:pt x="946231" y="22020"/>
                </a:lnTo>
                <a:lnTo>
                  <a:pt x="938499" y="10572"/>
                </a:lnTo>
                <a:lnTo>
                  <a:pt x="927055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54842" y="622593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67" y="338454"/>
                </a:moveTo>
                <a:lnTo>
                  <a:pt x="1004727" y="352431"/>
                </a:lnTo>
                <a:lnTo>
                  <a:pt x="996996" y="363875"/>
                </a:lnTo>
                <a:lnTo>
                  <a:pt x="985551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1" y="2839"/>
                </a:lnTo>
                <a:lnTo>
                  <a:pt x="996996" y="10574"/>
                </a:lnTo>
                <a:lnTo>
                  <a:pt x="1004727" y="22025"/>
                </a:lnTo>
                <a:lnTo>
                  <a:pt x="1007567" y="36017"/>
                </a:lnTo>
                <a:lnTo>
                  <a:pt x="1007567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418802" y="5271325"/>
            <a:ext cx="12357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设备接入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3790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规则管理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3790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规则关联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53769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64564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202514" y="5749747"/>
            <a:ext cx="1065530" cy="324485"/>
          </a:xfrm>
          <a:custGeom>
            <a:avLst/>
            <a:gdLst/>
            <a:ahLst/>
            <a:cxnLst/>
            <a:rect l="l" t="t" r="r" b="b"/>
            <a:pathLst>
              <a:path w="1065529" h="324485">
                <a:moveTo>
                  <a:pt x="1028992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1028992" y="323926"/>
                </a:lnTo>
                <a:lnTo>
                  <a:pt x="1042968" y="321086"/>
                </a:lnTo>
                <a:lnTo>
                  <a:pt x="1054412" y="313353"/>
                </a:lnTo>
                <a:lnTo>
                  <a:pt x="1062144" y="301905"/>
                </a:lnTo>
                <a:lnTo>
                  <a:pt x="1064983" y="287921"/>
                </a:lnTo>
                <a:lnTo>
                  <a:pt x="1064983" y="36004"/>
                </a:lnTo>
                <a:lnTo>
                  <a:pt x="1062144" y="22020"/>
                </a:lnTo>
                <a:lnTo>
                  <a:pt x="1054412" y="10572"/>
                </a:lnTo>
                <a:lnTo>
                  <a:pt x="1042968" y="2839"/>
                </a:lnTo>
                <a:lnTo>
                  <a:pt x="102899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166523" y="5722175"/>
            <a:ext cx="1130935" cy="374650"/>
          </a:xfrm>
          <a:custGeom>
            <a:avLst/>
            <a:gdLst/>
            <a:ahLst/>
            <a:cxnLst/>
            <a:rect l="l" t="t" r="r" b="b"/>
            <a:pathLst>
              <a:path w="1130934" h="374650">
                <a:moveTo>
                  <a:pt x="1130642" y="338454"/>
                </a:moveTo>
                <a:lnTo>
                  <a:pt x="1127803" y="352431"/>
                </a:lnTo>
                <a:lnTo>
                  <a:pt x="1120068" y="363875"/>
                </a:lnTo>
                <a:lnTo>
                  <a:pt x="1108616" y="371607"/>
                </a:lnTo>
                <a:lnTo>
                  <a:pt x="109462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1094625" y="0"/>
                </a:lnTo>
                <a:lnTo>
                  <a:pt x="1108616" y="2839"/>
                </a:lnTo>
                <a:lnTo>
                  <a:pt x="1120068" y="10571"/>
                </a:lnTo>
                <a:lnTo>
                  <a:pt x="1127803" y="22015"/>
                </a:lnTo>
                <a:lnTo>
                  <a:pt x="1130642" y="35991"/>
                </a:lnTo>
                <a:lnTo>
                  <a:pt x="113064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48997" y="5597969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-3175" y="6350"/>
                </a:moveTo>
                <a:lnTo>
                  <a:pt x="3175" y="6350"/>
                </a:lnTo>
              </a:path>
            </a:pathLst>
          </a:custGeom>
          <a:ln w="1270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48997" y="5623471"/>
            <a:ext cx="0" cy="1820545"/>
          </a:xfrm>
          <a:custGeom>
            <a:avLst/>
            <a:gdLst/>
            <a:ahLst/>
            <a:cxnLst/>
            <a:rect l="l" t="t" r="r" b="b"/>
            <a:pathLst>
              <a:path h="1820545">
                <a:moveTo>
                  <a:pt x="0" y="0"/>
                </a:moveTo>
                <a:lnTo>
                  <a:pt x="0" y="1820214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489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5694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202311" y="6253531"/>
            <a:ext cx="1059180" cy="324485"/>
          </a:xfrm>
          <a:custGeom>
            <a:avLst/>
            <a:gdLst/>
            <a:ahLst/>
            <a:cxnLst/>
            <a:rect l="l" t="t" r="r" b="b"/>
            <a:pathLst>
              <a:path w="1059179" h="324484">
                <a:moveTo>
                  <a:pt x="1023023" y="0"/>
                </a:moveTo>
                <a:lnTo>
                  <a:pt x="36017" y="0"/>
                </a:lnTo>
                <a:lnTo>
                  <a:pt x="22031" y="2839"/>
                </a:lnTo>
                <a:lnTo>
                  <a:pt x="10579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41" y="301905"/>
                </a:lnTo>
                <a:lnTo>
                  <a:pt x="10579" y="313353"/>
                </a:lnTo>
                <a:lnTo>
                  <a:pt x="22031" y="321086"/>
                </a:lnTo>
                <a:lnTo>
                  <a:pt x="36017" y="323926"/>
                </a:lnTo>
                <a:lnTo>
                  <a:pt x="1023023" y="323926"/>
                </a:lnTo>
                <a:lnTo>
                  <a:pt x="1036999" y="321086"/>
                </a:lnTo>
                <a:lnTo>
                  <a:pt x="1048443" y="313353"/>
                </a:lnTo>
                <a:lnTo>
                  <a:pt x="1056175" y="301905"/>
                </a:lnTo>
                <a:lnTo>
                  <a:pt x="1059014" y="287921"/>
                </a:lnTo>
                <a:lnTo>
                  <a:pt x="1059014" y="36004"/>
                </a:lnTo>
                <a:lnTo>
                  <a:pt x="1056175" y="22020"/>
                </a:lnTo>
                <a:lnTo>
                  <a:pt x="1048443" y="10572"/>
                </a:lnTo>
                <a:lnTo>
                  <a:pt x="1036999" y="2839"/>
                </a:lnTo>
                <a:lnTo>
                  <a:pt x="1023023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166497" y="6225933"/>
            <a:ext cx="1124585" cy="374650"/>
          </a:xfrm>
          <a:custGeom>
            <a:avLst/>
            <a:gdLst/>
            <a:ahLst/>
            <a:cxnLst/>
            <a:rect l="l" t="t" r="r" b="b"/>
            <a:pathLst>
              <a:path w="1124584" h="374650">
                <a:moveTo>
                  <a:pt x="1124318" y="338454"/>
                </a:moveTo>
                <a:lnTo>
                  <a:pt x="1121478" y="352431"/>
                </a:lnTo>
                <a:lnTo>
                  <a:pt x="1113747" y="363875"/>
                </a:lnTo>
                <a:lnTo>
                  <a:pt x="1102303" y="371607"/>
                </a:lnTo>
                <a:lnTo>
                  <a:pt x="1088326" y="374446"/>
                </a:lnTo>
                <a:lnTo>
                  <a:pt x="36017" y="374446"/>
                </a:lnTo>
                <a:lnTo>
                  <a:pt x="22025" y="371607"/>
                </a:lnTo>
                <a:lnTo>
                  <a:pt x="10574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4" y="10574"/>
                </a:lnTo>
                <a:lnTo>
                  <a:pt x="22025" y="2839"/>
                </a:lnTo>
                <a:lnTo>
                  <a:pt x="36017" y="0"/>
                </a:lnTo>
                <a:lnTo>
                  <a:pt x="1088326" y="0"/>
                </a:lnTo>
                <a:lnTo>
                  <a:pt x="1102303" y="2839"/>
                </a:lnTo>
                <a:lnTo>
                  <a:pt x="1113747" y="10574"/>
                </a:lnTo>
                <a:lnTo>
                  <a:pt x="1121478" y="22025"/>
                </a:lnTo>
                <a:lnTo>
                  <a:pt x="1124318" y="36017"/>
                </a:lnTo>
                <a:lnTo>
                  <a:pt x="1124318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04899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15694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195136" y="6761530"/>
            <a:ext cx="864869" cy="324485"/>
          </a:xfrm>
          <a:custGeom>
            <a:avLst/>
            <a:gdLst/>
            <a:ahLst/>
            <a:cxnLst/>
            <a:rect l="l" t="t" r="r" b="b"/>
            <a:pathLst>
              <a:path w="864870" h="324484">
                <a:moveTo>
                  <a:pt x="828776" y="0"/>
                </a:moveTo>
                <a:lnTo>
                  <a:pt x="36017" y="0"/>
                </a:lnTo>
                <a:lnTo>
                  <a:pt x="22031" y="2839"/>
                </a:lnTo>
                <a:lnTo>
                  <a:pt x="10579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41" y="301905"/>
                </a:lnTo>
                <a:lnTo>
                  <a:pt x="10579" y="313353"/>
                </a:lnTo>
                <a:lnTo>
                  <a:pt x="22031" y="321086"/>
                </a:lnTo>
                <a:lnTo>
                  <a:pt x="36017" y="323926"/>
                </a:lnTo>
                <a:lnTo>
                  <a:pt x="828776" y="323926"/>
                </a:lnTo>
                <a:lnTo>
                  <a:pt x="842753" y="321086"/>
                </a:lnTo>
                <a:lnTo>
                  <a:pt x="854197" y="313353"/>
                </a:lnTo>
                <a:lnTo>
                  <a:pt x="861928" y="301905"/>
                </a:lnTo>
                <a:lnTo>
                  <a:pt x="864768" y="287921"/>
                </a:lnTo>
                <a:lnTo>
                  <a:pt x="864768" y="36004"/>
                </a:lnTo>
                <a:lnTo>
                  <a:pt x="861928" y="22020"/>
                </a:lnTo>
                <a:lnTo>
                  <a:pt x="854197" y="10572"/>
                </a:lnTo>
                <a:lnTo>
                  <a:pt x="842753" y="2839"/>
                </a:lnTo>
                <a:lnTo>
                  <a:pt x="828776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165926" y="6733933"/>
            <a:ext cx="918210" cy="374650"/>
          </a:xfrm>
          <a:custGeom>
            <a:avLst/>
            <a:gdLst/>
            <a:ahLst/>
            <a:cxnLst/>
            <a:rect l="l" t="t" r="r" b="b"/>
            <a:pathLst>
              <a:path w="918209" h="374650">
                <a:moveTo>
                  <a:pt x="918044" y="338454"/>
                </a:moveTo>
                <a:lnTo>
                  <a:pt x="915205" y="352431"/>
                </a:lnTo>
                <a:lnTo>
                  <a:pt x="907473" y="363875"/>
                </a:lnTo>
                <a:lnTo>
                  <a:pt x="896029" y="371607"/>
                </a:lnTo>
                <a:lnTo>
                  <a:pt x="882053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882053" y="0"/>
                </a:lnTo>
                <a:lnTo>
                  <a:pt x="896029" y="2839"/>
                </a:lnTo>
                <a:lnTo>
                  <a:pt x="907473" y="10574"/>
                </a:lnTo>
                <a:lnTo>
                  <a:pt x="915205" y="22025"/>
                </a:lnTo>
                <a:lnTo>
                  <a:pt x="918044" y="36017"/>
                </a:lnTo>
                <a:lnTo>
                  <a:pt x="918044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048997" y="6939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156947" y="6939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207848" y="7261047"/>
            <a:ext cx="1210310" cy="324485"/>
          </a:xfrm>
          <a:custGeom>
            <a:avLst/>
            <a:gdLst/>
            <a:ahLst/>
            <a:cxnLst/>
            <a:rect l="l" t="t" r="r" b="b"/>
            <a:pathLst>
              <a:path w="1210309" h="324484">
                <a:moveTo>
                  <a:pt x="1173708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1173708" y="323926"/>
                </a:lnTo>
                <a:lnTo>
                  <a:pt x="1187685" y="321086"/>
                </a:lnTo>
                <a:lnTo>
                  <a:pt x="1199129" y="313353"/>
                </a:lnTo>
                <a:lnTo>
                  <a:pt x="1206860" y="301905"/>
                </a:lnTo>
                <a:lnTo>
                  <a:pt x="1209700" y="287921"/>
                </a:lnTo>
                <a:lnTo>
                  <a:pt x="1209700" y="36004"/>
                </a:lnTo>
                <a:lnTo>
                  <a:pt x="1206860" y="22020"/>
                </a:lnTo>
                <a:lnTo>
                  <a:pt x="1199129" y="10572"/>
                </a:lnTo>
                <a:lnTo>
                  <a:pt x="1187685" y="2839"/>
                </a:lnTo>
                <a:lnTo>
                  <a:pt x="1173708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166967" y="7233475"/>
            <a:ext cx="1284605" cy="374650"/>
          </a:xfrm>
          <a:custGeom>
            <a:avLst/>
            <a:gdLst/>
            <a:ahLst/>
            <a:cxnLst/>
            <a:rect l="l" t="t" r="r" b="b"/>
            <a:pathLst>
              <a:path w="1284604" h="374650">
                <a:moveTo>
                  <a:pt x="1284262" y="338454"/>
                </a:moveTo>
                <a:lnTo>
                  <a:pt x="1281422" y="352431"/>
                </a:lnTo>
                <a:lnTo>
                  <a:pt x="1273690" y="363875"/>
                </a:lnTo>
                <a:lnTo>
                  <a:pt x="1262246" y="371607"/>
                </a:lnTo>
                <a:lnTo>
                  <a:pt x="124827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1248270" y="0"/>
                </a:lnTo>
                <a:lnTo>
                  <a:pt x="1262246" y="2839"/>
                </a:lnTo>
                <a:lnTo>
                  <a:pt x="1273690" y="10571"/>
                </a:lnTo>
                <a:lnTo>
                  <a:pt x="1281422" y="22015"/>
                </a:lnTo>
                <a:lnTo>
                  <a:pt x="1284262" y="35991"/>
                </a:lnTo>
                <a:lnTo>
                  <a:pt x="128426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5930102" y="5271325"/>
            <a:ext cx="1433830" cy="2264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3536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设备接入量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353695" algn="l"/>
              </a:tabLst>
            </a:pPr>
            <a:r>
              <a:rPr sz="2100" u="dash" baseline="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u="dash" spc="-172" baseline="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40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设备故障率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spc="-95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运维统计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4780">
              <a:lnSpc>
                <a:spcPct val="100000"/>
              </a:lnSpc>
              <a:tabLst>
                <a:tab pos="35369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设备寿命预测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6048997" y="74394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156947" y="74394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726654" y="5749747"/>
            <a:ext cx="1240790" cy="324485"/>
          </a:xfrm>
          <a:custGeom>
            <a:avLst/>
            <a:gdLst/>
            <a:ahLst/>
            <a:cxnLst/>
            <a:rect l="l" t="t" r="r" b="b"/>
            <a:pathLst>
              <a:path w="1240790" h="324485">
                <a:moveTo>
                  <a:pt x="1204366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1204366" y="323926"/>
                </a:lnTo>
                <a:lnTo>
                  <a:pt x="1218342" y="321086"/>
                </a:lnTo>
                <a:lnTo>
                  <a:pt x="1229787" y="313353"/>
                </a:lnTo>
                <a:lnTo>
                  <a:pt x="1237518" y="301905"/>
                </a:lnTo>
                <a:lnTo>
                  <a:pt x="1240358" y="287921"/>
                </a:lnTo>
                <a:lnTo>
                  <a:pt x="1240358" y="36004"/>
                </a:lnTo>
                <a:lnTo>
                  <a:pt x="1237518" y="22020"/>
                </a:lnTo>
                <a:lnTo>
                  <a:pt x="1229787" y="10572"/>
                </a:lnTo>
                <a:lnTo>
                  <a:pt x="1218342" y="2839"/>
                </a:lnTo>
                <a:lnTo>
                  <a:pt x="1204366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684731" y="5722175"/>
            <a:ext cx="1316990" cy="374650"/>
          </a:xfrm>
          <a:custGeom>
            <a:avLst/>
            <a:gdLst/>
            <a:ahLst/>
            <a:cxnLst/>
            <a:rect l="l" t="t" r="r" b="b"/>
            <a:pathLst>
              <a:path w="1316990" h="374650">
                <a:moveTo>
                  <a:pt x="1316837" y="338454"/>
                </a:moveTo>
                <a:lnTo>
                  <a:pt x="1313997" y="352431"/>
                </a:lnTo>
                <a:lnTo>
                  <a:pt x="1306263" y="363875"/>
                </a:lnTo>
                <a:lnTo>
                  <a:pt x="1294811" y="371607"/>
                </a:lnTo>
                <a:lnTo>
                  <a:pt x="1280820" y="374446"/>
                </a:lnTo>
                <a:lnTo>
                  <a:pt x="36017" y="374446"/>
                </a:lnTo>
                <a:lnTo>
                  <a:pt x="22031" y="371607"/>
                </a:lnTo>
                <a:lnTo>
                  <a:pt x="10579" y="363875"/>
                </a:lnTo>
                <a:lnTo>
                  <a:pt x="2841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41" y="22015"/>
                </a:lnTo>
                <a:lnTo>
                  <a:pt x="10579" y="10571"/>
                </a:lnTo>
                <a:lnTo>
                  <a:pt x="22031" y="2839"/>
                </a:lnTo>
                <a:lnTo>
                  <a:pt x="36017" y="0"/>
                </a:lnTo>
                <a:lnTo>
                  <a:pt x="1280820" y="0"/>
                </a:lnTo>
                <a:lnTo>
                  <a:pt x="1294811" y="2839"/>
                </a:lnTo>
                <a:lnTo>
                  <a:pt x="1306263" y="10571"/>
                </a:lnTo>
                <a:lnTo>
                  <a:pt x="1313997" y="22015"/>
                </a:lnTo>
                <a:lnTo>
                  <a:pt x="1316837" y="35991"/>
                </a:lnTo>
                <a:lnTo>
                  <a:pt x="1316837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566621" y="5597969"/>
            <a:ext cx="0" cy="838200"/>
          </a:xfrm>
          <a:custGeom>
            <a:avLst/>
            <a:gdLst/>
            <a:ahLst/>
            <a:cxnLst/>
            <a:rect l="l" t="t" r="r" b="b"/>
            <a:pathLst>
              <a:path h="838200">
                <a:moveTo>
                  <a:pt x="0" y="0"/>
                </a:moveTo>
                <a:lnTo>
                  <a:pt x="0" y="838199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566621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6745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726883" y="6253531"/>
            <a:ext cx="1246505" cy="324485"/>
          </a:xfrm>
          <a:custGeom>
            <a:avLst/>
            <a:gdLst/>
            <a:ahLst/>
            <a:cxnLst/>
            <a:rect l="l" t="t" r="r" b="b"/>
            <a:pathLst>
              <a:path w="1246504" h="324484">
                <a:moveTo>
                  <a:pt x="1210322" y="0"/>
                </a:moveTo>
                <a:lnTo>
                  <a:pt x="36017" y="0"/>
                </a:lnTo>
                <a:lnTo>
                  <a:pt x="22031" y="2839"/>
                </a:lnTo>
                <a:lnTo>
                  <a:pt x="10579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41" y="301905"/>
                </a:lnTo>
                <a:lnTo>
                  <a:pt x="10579" y="313353"/>
                </a:lnTo>
                <a:lnTo>
                  <a:pt x="22031" y="321086"/>
                </a:lnTo>
                <a:lnTo>
                  <a:pt x="36017" y="323926"/>
                </a:lnTo>
                <a:lnTo>
                  <a:pt x="1210322" y="323926"/>
                </a:lnTo>
                <a:lnTo>
                  <a:pt x="1224299" y="321086"/>
                </a:lnTo>
                <a:lnTo>
                  <a:pt x="1235743" y="313353"/>
                </a:lnTo>
                <a:lnTo>
                  <a:pt x="1243475" y="301905"/>
                </a:lnTo>
                <a:lnTo>
                  <a:pt x="1246314" y="287921"/>
                </a:lnTo>
                <a:lnTo>
                  <a:pt x="1246314" y="36004"/>
                </a:lnTo>
                <a:lnTo>
                  <a:pt x="1243475" y="22020"/>
                </a:lnTo>
                <a:lnTo>
                  <a:pt x="1235743" y="10572"/>
                </a:lnTo>
                <a:lnTo>
                  <a:pt x="1224299" y="2839"/>
                </a:lnTo>
                <a:lnTo>
                  <a:pt x="1210322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84757" y="6225933"/>
            <a:ext cx="1323340" cy="374650"/>
          </a:xfrm>
          <a:custGeom>
            <a:avLst/>
            <a:gdLst/>
            <a:ahLst/>
            <a:cxnLst/>
            <a:rect l="l" t="t" r="r" b="b"/>
            <a:pathLst>
              <a:path w="1323340" h="374650">
                <a:moveTo>
                  <a:pt x="1323136" y="338454"/>
                </a:moveTo>
                <a:lnTo>
                  <a:pt x="1320297" y="352431"/>
                </a:lnTo>
                <a:lnTo>
                  <a:pt x="1312565" y="363875"/>
                </a:lnTo>
                <a:lnTo>
                  <a:pt x="1301121" y="371607"/>
                </a:lnTo>
                <a:lnTo>
                  <a:pt x="1287144" y="374446"/>
                </a:lnTo>
                <a:lnTo>
                  <a:pt x="35991" y="374446"/>
                </a:lnTo>
                <a:lnTo>
                  <a:pt x="22020" y="371607"/>
                </a:lnTo>
                <a:lnTo>
                  <a:pt x="10575" y="363875"/>
                </a:lnTo>
                <a:lnTo>
                  <a:pt x="2841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41" y="22025"/>
                </a:lnTo>
                <a:lnTo>
                  <a:pt x="10575" y="10574"/>
                </a:lnTo>
                <a:lnTo>
                  <a:pt x="22020" y="2839"/>
                </a:lnTo>
                <a:lnTo>
                  <a:pt x="35991" y="0"/>
                </a:lnTo>
                <a:lnTo>
                  <a:pt x="1287144" y="0"/>
                </a:lnTo>
                <a:lnTo>
                  <a:pt x="1301121" y="2839"/>
                </a:lnTo>
                <a:lnTo>
                  <a:pt x="1312565" y="10574"/>
                </a:lnTo>
                <a:lnTo>
                  <a:pt x="1320297" y="22025"/>
                </a:lnTo>
                <a:lnTo>
                  <a:pt x="1323136" y="36017"/>
                </a:lnTo>
                <a:lnTo>
                  <a:pt x="1323136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7441402" y="5271325"/>
            <a:ext cx="146558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流程管理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51130">
              <a:lnSpc>
                <a:spcPct val="100000"/>
              </a:lnSpc>
              <a:tabLst>
                <a:tab pos="3727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流程模板管理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51130">
              <a:lnSpc>
                <a:spcPct val="100000"/>
              </a:lnSpc>
              <a:tabLst>
                <a:tab pos="385445" algn="l"/>
              </a:tabLst>
            </a:pPr>
            <a:r>
              <a:rPr sz="2100" u="dash" baseline="-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u="dash" spc="-172" baseline="-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-40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流程定义管理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7566621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67459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934921" y="6630937"/>
            <a:ext cx="0" cy="796290"/>
          </a:xfrm>
          <a:custGeom>
            <a:avLst/>
            <a:gdLst/>
            <a:ahLst/>
            <a:cxnLst/>
            <a:rect l="l" t="t" r="r" b="b"/>
            <a:pathLst>
              <a:path h="796290">
                <a:moveTo>
                  <a:pt x="0" y="0"/>
                </a:moveTo>
                <a:lnTo>
                  <a:pt x="0" y="795807"/>
                </a:lnTo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18475" y="6761480"/>
            <a:ext cx="889635" cy="306070"/>
          </a:xfrm>
          <a:custGeom>
            <a:avLst/>
            <a:gdLst/>
            <a:ahLst/>
            <a:cxnLst/>
            <a:rect l="l" t="t" r="r" b="b"/>
            <a:pathLst>
              <a:path w="1893570" h="324484">
                <a:moveTo>
                  <a:pt x="1857120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2" y="313353"/>
                </a:lnTo>
                <a:lnTo>
                  <a:pt x="22020" y="321086"/>
                </a:lnTo>
                <a:lnTo>
                  <a:pt x="36004" y="323926"/>
                </a:lnTo>
                <a:lnTo>
                  <a:pt x="1857120" y="323926"/>
                </a:lnTo>
                <a:lnTo>
                  <a:pt x="1871097" y="321086"/>
                </a:lnTo>
                <a:lnTo>
                  <a:pt x="1882541" y="313353"/>
                </a:lnTo>
                <a:lnTo>
                  <a:pt x="1890273" y="301905"/>
                </a:lnTo>
                <a:lnTo>
                  <a:pt x="1893112" y="287921"/>
                </a:lnTo>
                <a:lnTo>
                  <a:pt x="1893112" y="36004"/>
                </a:lnTo>
                <a:lnTo>
                  <a:pt x="1890273" y="22020"/>
                </a:lnTo>
                <a:lnTo>
                  <a:pt x="1882541" y="10572"/>
                </a:lnTo>
                <a:lnTo>
                  <a:pt x="1871097" y="2839"/>
                </a:lnTo>
                <a:lnTo>
                  <a:pt x="1857120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54975" y="6734175"/>
            <a:ext cx="953135" cy="374650"/>
          </a:xfrm>
          <a:custGeom>
            <a:avLst/>
            <a:gdLst/>
            <a:ahLst/>
            <a:cxnLst/>
            <a:rect l="l" t="t" r="r" b="b"/>
            <a:pathLst>
              <a:path w="2010409" h="374650">
                <a:moveTo>
                  <a:pt x="2009800" y="338454"/>
                </a:moveTo>
                <a:lnTo>
                  <a:pt x="2006960" y="352431"/>
                </a:lnTo>
                <a:lnTo>
                  <a:pt x="1999229" y="363875"/>
                </a:lnTo>
                <a:lnTo>
                  <a:pt x="1987785" y="371607"/>
                </a:lnTo>
                <a:lnTo>
                  <a:pt x="1973808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1973808" y="0"/>
                </a:lnTo>
                <a:lnTo>
                  <a:pt x="1987785" y="2839"/>
                </a:lnTo>
                <a:lnTo>
                  <a:pt x="1999229" y="10574"/>
                </a:lnTo>
                <a:lnTo>
                  <a:pt x="2006960" y="22025"/>
                </a:lnTo>
                <a:lnTo>
                  <a:pt x="2009800" y="36017"/>
                </a:lnTo>
                <a:lnTo>
                  <a:pt x="2009800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934921" y="6939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042923" y="6939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100682" y="7263180"/>
            <a:ext cx="1397635" cy="324485"/>
          </a:xfrm>
          <a:custGeom>
            <a:avLst/>
            <a:gdLst/>
            <a:ahLst/>
            <a:cxnLst/>
            <a:rect l="l" t="t" r="r" b="b"/>
            <a:pathLst>
              <a:path w="1397634" h="324484">
                <a:moveTo>
                  <a:pt x="1361084" y="0"/>
                </a:moveTo>
                <a:lnTo>
                  <a:pt x="36017" y="0"/>
                </a:lnTo>
                <a:lnTo>
                  <a:pt x="22031" y="2839"/>
                </a:lnTo>
                <a:lnTo>
                  <a:pt x="10579" y="10572"/>
                </a:lnTo>
                <a:lnTo>
                  <a:pt x="2841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41" y="301905"/>
                </a:lnTo>
                <a:lnTo>
                  <a:pt x="10579" y="313353"/>
                </a:lnTo>
                <a:lnTo>
                  <a:pt x="22031" y="321086"/>
                </a:lnTo>
                <a:lnTo>
                  <a:pt x="36017" y="323926"/>
                </a:lnTo>
                <a:lnTo>
                  <a:pt x="1361084" y="323926"/>
                </a:lnTo>
                <a:lnTo>
                  <a:pt x="1375060" y="321086"/>
                </a:lnTo>
                <a:lnTo>
                  <a:pt x="1386505" y="313353"/>
                </a:lnTo>
                <a:lnTo>
                  <a:pt x="1394236" y="301905"/>
                </a:lnTo>
                <a:lnTo>
                  <a:pt x="1397076" y="287921"/>
                </a:lnTo>
                <a:lnTo>
                  <a:pt x="1397076" y="36004"/>
                </a:lnTo>
                <a:lnTo>
                  <a:pt x="1394236" y="22020"/>
                </a:lnTo>
                <a:lnTo>
                  <a:pt x="1386505" y="10572"/>
                </a:lnTo>
                <a:lnTo>
                  <a:pt x="1375060" y="2839"/>
                </a:lnTo>
                <a:lnTo>
                  <a:pt x="136108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053489" y="7235583"/>
            <a:ext cx="1483360" cy="374650"/>
          </a:xfrm>
          <a:custGeom>
            <a:avLst/>
            <a:gdLst/>
            <a:ahLst/>
            <a:cxnLst/>
            <a:rect l="l" t="t" r="r" b="b"/>
            <a:pathLst>
              <a:path w="1483359" h="374650">
                <a:moveTo>
                  <a:pt x="1483194" y="338455"/>
                </a:moveTo>
                <a:lnTo>
                  <a:pt x="1480355" y="352431"/>
                </a:lnTo>
                <a:lnTo>
                  <a:pt x="1472620" y="363875"/>
                </a:lnTo>
                <a:lnTo>
                  <a:pt x="1461168" y="371607"/>
                </a:lnTo>
                <a:lnTo>
                  <a:pt x="1447177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1447177" y="0"/>
                </a:lnTo>
                <a:lnTo>
                  <a:pt x="1461168" y="2839"/>
                </a:lnTo>
                <a:lnTo>
                  <a:pt x="1472620" y="10574"/>
                </a:lnTo>
                <a:lnTo>
                  <a:pt x="1480355" y="22025"/>
                </a:lnTo>
                <a:lnTo>
                  <a:pt x="1483194" y="36017"/>
                </a:lnTo>
                <a:lnTo>
                  <a:pt x="1483194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7948295" y="6784975"/>
            <a:ext cx="15494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0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lang="zh-CN"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流程定义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tabLst>
                <a:tab pos="233045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baseline="40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流程挂起和激活</a:t>
            </a:r>
            <a:endParaRPr sz="2100" baseline="4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7934921" y="74415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042923" y="74415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60522" y="5749747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079" y="0"/>
                </a:moveTo>
                <a:lnTo>
                  <a:pt x="36004" y="0"/>
                </a:lnTo>
                <a:lnTo>
                  <a:pt x="22020" y="2839"/>
                </a:lnTo>
                <a:lnTo>
                  <a:pt x="10572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2" y="313353"/>
                </a:lnTo>
                <a:lnTo>
                  <a:pt x="22020" y="321086"/>
                </a:lnTo>
                <a:lnTo>
                  <a:pt x="36004" y="323926"/>
                </a:lnTo>
                <a:lnTo>
                  <a:pt x="913079" y="323926"/>
                </a:lnTo>
                <a:lnTo>
                  <a:pt x="927055" y="321086"/>
                </a:lnTo>
                <a:lnTo>
                  <a:pt x="938499" y="313353"/>
                </a:lnTo>
                <a:lnTo>
                  <a:pt x="946231" y="301905"/>
                </a:lnTo>
                <a:lnTo>
                  <a:pt x="949071" y="287921"/>
                </a:lnTo>
                <a:lnTo>
                  <a:pt x="949071" y="36004"/>
                </a:lnTo>
                <a:lnTo>
                  <a:pt x="946231" y="22020"/>
                </a:lnTo>
                <a:lnTo>
                  <a:pt x="938499" y="10572"/>
                </a:lnTo>
                <a:lnTo>
                  <a:pt x="927055" y="2839"/>
                </a:lnTo>
                <a:lnTo>
                  <a:pt x="913079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328442" y="572217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5" h="374650">
                <a:moveTo>
                  <a:pt x="1007592" y="338454"/>
                </a:moveTo>
                <a:lnTo>
                  <a:pt x="1004749" y="352431"/>
                </a:lnTo>
                <a:lnTo>
                  <a:pt x="997008" y="363875"/>
                </a:lnTo>
                <a:lnTo>
                  <a:pt x="985555" y="371607"/>
                </a:lnTo>
                <a:lnTo>
                  <a:pt x="971575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575" y="0"/>
                </a:lnTo>
                <a:lnTo>
                  <a:pt x="985555" y="2839"/>
                </a:lnTo>
                <a:lnTo>
                  <a:pt x="997008" y="10571"/>
                </a:lnTo>
                <a:lnTo>
                  <a:pt x="1004749" y="22015"/>
                </a:lnTo>
                <a:lnTo>
                  <a:pt x="1007592" y="35991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9089252" y="5271325"/>
            <a:ext cx="1238885" cy="74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任务管理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7955">
              <a:lnSpc>
                <a:spcPct val="100000"/>
              </a:lnSpc>
              <a:tabLst>
                <a:tab pos="38227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任务监控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9211297" y="5597969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30200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2112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31927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879810" y="5749747"/>
            <a:ext cx="1163320" cy="324485"/>
          </a:xfrm>
          <a:custGeom>
            <a:avLst/>
            <a:gdLst/>
            <a:ahLst/>
            <a:cxnLst/>
            <a:rect l="l" t="t" r="r" b="b"/>
            <a:pathLst>
              <a:path w="1163320" h="324485">
                <a:moveTo>
                  <a:pt x="1127023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1127023" y="323926"/>
                </a:lnTo>
                <a:lnTo>
                  <a:pt x="1140999" y="321086"/>
                </a:lnTo>
                <a:lnTo>
                  <a:pt x="1152444" y="313353"/>
                </a:lnTo>
                <a:lnTo>
                  <a:pt x="1160175" y="301905"/>
                </a:lnTo>
                <a:lnTo>
                  <a:pt x="1163015" y="287921"/>
                </a:lnTo>
                <a:lnTo>
                  <a:pt x="1163015" y="36004"/>
                </a:lnTo>
                <a:lnTo>
                  <a:pt x="1160175" y="22020"/>
                </a:lnTo>
                <a:lnTo>
                  <a:pt x="1152444" y="10572"/>
                </a:lnTo>
                <a:lnTo>
                  <a:pt x="1140999" y="2839"/>
                </a:lnTo>
                <a:lnTo>
                  <a:pt x="1127023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840491" y="5722175"/>
            <a:ext cx="1235075" cy="374650"/>
          </a:xfrm>
          <a:custGeom>
            <a:avLst/>
            <a:gdLst/>
            <a:ahLst/>
            <a:cxnLst/>
            <a:rect l="l" t="t" r="r" b="b"/>
            <a:pathLst>
              <a:path w="1235075" h="374650">
                <a:moveTo>
                  <a:pt x="1234706" y="338454"/>
                </a:moveTo>
                <a:lnTo>
                  <a:pt x="1231867" y="352431"/>
                </a:lnTo>
                <a:lnTo>
                  <a:pt x="1224135" y="363875"/>
                </a:lnTo>
                <a:lnTo>
                  <a:pt x="1212691" y="371607"/>
                </a:lnTo>
                <a:lnTo>
                  <a:pt x="1198714" y="374446"/>
                </a:lnTo>
                <a:lnTo>
                  <a:pt x="35991" y="374446"/>
                </a:lnTo>
                <a:lnTo>
                  <a:pt x="22020" y="371607"/>
                </a:lnTo>
                <a:lnTo>
                  <a:pt x="10575" y="363875"/>
                </a:lnTo>
                <a:lnTo>
                  <a:pt x="2841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41" y="22015"/>
                </a:lnTo>
                <a:lnTo>
                  <a:pt x="10575" y="10571"/>
                </a:lnTo>
                <a:lnTo>
                  <a:pt x="22020" y="2839"/>
                </a:lnTo>
                <a:lnTo>
                  <a:pt x="35991" y="0"/>
                </a:lnTo>
                <a:lnTo>
                  <a:pt x="1198714" y="0"/>
                </a:lnTo>
                <a:lnTo>
                  <a:pt x="1212691" y="2839"/>
                </a:lnTo>
                <a:lnTo>
                  <a:pt x="1224135" y="10571"/>
                </a:lnTo>
                <a:lnTo>
                  <a:pt x="1231867" y="22015"/>
                </a:lnTo>
                <a:lnTo>
                  <a:pt x="1234706" y="35991"/>
                </a:lnTo>
                <a:lnTo>
                  <a:pt x="1234706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10736211" y="5772975"/>
            <a:ext cx="12757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155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告警规则管理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10722597" y="5597969"/>
            <a:ext cx="0" cy="1325245"/>
          </a:xfrm>
          <a:custGeom>
            <a:avLst/>
            <a:gdLst/>
            <a:ahLst/>
            <a:cxnLst/>
            <a:rect l="l" t="t" r="r" b="b"/>
            <a:pathLst>
              <a:path h="1325245">
                <a:moveTo>
                  <a:pt x="0" y="0"/>
                </a:moveTo>
                <a:lnTo>
                  <a:pt x="0" y="1325041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2259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83057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880076" y="6253531"/>
            <a:ext cx="1171575" cy="324485"/>
          </a:xfrm>
          <a:custGeom>
            <a:avLst/>
            <a:gdLst/>
            <a:ahLst/>
            <a:cxnLst/>
            <a:rect l="l" t="t" r="r" b="b"/>
            <a:pathLst>
              <a:path w="1171575" h="324484">
                <a:moveTo>
                  <a:pt x="1134986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1134986" y="323926"/>
                </a:lnTo>
                <a:lnTo>
                  <a:pt x="1148962" y="321086"/>
                </a:lnTo>
                <a:lnTo>
                  <a:pt x="1160406" y="313353"/>
                </a:lnTo>
                <a:lnTo>
                  <a:pt x="1168138" y="301905"/>
                </a:lnTo>
                <a:lnTo>
                  <a:pt x="1170978" y="287921"/>
                </a:lnTo>
                <a:lnTo>
                  <a:pt x="1170978" y="36004"/>
                </a:lnTo>
                <a:lnTo>
                  <a:pt x="1168138" y="22020"/>
                </a:lnTo>
                <a:lnTo>
                  <a:pt x="1160406" y="10572"/>
                </a:lnTo>
                <a:lnTo>
                  <a:pt x="1148962" y="2839"/>
                </a:lnTo>
                <a:lnTo>
                  <a:pt x="1134986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840491" y="6225933"/>
            <a:ext cx="1243330" cy="374650"/>
          </a:xfrm>
          <a:custGeom>
            <a:avLst/>
            <a:gdLst/>
            <a:ahLst/>
            <a:cxnLst/>
            <a:rect l="l" t="t" r="r" b="b"/>
            <a:pathLst>
              <a:path w="1243329" h="374650">
                <a:moveTo>
                  <a:pt x="1243164" y="338454"/>
                </a:moveTo>
                <a:lnTo>
                  <a:pt x="1240325" y="352431"/>
                </a:lnTo>
                <a:lnTo>
                  <a:pt x="1232593" y="363875"/>
                </a:lnTo>
                <a:lnTo>
                  <a:pt x="1221149" y="371607"/>
                </a:lnTo>
                <a:lnTo>
                  <a:pt x="1207173" y="374446"/>
                </a:lnTo>
                <a:lnTo>
                  <a:pt x="35991" y="374446"/>
                </a:lnTo>
                <a:lnTo>
                  <a:pt x="22020" y="371607"/>
                </a:lnTo>
                <a:lnTo>
                  <a:pt x="10575" y="363875"/>
                </a:lnTo>
                <a:lnTo>
                  <a:pt x="2841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41" y="22025"/>
                </a:lnTo>
                <a:lnTo>
                  <a:pt x="10575" y="10574"/>
                </a:lnTo>
                <a:lnTo>
                  <a:pt x="22020" y="2839"/>
                </a:lnTo>
                <a:lnTo>
                  <a:pt x="35991" y="0"/>
                </a:lnTo>
                <a:lnTo>
                  <a:pt x="1207173" y="0"/>
                </a:lnTo>
                <a:lnTo>
                  <a:pt x="1221149" y="2839"/>
                </a:lnTo>
                <a:lnTo>
                  <a:pt x="1232593" y="10574"/>
                </a:lnTo>
                <a:lnTo>
                  <a:pt x="1240325" y="22025"/>
                </a:lnTo>
                <a:lnTo>
                  <a:pt x="1243164" y="36017"/>
                </a:lnTo>
                <a:lnTo>
                  <a:pt x="1243164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 txBox="1"/>
          <p:nvPr/>
        </p:nvSpPr>
        <p:spPr>
          <a:xfrm>
            <a:off x="10736211" y="6276733"/>
            <a:ext cx="12757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155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告警规则关联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1072259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830573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880076" y="6744589"/>
            <a:ext cx="1171575" cy="324485"/>
          </a:xfrm>
          <a:custGeom>
            <a:avLst/>
            <a:gdLst/>
            <a:ahLst/>
            <a:cxnLst/>
            <a:rect l="l" t="t" r="r" b="b"/>
            <a:pathLst>
              <a:path w="1171575" h="324484">
                <a:moveTo>
                  <a:pt x="1134986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1134986" y="323926"/>
                </a:lnTo>
                <a:lnTo>
                  <a:pt x="1148962" y="321086"/>
                </a:lnTo>
                <a:lnTo>
                  <a:pt x="1160406" y="313353"/>
                </a:lnTo>
                <a:lnTo>
                  <a:pt x="1168138" y="301905"/>
                </a:lnTo>
                <a:lnTo>
                  <a:pt x="1170978" y="287921"/>
                </a:lnTo>
                <a:lnTo>
                  <a:pt x="1170978" y="36004"/>
                </a:lnTo>
                <a:lnTo>
                  <a:pt x="1168138" y="22020"/>
                </a:lnTo>
                <a:lnTo>
                  <a:pt x="1160406" y="10572"/>
                </a:lnTo>
                <a:lnTo>
                  <a:pt x="1148962" y="2839"/>
                </a:lnTo>
                <a:lnTo>
                  <a:pt x="1134986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840491" y="6717017"/>
            <a:ext cx="1243330" cy="374650"/>
          </a:xfrm>
          <a:custGeom>
            <a:avLst/>
            <a:gdLst/>
            <a:ahLst/>
            <a:cxnLst/>
            <a:rect l="l" t="t" r="r" b="b"/>
            <a:pathLst>
              <a:path w="1243329" h="374650">
                <a:moveTo>
                  <a:pt x="1243164" y="338429"/>
                </a:moveTo>
                <a:lnTo>
                  <a:pt x="1240325" y="352406"/>
                </a:lnTo>
                <a:lnTo>
                  <a:pt x="1232593" y="363850"/>
                </a:lnTo>
                <a:lnTo>
                  <a:pt x="1221149" y="371581"/>
                </a:lnTo>
                <a:lnTo>
                  <a:pt x="1207173" y="374421"/>
                </a:lnTo>
                <a:lnTo>
                  <a:pt x="35991" y="374421"/>
                </a:lnTo>
                <a:lnTo>
                  <a:pt x="22020" y="371581"/>
                </a:lnTo>
                <a:lnTo>
                  <a:pt x="10575" y="363850"/>
                </a:lnTo>
                <a:lnTo>
                  <a:pt x="2841" y="352406"/>
                </a:lnTo>
                <a:lnTo>
                  <a:pt x="0" y="338429"/>
                </a:lnTo>
                <a:lnTo>
                  <a:pt x="0" y="35991"/>
                </a:lnTo>
                <a:lnTo>
                  <a:pt x="2841" y="22015"/>
                </a:lnTo>
                <a:lnTo>
                  <a:pt x="10575" y="10571"/>
                </a:lnTo>
                <a:lnTo>
                  <a:pt x="22020" y="2839"/>
                </a:lnTo>
                <a:lnTo>
                  <a:pt x="35991" y="0"/>
                </a:lnTo>
                <a:lnTo>
                  <a:pt x="1207173" y="0"/>
                </a:lnTo>
                <a:lnTo>
                  <a:pt x="1221149" y="2839"/>
                </a:lnTo>
                <a:lnTo>
                  <a:pt x="1232593" y="10571"/>
                </a:lnTo>
                <a:lnTo>
                  <a:pt x="1240325" y="22015"/>
                </a:lnTo>
                <a:lnTo>
                  <a:pt x="1243164" y="35991"/>
                </a:lnTo>
                <a:lnTo>
                  <a:pt x="1243164" y="338429"/>
                </a:lnTo>
                <a:close/>
              </a:path>
            </a:pathLst>
          </a:custGeom>
          <a:ln w="6349">
            <a:solidFill>
              <a:srgbClr val="78C2E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 txBox="1"/>
          <p:nvPr/>
        </p:nvSpPr>
        <p:spPr>
          <a:xfrm>
            <a:off x="10736211" y="6767804"/>
            <a:ext cx="12757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155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告警信息监控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10722597" y="69229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0830573" y="69229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2630759" y="5749747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5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2598679" y="5722175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1"/>
                </a:lnTo>
                <a:lnTo>
                  <a:pt x="1004753" y="22015"/>
                </a:lnTo>
                <a:lnTo>
                  <a:pt x="1007592" y="35991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2481547" y="5597969"/>
            <a:ext cx="0" cy="4316095"/>
          </a:xfrm>
          <a:custGeom>
            <a:avLst/>
            <a:gdLst/>
            <a:ahLst/>
            <a:cxnLst/>
            <a:rect l="l" t="t" r="r" b="b"/>
            <a:pathLst>
              <a:path h="4316095">
                <a:moveTo>
                  <a:pt x="0" y="0"/>
                </a:moveTo>
                <a:lnTo>
                  <a:pt x="0" y="4315891"/>
                </a:lnTo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2481547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2589523" y="592816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2630759" y="6253531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2598679" y="622593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481547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2589523" y="64319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630759" y="6755180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2598679" y="672758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481547" y="69335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589523" y="69335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2630759" y="7256830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2598679" y="722923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5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2481547" y="74352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2589523" y="74352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2630759" y="7758480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2598679" y="773088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5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2481547" y="79368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2589523" y="79368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2630759" y="8253780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2598679" y="8226183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5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5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5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2481547" y="84321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2589523" y="843217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2630759" y="875543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598679" y="8727830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481547" y="89338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89523" y="89338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2630759" y="9250732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2598679" y="9223130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54"/>
                </a:moveTo>
                <a:lnTo>
                  <a:pt x="1004753" y="352431"/>
                </a:lnTo>
                <a:lnTo>
                  <a:pt x="997021" y="363875"/>
                </a:lnTo>
                <a:lnTo>
                  <a:pt x="985577" y="371607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7"/>
                </a:lnTo>
                <a:lnTo>
                  <a:pt x="10571" y="363875"/>
                </a:lnTo>
                <a:lnTo>
                  <a:pt x="2839" y="352431"/>
                </a:lnTo>
                <a:lnTo>
                  <a:pt x="0" y="338454"/>
                </a:lnTo>
                <a:lnTo>
                  <a:pt x="0" y="36017"/>
                </a:lnTo>
                <a:lnTo>
                  <a:pt x="2839" y="22025"/>
                </a:lnTo>
                <a:lnTo>
                  <a:pt x="10571" y="10574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4"/>
                </a:lnTo>
                <a:lnTo>
                  <a:pt x="1004753" y="22025"/>
                </a:lnTo>
                <a:lnTo>
                  <a:pt x="1007592" y="36017"/>
                </a:lnTo>
                <a:lnTo>
                  <a:pt x="1007592" y="338454"/>
                </a:lnTo>
                <a:close/>
              </a:path>
            </a:pathLst>
          </a:custGeom>
          <a:ln w="6350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2481547" y="94291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2589523" y="9429127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2630759" y="9754490"/>
            <a:ext cx="949325" cy="324485"/>
          </a:xfrm>
          <a:custGeom>
            <a:avLst/>
            <a:gdLst/>
            <a:ahLst/>
            <a:cxnLst/>
            <a:rect l="l" t="t" r="r" b="b"/>
            <a:pathLst>
              <a:path w="949325" h="324484">
                <a:moveTo>
                  <a:pt x="913104" y="0"/>
                </a:moveTo>
                <a:lnTo>
                  <a:pt x="36017" y="0"/>
                </a:lnTo>
                <a:lnTo>
                  <a:pt x="22025" y="2839"/>
                </a:lnTo>
                <a:lnTo>
                  <a:pt x="10574" y="10572"/>
                </a:lnTo>
                <a:lnTo>
                  <a:pt x="2839" y="22020"/>
                </a:lnTo>
                <a:lnTo>
                  <a:pt x="0" y="36004"/>
                </a:lnTo>
                <a:lnTo>
                  <a:pt x="0" y="287921"/>
                </a:lnTo>
                <a:lnTo>
                  <a:pt x="2839" y="301905"/>
                </a:lnTo>
                <a:lnTo>
                  <a:pt x="10574" y="313353"/>
                </a:lnTo>
                <a:lnTo>
                  <a:pt x="22025" y="321086"/>
                </a:lnTo>
                <a:lnTo>
                  <a:pt x="36017" y="323926"/>
                </a:lnTo>
                <a:lnTo>
                  <a:pt x="913104" y="323926"/>
                </a:lnTo>
                <a:lnTo>
                  <a:pt x="927081" y="321086"/>
                </a:lnTo>
                <a:lnTo>
                  <a:pt x="938525" y="313353"/>
                </a:lnTo>
                <a:lnTo>
                  <a:pt x="946256" y="301905"/>
                </a:lnTo>
                <a:lnTo>
                  <a:pt x="949096" y="287921"/>
                </a:lnTo>
                <a:lnTo>
                  <a:pt x="949096" y="36004"/>
                </a:lnTo>
                <a:lnTo>
                  <a:pt x="946256" y="22020"/>
                </a:lnTo>
                <a:lnTo>
                  <a:pt x="938525" y="10572"/>
                </a:lnTo>
                <a:lnTo>
                  <a:pt x="927081" y="2839"/>
                </a:lnTo>
                <a:lnTo>
                  <a:pt x="913104" y="0"/>
                </a:lnTo>
                <a:close/>
              </a:path>
            </a:pathLst>
          </a:custGeom>
          <a:solidFill>
            <a:srgbClr val="78C2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2598679" y="9726914"/>
            <a:ext cx="1007744" cy="374650"/>
          </a:xfrm>
          <a:custGeom>
            <a:avLst/>
            <a:gdLst/>
            <a:ahLst/>
            <a:cxnLst/>
            <a:rect l="l" t="t" r="r" b="b"/>
            <a:pathLst>
              <a:path w="1007744" h="374650">
                <a:moveTo>
                  <a:pt x="1007592" y="338429"/>
                </a:moveTo>
                <a:lnTo>
                  <a:pt x="1004753" y="352420"/>
                </a:lnTo>
                <a:lnTo>
                  <a:pt x="997021" y="363872"/>
                </a:lnTo>
                <a:lnTo>
                  <a:pt x="985577" y="371606"/>
                </a:lnTo>
                <a:lnTo>
                  <a:pt x="971600" y="374446"/>
                </a:lnTo>
                <a:lnTo>
                  <a:pt x="35991" y="374446"/>
                </a:lnTo>
                <a:lnTo>
                  <a:pt x="22015" y="371606"/>
                </a:lnTo>
                <a:lnTo>
                  <a:pt x="10571" y="363872"/>
                </a:lnTo>
                <a:lnTo>
                  <a:pt x="2839" y="352420"/>
                </a:lnTo>
                <a:lnTo>
                  <a:pt x="0" y="338429"/>
                </a:lnTo>
                <a:lnTo>
                  <a:pt x="0" y="35991"/>
                </a:lnTo>
                <a:lnTo>
                  <a:pt x="2839" y="22015"/>
                </a:lnTo>
                <a:lnTo>
                  <a:pt x="10571" y="10571"/>
                </a:lnTo>
                <a:lnTo>
                  <a:pt x="22015" y="2839"/>
                </a:lnTo>
                <a:lnTo>
                  <a:pt x="35991" y="0"/>
                </a:lnTo>
                <a:lnTo>
                  <a:pt x="971600" y="0"/>
                </a:lnTo>
                <a:lnTo>
                  <a:pt x="985577" y="2839"/>
                </a:lnTo>
                <a:lnTo>
                  <a:pt x="997021" y="10571"/>
                </a:lnTo>
                <a:lnTo>
                  <a:pt x="1004753" y="22015"/>
                </a:lnTo>
                <a:lnTo>
                  <a:pt x="1007592" y="35991"/>
                </a:lnTo>
                <a:lnTo>
                  <a:pt x="1007592" y="338429"/>
                </a:lnTo>
                <a:close/>
              </a:path>
            </a:pathLst>
          </a:custGeom>
          <a:ln w="6349">
            <a:solidFill>
              <a:srgbClr val="78C2E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 txBox="1"/>
          <p:nvPr/>
        </p:nvSpPr>
        <p:spPr>
          <a:xfrm>
            <a:off x="12364824" y="5271325"/>
            <a:ext cx="1233170" cy="4735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系统管理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  <a:tabLst>
                <a:tab pos="37719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日志管理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  <a:tabLst>
                <a:tab pos="37719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角色管理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  <a:spcBef>
                <a:spcPts val="5"/>
              </a:spcBef>
              <a:tabLst>
                <a:tab pos="377190" algn="l"/>
              </a:tabLst>
            </a:pPr>
            <a:r>
              <a:rPr sz="2100" u="dash" baseline="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u="dash" spc="-172" baseline="400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40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用户管理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  <a:tabLst>
                <a:tab pos="37719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数据字典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  <a:tabLst>
                <a:tab pos="37719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推送配置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  <a:tabLst>
                <a:tab pos="37719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公司管理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  <a:tabLst>
                <a:tab pos="377190" algn="l"/>
              </a:tabLst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dash" spc="-114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系统配置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u="dash" spc="-14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spc="-12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消息中心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142875">
              <a:lnSpc>
                <a:spcPct val="100000"/>
              </a:lnSpc>
            </a:pPr>
            <a:r>
              <a:rPr sz="1400" u="dash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u="dash" spc="-140" dirty="0">
                <a:solidFill>
                  <a:srgbClr val="F7F7F7"/>
                </a:solidFill>
                <a:uFill>
                  <a:solidFill>
                    <a:srgbClr val="78C2E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spc="-120" dirty="0">
                <a:solidFill>
                  <a:srgbClr val="F7F7F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个人中心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12481547" y="99328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2589523" y="993288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6350">
            <a:solidFill>
              <a:srgbClr val="78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98608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916982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428282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934921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594126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1118570" y="50165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6126"/>
                </a:lnTo>
              </a:path>
            </a:pathLst>
          </a:custGeom>
          <a:ln w="6350">
            <a:solidFill>
              <a:srgbClr val="2CA6D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 txBox="1"/>
          <p:nvPr/>
        </p:nvSpPr>
        <p:spPr>
          <a:xfrm>
            <a:off x="976287" y="1425930"/>
            <a:ext cx="1903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PLATFORM</a:t>
            </a:r>
            <a:r>
              <a:rPr sz="1600" spc="-10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4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CATALOG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1005103" y="1693049"/>
            <a:ext cx="152019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34925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275"/>
              </a:spcBef>
            </a:pPr>
            <a:r>
              <a:rPr sz="1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平台功能目录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534441" y="2081504"/>
            <a:ext cx="4413250" cy="0"/>
          </a:xfrm>
          <a:custGeom>
            <a:avLst/>
            <a:gdLst/>
            <a:ahLst/>
            <a:cxnLst/>
            <a:rect l="l" t="t" r="r" b="b"/>
            <a:pathLst>
              <a:path w="4413250">
                <a:moveTo>
                  <a:pt x="0" y="0"/>
                </a:moveTo>
                <a:lnTo>
                  <a:pt x="4413046" y="0"/>
                </a:lnTo>
              </a:path>
            </a:pathLst>
          </a:custGeom>
          <a:ln w="2032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29518" y="1592947"/>
            <a:ext cx="239129" cy="239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8511654" y="12700"/>
            <a:ext cx="6595592" cy="40848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083704" y="4345254"/>
            <a:ext cx="1237615" cy="401320"/>
          </a:xfrm>
          <a:custGeom>
            <a:avLst/>
            <a:gdLst/>
            <a:ahLst/>
            <a:cxnLst/>
            <a:rect l="l" t="t" r="r" b="b"/>
            <a:pathLst>
              <a:path w="1237615" h="401320">
                <a:moveTo>
                  <a:pt x="1165123" y="0"/>
                </a:moveTo>
                <a:lnTo>
                  <a:pt x="72009" y="0"/>
                </a:lnTo>
                <a:lnTo>
                  <a:pt x="44046" y="5681"/>
                </a:lnTo>
                <a:lnTo>
                  <a:pt x="21150" y="21150"/>
                </a:lnTo>
                <a:lnTo>
                  <a:pt x="5681" y="44046"/>
                </a:lnTo>
                <a:lnTo>
                  <a:pt x="0" y="72009"/>
                </a:lnTo>
                <a:lnTo>
                  <a:pt x="0" y="328790"/>
                </a:lnTo>
                <a:lnTo>
                  <a:pt x="5681" y="356752"/>
                </a:lnTo>
                <a:lnTo>
                  <a:pt x="21150" y="379649"/>
                </a:lnTo>
                <a:lnTo>
                  <a:pt x="44046" y="395118"/>
                </a:lnTo>
                <a:lnTo>
                  <a:pt x="72009" y="400799"/>
                </a:lnTo>
                <a:lnTo>
                  <a:pt x="1165123" y="400799"/>
                </a:lnTo>
                <a:lnTo>
                  <a:pt x="1193085" y="395118"/>
                </a:lnTo>
                <a:lnTo>
                  <a:pt x="1215982" y="379649"/>
                </a:lnTo>
                <a:lnTo>
                  <a:pt x="1231451" y="356752"/>
                </a:lnTo>
                <a:lnTo>
                  <a:pt x="1237132" y="328790"/>
                </a:lnTo>
                <a:lnTo>
                  <a:pt x="1237132" y="72009"/>
                </a:lnTo>
                <a:lnTo>
                  <a:pt x="1231451" y="44046"/>
                </a:lnTo>
                <a:lnTo>
                  <a:pt x="1215982" y="21150"/>
                </a:lnTo>
                <a:lnTo>
                  <a:pt x="1193085" y="5681"/>
                </a:lnTo>
                <a:lnTo>
                  <a:pt x="1165123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029525" y="4311129"/>
            <a:ext cx="1334135" cy="463550"/>
          </a:xfrm>
          <a:custGeom>
            <a:avLst/>
            <a:gdLst/>
            <a:ahLst/>
            <a:cxnLst/>
            <a:rect l="l" t="t" r="r" b="b"/>
            <a:pathLst>
              <a:path w="1334134" h="463550">
                <a:moveTo>
                  <a:pt x="1333944" y="409079"/>
                </a:moveTo>
                <a:lnTo>
                  <a:pt x="1327633" y="430145"/>
                </a:lnTo>
                <a:lnTo>
                  <a:pt x="1310447" y="447392"/>
                </a:lnTo>
                <a:lnTo>
                  <a:pt x="1285011" y="459043"/>
                </a:lnTo>
                <a:lnTo>
                  <a:pt x="1253947" y="463321"/>
                </a:lnTo>
                <a:lnTo>
                  <a:pt x="79997" y="463321"/>
                </a:lnTo>
                <a:lnTo>
                  <a:pt x="48943" y="459043"/>
                </a:lnTo>
                <a:lnTo>
                  <a:pt x="23506" y="447392"/>
                </a:lnTo>
                <a:lnTo>
                  <a:pt x="6314" y="430145"/>
                </a:lnTo>
                <a:lnTo>
                  <a:pt x="0" y="409079"/>
                </a:lnTo>
                <a:lnTo>
                  <a:pt x="0" y="54254"/>
                </a:lnTo>
                <a:lnTo>
                  <a:pt x="6314" y="33175"/>
                </a:lnTo>
                <a:lnTo>
                  <a:pt x="23506" y="15925"/>
                </a:lnTo>
                <a:lnTo>
                  <a:pt x="48943" y="4276"/>
                </a:lnTo>
                <a:lnTo>
                  <a:pt x="79997" y="0"/>
                </a:lnTo>
                <a:lnTo>
                  <a:pt x="1253947" y="0"/>
                </a:lnTo>
                <a:lnTo>
                  <a:pt x="1285011" y="4276"/>
                </a:lnTo>
                <a:lnTo>
                  <a:pt x="1310447" y="15925"/>
                </a:lnTo>
                <a:lnTo>
                  <a:pt x="1327633" y="33175"/>
                </a:lnTo>
                <a:lnTo>
                  <a:pt x="1333944" y="54254"/>
                </a:lnTo>
                <a:lnTo>
                  <a:pt x="1333944" y="409079"/>
                </a:lnTo>
                <a:close/>
              </a:path>
            </a:pathLst>
          </a:custGeom>
          <a:ln w="6350">
            <a:solidFill>
              <a:srgbClr val="2CA6D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 txBox="1"/>
          <p:nvPr/>
        </p:nvSpPr>
        <p:spPr>
          <a:xfrm>
            <a:off x="7172845" y="4415269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设备管理平台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93086" y="3981717"/>
            <a:ext cx="1772920" cy="1779905"/>
          </a:xfrm>
          <a:custGeom>
            <a:avLst/>
            <a:gdLst/>
            <a:ahLst/>
            <a:cxnLst/>
            <a:rect l="l" t="t" r="r" b="b"/>
            <a:pathLst>
              <a:path w="1772920" h="1779904">
                <a:moveTo>
                  <a:pt x="886447" y="0"/>
                </a:moveTo>
                <a:lnTo>
                  <a:pt x="837810" y="1311"/>
                </a:lnTo>
                <a:lnTo>
                  <a:pt x="789858" y="5201"/>
                </a:lnTo>
                <a:lnTo>
                  <a:pt x="742660" y="11602"/>
                </a:lnTo>
                <a:lnTo>
                  <a:pt x="696283" y="20445"/>
                </a:lnTo>
                <a:lnTo>
                  <a:pt x="650794" y="31664"/>
                </a:lnTo>
                <a:lnTo>
                  <a:pt x="606261" y="45191"/>
                </a:lnTo>
                <a:lnTo>
                  <a:pt x="562751" y="60958"/>
                </a:lnTo>
                <a:lnTo>
                  <a:pt x="520332" y="78898"/>
                </a:lnTo>
                <a:lnTo>
                  <a:pt x="479073" y="98943"/>
                </a:lnTo>
                <a:lnTo>
                  <a:pt x="439039" y="121025"/>
                </a:lnTo>
                <a:lnTo>
                  <a:pt x="400300" y="145078"/>
                </a:lnTo>
                <a:lnTo>
                  <a:pt x="362922" y="171032"/>
                </a:lnTo>
                <a:lnTo>
                  <a:pt x="326973" y="198821"/>
                </a:lnTo>
                <a:lnTo>
                  <a:pt x="292521" y="228378"/>
                </a:lnTo>
                <a:lnTo>
                  <a:pt x="259634" y="259634"/>
                </a:lnTo>
                <a:lnTo>
                  <a:pt x="228378" y="292521"/>
                </a:lnTo>
                <a:lnTo>
                  <a:pt x="198821" y="326973"/>
                </a:lnTo>
                <a:lnTo>
                  <a:pt x="171032" y="362922"/>
                </a:lnTo>
                <a:lnTo>
                  <a:pt x="145078" y="400300"/>
                </a:lnTo>
                <a:lnTo>
                  <a:pt x="121025" y="439039"/>
                </a:lnTo>
                <a:lnTo>
                  <a:pt x="98943" y="479073"/>
                </a:lnTo>
                <a:lnTo>
                  <a:pt x="78898" y="520332"/>
                </a:lnTo>
                <a:lnTo>
                  <a:pt x="60958" y="562751"/>
                </a:lnTo>
                <a:lnTo>
                  <a:pt x="45191" y="606261"/>
                </a:lnTo>
                <a:lnTo>
                  <a:pt x="31664" y="650794"/>
                </a:lnTo>
                <a:lnTo>
                  <a:pt x="20445" y="696283"/>
                </a:lnTo>
                <a:lnTo>
                  <a:pt x="11602" y="742660"/>
                </a:lnTo>
                <a:lnTo>
                  <a:pt x="5201" y="789858"/>
                </a:lnTo>
                <a:lnTo>
                  <a:pt x="1311" y="837810"/>
                </a:lnTo>
                <a:lnTo>
                  <a:pt x="0" y="886447"/>
                </a:lnTo>
                <a:lnTo>
                  <a:pt x="1311" y="935107"/>
                </a:lnTo>
                <a:lnTo>
                  <a:pt x="5201" y="983123"/>
                </a:lnTo>
                <a:lnTo>
                  <a:pt x="11602" y="1030423"/>
                </a:lnTo>
                <a:lnTo>
                  <a:pt x="20445" y="1076936"/>
                </a:lnTo>
                <a:lnTo>
                  <a:pt x="31664" y="1122593"/>
                </a:lnTo>
                <a:lnTo>
                  <a:pt x="45191" y="1167323"/>
                </a:lnTo>
                <a:lnTo>
                  <a:pt x="60958" y="1211055"/>
                </a:lnTo>
                <a:lnTo>
                  <a:pt x="78898" y="1253719"/>
                </a:lnTo>
                <a:lnTo>
                  <a:pt x="98943" y="1295245"/>
                </a:lnTo>
                <a:lnTo>
                  <a:pt x="121025" y="1335561"/>
                </a:lnTo>
                <a:lnTo>
                  <a:pt x="145078" y="1374598"/>
                </a:lnTo>
                <a:lnTo>
                  <a:pt x="171032" y="1412285"/>
                </a:lnTo>
                <a:lnTo>
                  <a:pt x="198821" y="1448551"/>
                </a:lnTo>
                <a:lnTo>
                  <a:pt x="228378" y="1483326"/>
                </a:lnTo>
                <a:lnTo>
                  <a:pt x="259634" y="1516540"/>
                </a:lnTo>
                <a:lnTo>
                  <a:pt x="292521" y="1548122"/>
                </a:lnTo>
                <a:lnTo>
                  <a:pt x="326973" y="1578001"/>
                </a:lnTo>
                <a:lnTo>
                  <a:pt x="362922" y="1606107"/>
                </a:lnTo>
                <a:lnTo>
                  <a:pt x="400300" y="1632370"/>
                </a:lnTo>
                <a:lnTo>
                  <a:pt x="439039" y="1656719"/>
                </a:lnTo>
                <a:lnTo>
                  <a:pt x="479073" y="1679083"/>
                </a:lnTo>
                <a:lnTo>
                  <a:pt x="520332" y="1699393"/>
                </a:lnTo>
                <a:lnTo>
                  <a:pt x="562751" y="1717577"/>
                </a:lnTo>
                <a:lnTo>
                  <a:pt x="606261" y="1733565"/>
                </a:lnTo>
                <a:lnTo>
                  <a:pt x="650794" y="1747287"/>
                </a:lnTo>
                <a:lnTo>
                  <a:pt x="696283" y="1758672"/>
                </a:lnTo>
                <a:lnTo>
                  <a:pt x="742660" y="1767650"/>
                </a:lnTo>
                <a:lnTo>
                  <a:pt x="789858" y="1774150"/>
                </a:lnTo>
                <a:lnTo>
                  <a:pt x="837810" y="1778102"/>
                </a:lnTo>
                <a:lnTo>
                  <a:pt x="886447" y="1779435"/>
                </a:lnTo>
                <a:lnTo>
                  <a:pt x="942657" y="1778700"/>
                </a:lnTo>
                <a:lnTo>
                  <a:pt x="988050" y="1775359"/>
                </a:lnTo>
                <a:lnTo>
                  <a:pt x="1032047" y="1767706"/>
                </a:lnTo>
                <a:lnTo>
                  <a:pt x="1084072" y="1754035"/>
                </a:lnTo>
                <a:lnTo>
                  <a:pt x="1738757" y="1097229"/>
                </a:lnTo>
                <a:lnTo>
                  <a:pt x="1752667" y="1044245"/>
                </a:lnTo>
                <a:lnTo>
                  <a:pt x="1763458" y="994257"/>
                </a:lnTo>
                <a:lnTo>
                  <a:pt x="1770439" y="943059"/>
                </a:lnTo>
                <a:lnTo>
                  <a:pt x="1772920" y="886447"/>
                </a:lnTo>
                <a:lnTo>
                  <a:pt x="1771608" y="837810"/>
                </a:lnTo>
                <a:lnTo>
                  <a:pt x="1767718" y="789858"/>
                </a:lnTo>
                <a:lnTo>
                  <a:pt x="1761317" y="742660"/>
                </a:lnTo>
                <a:lnTo>
                  <a:pt x="1752474" y="696283"/>
                </a:lnTo>
                <a:lnTo>
                  <a:pt x="1741255" y="650794"/>
                </a:lnTo>
                <a:lnTo>
                  <a:pt x="1727728" y="606261"/>
                </a:lnTo>
                <a:lnTo>
                  <a:pt x="1711960" y="562751"/>
                </a:lnTo>
                <a:lnTo>
                  <a:pt x="1694020" y="520332"/>
                </a:lnTo>
                <a:lnTo>
                  <a:pt x="1673975" y="479073"/>
                </a:lnTo>
                <a:lnTo>
                  <a:pt x="1651893" y="439039"/>
                </a:lnTo>
                <a:lnTo>
                  <a:pt x="1627840" y="400300"/>
                </a:lnTo>
                <a:lnTo>
                  <a:pt x="1601885" y="362922"/>
                </a:lnTo>
                <a:lnTo>
                  <a:pt x="1574096" y="326973"/>
                </a:lnTo>
                <a:lnTo>
                  <a:pt x="1544539" y="292521"/>
                </a:lnTo>
                <a:lnTo>
                  <a:pt x="1513282" y="259634"/>
                </a:lnTo>
                <a:lnTo>
                  <a:pt x="1480394" y="228378"/>
                </a:lnTo>
                <a:lnTo>
                  <a:pt x="1445941" y="198821"/>
                </a:lnTo>
                <a:lnTo>
                  <a:pt x="1409991" y="171032"/>
                </a:lnTo>
                <a:lnTo>
                  <a:pt x="1372613" y="145078"/>
                </a:lnTo>
                <a:lnTo>
                  <a:pt x="1333872" y="121025"/>
                </a:lnTo>
                <a:lnTo>
                  <a:pt x="1293837" y="98943"/>
                </a:lnTo>
                <a:lnTo>
                  <a:pt x="1252576" y="78898"/>
                </a:lnTo>
                <a:lnTo>
                  <a:pt x="1210157" y="60958"/>
                </a:lnTo>
                <a:lnTo>
                  <a:pt x="1166645" y="45191"/>
                </a:lnTo>
                <a:lnTo>
                  <a:pt x="1122111" y="31664"/>
                </a:lnTo>
                <a:lnTo>
                  <a:pt x="1076620" y="20445"/>
                </a:lnTo>
                <a:lnTo>
                  <a:pt x="1030240" y="11602"/>
                </a:lnTo>
                <a:lnTo>
                  <a:pt x="983040" y="5201"/>
                </a:lnTo>
                <a:lnTo>
                  <a:pt x="935086" y="1311"/>
                </a:lnTo>
                <a:lnTo>
                  <a:pt x="886447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62696" y="1473149"/>
            <a:ext cx="414020" cy="554990"/>
          </a:xfrm>
          <a:custGeom>
            <a:avLst/>
            <a:gdLst/>
            <a:ahLst/>
            <a:cxnLst/>
            <a:rect l="l" t="t" r="r" b="b"/>
            <a:pathLst>
              <a:path w="414020" h="554989">
                <a:moveTo>
                  <a:pt x="397471" y="0"/>
                </a:moveTo>
                <a:lnTo>
                  <a:pt x="16497" y="0"/>
                </a:lnTo>
                <a:lnTo>
                  <a:pt x="10078" y="1855"/>
                </a:lnTo>
                <a:lnTo>
                  <a:pt x="4833" y="6918"/>
                </a:lnTo>
                <a:lnTo>
                  <a:pt x="1297" y="14433"/>
                </a:lnTo>
                <a:lnTo>
                  <a:pt x="0" y="23647"/>
                </a:lnTo>
                <a:lnTo>
                  <a:pt x="0" y="530923"/>
                </a:lnTo>
                <a:lnTo>
                  <a:pt x="1297" y="540118"/>
                </a:lnTo>
                <a:lnTo>
                  <a:pt x="4833" y="547631"/>
                </a:lnTo>
                <a:lnTo>
                  <a:pt x="10078" y="552699"/>
                </a:lnTo>
                <a:lnTo>
                  <a:pt x="16497" y="554558"/>
                </a:lnTo>
                <a:lnTo>
                  <a:pt x="397471" y="554558"/>
                </a:lnTo>
                <a:lnTo>
                  <a:pt x="403887" y="552699"/>
                </a:lnTo>
                <a:lnTo>
                  <a:pt x="409122" y="547631"/>
                </a:lnTo>
                <a:lnTo>
                  <a:pt x="412650" y="540118"/>
                </a:lnTo>
                <a:lnTo>
                  <a:pt x="413943" y="530923"/>
                </a:lnTo>
                <a:lnTo>
                  <a:pt x="413943" y="23647"/>
                </a:lnTo>
                <a:lnTo>
                  <a:pt x="412650" y="14433"/>
                </a:lnTo>
                <a:lnTo>
                  <a:pt x="409122" y="6918"/>
                </a:lnTo>
                <a:lnTo>
                  <a:pt x="403887" y="1855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85200" y="1503261"/>
            <a:ext cx="369570" cy="494665"/>
          </a:xfrm>
          <a:custGeom>
            <a:avLst/>
            <a:gdLst/>
            <a:ahLst/>
            <a:cxnLst/>
            <a:rect l="l" t="t" r="r" b="b"/>
            <a:pathLst>
              <a:path w="369570" h="494664">
                <a:moveTo>
                  <a:pt x="368973" y="473278"/>
                </a:moveTo>
                <a:lnTo>
                  <a:pt x="367818" y="481476"/>
                </a:lnTo>
                <a:lnTo>
                  <a:pt x="364670" y="488168"/>
                </a:lnTo>
                <a:lnTo>
                  <a:pt x="360004" y="492680"/>
                </a:lnTo>
                <a:lnTo>
                  <a:pt x="354291" y="494334"/>
                </a:lnTo>
                <a:lnTo>
                  <a:pt x="14693" y="494334"/>
                </a:lnTo>
                <a:lnTo>
                  <a:pt x="8974" y="492680"/>
                </a:lnTo>
                <a:lnTo>
                  <a:pt x="4303" y="488168"/>
                </a:lnTo>
                <a:lnTo>
                  <a:pt x="1154" y="481476"/>
                </a:lnTo>
                <a:lnTo>
                  <a:pt x="0" y="473278"/>
                </a:lnTo>
                <a:lnTo>
                  <a:pt x="0" y="21069"/>
                </a:lnTo>
                <a:lnTo>
                  <a:pt x="1154" y="12869"/>
                </a:lnTo>
                <a:lnTo>
                  <a:pt x="4303" y="6172"/>
                </a:lnTo>
                <a:lnTo>
                  <a:pt x="8974" y="1656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56"/>
                </a:lnTo>
                <a:lnTo>
                  <a:pt x="364670" y="6172"/>
                </a:lnTo>
                <a:lnTo>
                  <a:pt x="367818" y="12869"/>
                </a:lnTo>
                <a:lnTo>
                  <a:pt x="368973" y="21069"/>
                </a:lnTo>
                <a:lnTo>
                  <a:pt x="368973" y="473278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47469" y="2078139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29700" y="1417193"/>
            <a:ext cx="22332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PROJECT</a:t>
            </a:r>
            <a:r>
              <a:rPr sz="1600" spc="-7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14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MANAGEMENT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02360" y="473685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707581" y="718705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80009"/>
                </a:moveTo>
                <a:lnTo>
                  <a:pt x="0" y="180009"/>
                </a:lnTo>
                <a:lnTo>
                  <a:pt x="0" y="0"/>
                </a:lnTo>
                <a:lnTo>
                  <a:pt x="998512" y="0"/>
                </a:lnTo>
                <a:lnTo>
                  <a:pt x="998512" y="180009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706030" y="718705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80009"/>
                </a:moveTo>
                <a:lnTo>
                  <a:pt x="0" y="180009"/>
                </a:lnTo>
                <a:lnTo>
                  <a:pt x="0" y="0"/>
                </a:lnTo>
                <a:lnTo>
                  <a:pt x="839660" y="0"/>
                </a:lnTo>
                <a:lnTo>
                  <a:pt x="839660" y="180009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45398" y="1711249"/>
            <a:ext cx="108331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4859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项目管理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91324" y="4374921"/>
            <a:ext cx="607060" cy="1132205"/>
          </a:xfrm>
          <a:custGeom>
            <a:avLst/>
            <a:gdLst/>
            <a:ahLst/>
            <a:cxnLst/>
            <a:rect l="l" t="t" r="r" b="b"/>
            <a:pathLst>
              <a:path w="607060" h="1132204">
                <a:moveTo>
                  <a:pt x="307260" y="0"/>
                </a:moveTo>
                <a:lnTo>
                  <a:pt x="259832" y="4685"/>
                </a:lnTo>
                <a:lnTo>
                  <a:pt x="216332" y="15730"/>
                </a:lnTo>
                <a:lnTo>
                  <a:pt x="176760" y="33135"/>
                </a:lnTo>
                <a:lnTo>
                  <a:pt x="141117" y="56900"/>
                </a:lnTo>
                <a:lnTo>
                  <a:pt x="109402" y="87025"/>
                </a:lnTo>
                <a:lnTo>
                  <a:pt x="81615" y="123510"/>
                </a:lnTo>
                <a:lnTo>
                  <a:pt x="57758" y="166353"/>
                </a:lnTo>
                <a:lnTo>
                  <a:pt x="37829" y="215557"/>
                </a:lnTo>
                <a:lnTo>
                  <a:pt x="28296" y="253555"/>
                </a:lnTo>
                <a:lnTo>
                  <a:pt x="20229" y="295713"/>
                </a:lnTo>
                <a:lnTo>
                  <a:pt x="13627" y="342028"/>
                </a:lnTo>
                <a:lnTo>
                  <a:pt x="8492" y="392497"/>
                </a:lnTo>
                <a:lnTo>
                  <a:pt x="4823" y="447116"/>
                </a:lnTo>
                <a:lnTo>
                  <a:pt x="2622" y="505883"/>
                </a:lnTo>
                <a:lnTo>
                  <a:pt x="1888" y="568794"/>
                </a:lnTo>
                <a:lnTo>
                  <a:pt x="0" y="629431"/>
                </a:lnTo>
                <a:lnTo>
                  <a:pt x="362" y="685572"/>
                </a:lnTo>
                <a:lnTo>
                  <a:pt x="2990" y="737221"/>
                </a:lnTo>
                <a:lnTo>
                  <a:pt x="7895" y="784377"/>
                </a:lnTo>
                <a:lnTo>
                  <a:pt x="14605" y="827786"/>
                </a:lnTo>
                <a:lnTo>
                  <a:pt x="22829" y="868205"/>
                </a:lnTo>
                <a:lnTo>
                  <a:pt x="32564" y="905626"/>
                </a:lnTo>
                <a:lnTo>
                  <a:pt x="66782" y="989420"/>
                </a:lnTo>
                <a:lnTo>
                  <a:pt x="94636" y="1031456"/>
                </a:lnTo>
                <a:lnTo>
                  <a:pt x="127376" y="1066154"/>
                </a:lnTo>
                <a:lnTo>
                  <a:pt x="165005" y="1093517"/>
                </a:lnTo>
                <a:lnTo>
                  <a:pt x="207527" y="1113548"/>
                </a:lnTo>
                <a:lnTo>
                  <a:pt x="254944" y="1126252"/>
                </a:lnTo>
                <a:lnTo>
                  <a:pt x="307260" y="1131633"/>
                </a:lnTo>
                <a:lnTo>
                  <a:pt x="354591" y="1127045"/>
                </a:lnTo>
                <a:lnTo>
                  <a:pt x="397805" y="1116289"/>
                </a:lnTo>
                <a:lnTo>
                  <a:pt x="436901" y="1099363"/>
                </a:lnTo>
                <a:lnTo>
                  <a:pt x="460560" y="1083741"/>
                </a:lnTo>
                <a:lnTo>
                  <a:pt x="307260" y="1083741"/>
                </a:lnTo>
                <a:lnTo>
                  <a:pt x="261686" y="1078253"/>
                </a:lnTo>
                <a:lnTo>
                  <a:pt x="220765" y="1061787"/>
                </a:lnTo>
                <a:lnTo>
                  <a:pt x="184501" y="1034343"/>
                </a:lnTo>
                <a:lnTo>
                  <a:pt x="152898" y="995921"/>
                </a:lnTo>
                <a:lnTo>
                  <a:pt x="125960" y="946521"/>
                </a:lnTo>
                <a:lnTo>
                  <a:pt x="103691" y="886142"/>
                </a:lnTo>
                <a:lnTo>
                  <a:pt x="84385" y="808346"/>
                </a:lnTo>
                <a:lnTo>
                  <a:pt x="78228" y="758948"/>
                </a:lnTo>
                <a:lnTo>
                  <a:pt x="74403" y="702556"/>
                </a:lnTo>
                <a:lnTo>
                  <a:pt x="72913" y="639170"/>
                </a:lnTo>
                <a:lnTo>
                  <a:pt x="73757" y="568794"/>
                </a:lnTo>
                <a:lnTo>
                  <a:pt x="72746" y="503697"/>
                </a:lnTo>
                <a:lnTo>
                  <a:pt x="73724" y="445098"/>
                </a:lnTo>
                <a:lnTo>
                  <a:pt x="76708" y="392212"/>
                </a:lnTo>
                <a:lnTo>
                  <a:pt x="81698" y="345306"/>
                </a:lnTo>
                <a:lnTo>
                  <a:pt x="88697" y="304386"/>
                </a:lnTo>
                <a:lnTo>
                  <a:pt x="115176" y="213746"/>
                </a:lnTo>
                <a:lnTo>
                  <a:pt x="136794" y="166340"/>
                </a:lnTo>
                <a:lnTo>
                  <a:pt x="162565" y="127238"/>
                </a:lnTo>
                <a:lnTo>
                  <a:pt x="192494" y="96439"/>
                </a:lnTo>
                <a:lnTo>
                  <a:pt x="226584" y="73946"/>
                </a:lnTo>
                <a:lnTo>
                  <a:pt x="264838" y="59757"/>
                </a:lnTo>
                <a:lnTo>
                  <a:pt x="307260" y="53873"/>
                </a:lnTo>
                <a:lnTo>
                  <a:pt x="464047" y="53873"/>
                </a:lnTo>
                <a:lnTo>
                  <a:pt x="446524" y="40334"/>
                </a:lnTo>
                <a:lnTo>
                  <a:pt x="404494" y="19072"/>
                </a:lnTo>
                <a:lnTo>
                  <a:pt x="358072" y="5628"/>
                </a:lnTo>
                <a:lnTo>
                  <a:pt x="307260" y="0"/>
                </a:lnTo>
                <a:close/>
              </a:path>
              <a:path w="607060" h="1132204">
                <a:moveTo>
                  <a:pt x="464047" y="53873"/>
                </a:moveTo>
                <a:lnTo>
                  <a:pt x="307260" y="53873"/>
                </a:lnTo>
                <a:lnTo>
                  <a:pt x="351154" y="61044"/>
                </a:lnTo>
                <a:lnTo>
                  <a:pt x="391059" y="78520"/>
                </a:lnTo>
                <a:lnTo>
                  <a:pt x="426986" y="106312"/>
                </a:lnTo>
                <a:lnTo>
                  <a:pt x="458910" y="144385"/>
                </a:lnTo>
                <a:lnTo>
                  <a:pt x="486863" y="192776"/>
                </a:lnTo>
                <a:lnTo>
                  <a:pt x="510841" y="251472"/>
                </a:lnTo>
                <a:lnTo>
                  <a:pt x="521286" y="317363"/>
                </a:lnTo>
                <a:lnTo>
                  <a:pt x="528855" y="395925"/>
                </a:lnTo>
                <a:lnTo>
                  <a:pt x="531751" y="435222"/>
                </a:lnTo>
                <a:lnTo>
                  <a:pt x="534736" y="477524"/>
                </a:lnTo>
                <a:lnTo>
                  <a:pt x="537739" y="522053"/>
                </a:lnTo>
                <a:lnTo>
                  <a:pt x="540749" y="568794"/>
                </a:lnTo>
                <a:lnTo>
                  <a:pt x="537739" y="613334"/>
                </a:lnTo>
                <a:lnTo>
                  <a:pt x="534736" y="657129"/>
                </a:lnTo>
                <a:lnTo>
                  <a:pt x="528798" y="742454"/>
                </a:lnTo>
                <a:lnTo>
                  <a:pt x="522775" y="812825"/>
                </a:lnTo>
                <a:lnTo>
                  <a:pt x="516802" y="868205"/>
                </a:lnTo>
                <a:lnTo>
                  <a:pt x="496381" y="925379"/>
                </a:lnTo>
                <a:lnTo>
                  <a:pt x="472790" y="973772"/>
                </a:lnTo>
                <a:lnTo>
                  <a:pt x="446033" y="1013364"/>
                </a:lnTo>
                <a:lnTo>
                  <a:pt x="416105" y="1044156"/>
                </a:lnTo>
                <a:lnTo>
                  <a:pt x="382988" y="1066154"/>
                </a:lnTo>
                <a:lnTo>
                  <a:pt x="346722" y="1079343"/>
                </a:lnTo>
                <a:lnTo>
                  <a:pt x="307260" y="1083741"/>
                </a:lnTo>
                <a:lnTo>
                  <a:pt x="460560" y="1083741"/>
                </a:lnTo>
                <a:lnTo>
                  <a:pt x="502753" y="1046989"/>
                </a:lnTo>
                <a:lnTo>
                  <a:pt x="529512" y="1011536"/>
                </a:lnTo>
                <a:lnTo>
                  <a:pt x="552163" y="969901"/>
                </a:lnTo>
                <a:lnTo>
                  <a:pt x="570708" y="922083"/>
                </a:lnTo>
                <a:lnTo>
                  <a:pt x="588298" y="851711"/>
                </a:lnTo>
                <a:lnTo>
                  <a:pt x="594895" y="807353"/>
                </a:lnTo>
                <a:lnTo>
                  <a:pt x="600026" y="756882"/>
                </a:lnTo>
                <a:lnTo>
                  <a:pt x="603691" y="700297"/>
                </a:lnTo>
                <a:lnTo>
                  <a:pt x="605891" y="637601"/>
                </a:lnTo>
                <a:lnTo>
                  <a:pt x="606624" y="568794"/>
                </a:lnTo>
                <a:lnTo>
                  <a:pt x="605869" y="503697"/>
                </a:lnTo>
                <a:lnTo>
                  <a:pt x="603653" y="447116"/>
                </a:lnTo>
                <a:lnTo>
                  <a:pt x="603539" y="445098"/>
                </a:lnTo>
                <a:lnTo>
                  <a:pt x="599868" y="395925"/>
                </a:lnTo>
                <a:lnTo>
                  <a:pt x="594648" y="353237"/>
                </a:lnTo>
                <a:lnTo>
                  <a:pt x="590897" y="312483"/>
                </a:lnTo>
                <a:lnTo>
                  <a:pt x="585659" y="273959"/>
                </a:lnTo>
                <a:lnTo>
                  <a:pt x="570708" y="203568"/>
                </a:lnTo>
                <a:lnTo>
                  <a:pt x="546254" y="151030"/>
                </a:lnTo>
                <a:lnTo>
                  <a:pt x="517394" y="106300"/>
                </a:lnTo>
                <a:lnTo>
                  <a:pt x="484162" y="69414"/>
                </a:lnTo>
                <a:lnTo>
                  <a:pt x="464047" y="53873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48624" y="2874238"/>
            <a:ext cx="4928616" cy="5007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33157" y="3058693"/>
            <a:ext cx="4486275" cy="4565015"/>
          </a:xfrm>
          <a:custGeom>
            <a:avLst/>
            <a:gdLst/>
            <a:ahLst/>
            <a:cxnLst/>
            <a:rect l="l" t="t" r="r" b="b"/>
            <a:pathLst>
              <a:path w="4486275" h="4565015">
                <a:moveTo>
                  <a:pt x="0" y="4564557"/>
                </a:moveTo>
                <a:lnTo>
                  <a:pt x="4486249" y="0"/>
                </a:lnTo>
              </a:path>
            </a:pathLst>
          </a:custGeom>
          <a:ln w="12700">
            <a:solidFill>
              <a:srgbClr val="036DB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73793" y="5850458"/>
            <a:ext cx="1465580" cy="393700"/>
          </a:xfrm>
          <a:custGeom>
            <a:avLst/>
            <a:gdLst/>
            <a:ahLst/>
            <a:cxnLst/>
            <a:rect l="l" t="t" r="r" b="b"/>
            <a:pathLst>
              <a:path w="1465579" h="393700">
                <a:moveTo>
                  <a:pt x="1465338" y="393700"/>
                </a:moveTo>
                <a:lnTo>
                  <a:pt x="0" y="393700"/>
                </a:lnTo>
                <a:lnTo>
                  <a:pt x="0" y="0"/>
                </a:lnTo>
                <a:lnTo>
                  <a:pt x="1465338" y="0"/>
                </a:lnTo>
                <a:lnTo>
                  <a:pt x="1465338" y="393700"/>
                </a:lnTo>
                <a:close/>
              </a:path>
            </a:pathLst>
          </a:custGeom>
          <a:solidFill>
            <a:srgbClr val="F19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297783" y="5876340"/>
            <a:ext cx="1041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48355" y="6216955"/>
            <a:ext cx="25469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PRODUCT</a:t>
            </a:r>
            <a:r>
              <a:rPr sz="2000" spc="-6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25" dirty="0">
                <a:solidFill>
                  <a:srgbClr val="1C6D9E"/>
                </a:solidFill>
                <a:latin typeface="微软雅黑" panose="020B0503020204020204" charset="-122"/>
                <a:cs typeface="微软雅黑" panose="020B0503020204020204" charset="-122"/>
              </a:rPr>
              <a:t>FEATURES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48442" y="4374934"/>
            <a:ext cx="518159" cy="1037590"/>
          </a:xfrm>
          <a:custGeom>
            <a:avLst/>
            <a:gdLst/>
            <a:ahLst/>
            <a:cxnLst/>
            <a:rect l="l" t="t" r="r" b="b"/>
            <a:pathLst>
              <a:path w="518160" h="1037589">
                <a:moveTo>
                  <a:pt x="444857" y="55486"/>
                </a:moveTo>
                <a:lnTo>
                  <a:pt x="288367" y="55486"/>
                </a:lnTo>
                <a:lnTo>
                  <a:pt x="337603" y="63515"/>
                </a:lnTo>
                <a:lnTo>
                  <a:pt x="378529" y="80162"/>
                </a:lnTo>
                <a:lnTo>
                  <a:pt x="411151" y="105432"/>
                </a:lnTo>
                <a:lnTo>
                  <a:pt x="435471" y="139326"/>
                </a:lnTo>
                <a:lnTo>
                  <a:pt x="451493" y="181850"/>
                </a:lnTo>
                <a:lnTo>
                  <a:pt x="459220" y="233006"/>
                </a:lnTo>
                <a:lnTo>
                  <a:pt x="456593" y="270266"/>
                </a:lnTo>
                <a:lnTo>
                  <a:pt x="445686" y="309103"/>
                </a:lnTo>
                <a:lnTo>
                  <a:pt x="426501" y="349520"/>
                </a:lnTo>
                <a:lnTo>
                  <a:pt x="399037" y="391520"/>
                </a:lnTo>
                <a:lnTo>
                  <a:pt x="363298" y="435106"/>
                </a:lnTo>
                <a:lnTo>
                  <a:pt x="319283" y="480282"/>
                </a:lnTo>
                <a:lnTo>
                  <a:pt x="266993" y="527049"/>
                </a:lnTo>
                <a:lnTo>
                  <a:pt x="257296" y="534679"/>
                </a:lnTo>
                <a:lnTo>
                  <a:pt x="249607" y="540927"/>
                </a:lnTo>
                <a:lnTo>
                  <a:pt x="243937" y="545780"/>
                </a:lnTo>
                <a:lnTo>
                  <a:pt x="240298" y="549224"/>
                </a:lnTo>
                <a:lnTo>
                  <a:pt x="191775" y="594237"/>
                </a:lnTo>
                <a:lnTo>
                  <a:pt x="149493" y="636781"/>
                </a:lnTo>
                <a:lnTo>
                  <a:pt x="113450" y="676856"/>
                </a:lnTo>
                <a:lnTo>
                  <a:pt x="83643" y="714460"/>
                </a:lnTo>
                <a:lnTo>
                  <a:pt x="60068" y="749594"/>
                </a:lnTo>
                <a:lnTo>
                  <a:pt x="25633" y="820871"/>
                </a:lnTo>
                <a:lnTo>
                  <a:pt x="12813" y="865698"/>
                </a:lnTo>
                <a:lnTo>
                  <a:pt x="4267" y="916737"/>
                </a:lnTo>
                <a:lnTo>
                  <a:pt x="0" y="973987"/>
                </a:lnTo>
                <a:lnTo>
                  <a:pt x="14" y="1037450"/>
                </a:lnTo>
                <a:lnTo>
                  <a:pt x="348299" y="1037450"/>
                </a:lnTo>
                <a:lnTo>
                  <a:pt x="400788" y="981963"/>
                </a:lnTo>
                <a:lnTo>
                  <a:pt x="64085" y="981963"/>
                </a:lnTo>
                <a:lnTo>
                  <a:pt x="60721" y="946914"/>
                </a:lnTo>
                <a:lnTo>
                  <a:pt x="72255" y="872809"/>
                </a:lnTo>
                <a:lnTo>
                  <a:pt x="87153" y="833754"/>
                </a:lnTo>
                <a:lnTo>
                  <a:pt x="108140" y="793364"/>
                </a:lnTo>
                <a:lnTo>
                  <a:pt x="135215" y="751639"/>
                </a:lnTo>
                <a:lnTo>
                  <a:pt x="168377" y="708580"/>
                </a:lnTo>
                <a:lnTo>
                  <a:pt x="207628" y="664186"/>
                </a:lnTo>
                <a:lnTo>
                  <a:pt x="252967" y="618459"/>
                </a:lnTo>
                <a:lnTo>
                  <a:pt x="304395" y="571398"/>
                </a:lnTo>
                <a:lnTo>
                  <a:pt x="307862" y="567778"/>
                </a:lnTo>
                <a:lnTo>
                  <a:pt x="311469" y="564057"/>
                </a:lnTo>
                <a:lnTo>
                  <a:pt x="315063" y="560311"/>
                </a:lnTo>
                <a:lnTo>
                  <a:pt x="361435" y="515152"/>
                </a:lnTo>
                <a:lnTo>
                  <a:pt x="401804" y="471211"/>
                </a:lnTo>
                <a:lnTo>
                  <a:pt x="436171" y="428485"/>
                </a:lnTo>
                <a:lnTo>
                  <a:pt x="464535" y="386972"/>
                </a:lnTo>
                <a:lnTo>
                  <a:pt x="486896" y="346669"/>
                </a:lnTo>
                <a:lnTo>
                  <a:pt x="503254" y="307576"/>
                </a:lnTo>
                <a:lnTo>
                  <a:pt x="513608" y="269689"/>
                </a:lnTo>
                <a:lnTo>
                  <a:pt x="517958" y="233006"/>
                </a:lnTo>
                <a:lnTo>
                  <a:pt x="512021" y="180843"/>
                </a:lnTo>
                <a:lnTo>
                  <a:pt x="499581" y="135261"/>
                </a:lnTo>
                <a:lnTo>
                  <a:pt x="480639" y="96261"/>
                </a:lnTo>
                <a:lnTo>
                  <a:pt x="455193" y="63844"/>
                </a:lnTo>
                <a:lnTo>
                  <a:pt x="444857" y="55486"/>
                </a:lnTo>
                <a:close/>
              </a:path>
              <a:path w="518160" h="1037589">
                <a:moveTo>
                  <a:pt x="288367" y="0"/>
                </a:moveTo>
                <a:lnTo>
                  <a:pt x="238645" y="5564"/>
                </a:lnTo>
                <a:lnTo>
                  <a:pt x="193940" y="17286"/>
                </a:lnTo>
                <a:lnTo>
                  <a:pt x="154250" y="35168"/>
                </a:lnTo>
                <a:lnTo>
                  <a:pt x="119575" y="59210"/>
                </a:lnTo>
                <a:lnTo>
                  <a:pt x="89913" y="89411"/>
                </a:lnTo>
                <a:lnTo>
                  <a:pt x="65263" y="125774"/>
                </a:lnTo>
                <a:lnTo>
                  <a:pt x="45624" y="168297"/>
                </a:lnTo>
                <a:lnTo>
                  <a:pt x="30995" y="216983"/>
                </a:lnTo>
                <a:lnTo>
                  <a:pt x="21375" y="271830"/>
                </a:lnTo>
                <a:lnTo>
                  <a:pt x="90781" y="271830"/>
                </a:lnTo>
                <a:lnTo>
                  <a:pt x="98735" y="217169"/>
                </a:lnTo>
                <a:lnTo>
                  <a:pt x="113445" y="170426"/>
                </a:lnTo>
                <a:lnTo>
                  <a:pt x="134911" y="131600"/>
                </a:lnTo>
                <a:lnTo>
                  <a:pt x="163135" y="100693"/>
                </a:lnTo>
                <a:lnTo>
                  <a:pt x="198118" y="77705"/>
                </a:lnTo>
                <a:lnTo>
                  <a:pt x="239862" y="62635"/>
                </a:lnTo>
                <a:lnTo>
                  <a:pt x="288367" y="55486"/>
                </a:lnTo>
                <a:lnTo>
                  <a:pt x="444857" y="55486"/>
                </a:lnTo>
                <a:lnTo>
                  <a:pt x="423243" y="38009"/>
                </a:lnTo>
                <a:lnTo>
                  <a:pt x="384789" y="18756"/>
                </a:lnTo>
                <a:lnTo>
                  <a:pt x="339831" y="6087"/>
                </a:lnTo>
                <a:lnTo>
                  <a:pt x="288367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768636" y="3477857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C6D9E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特点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50822" y="5857494"/>
            <a:ext cx="6727405" cy="1296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66176" y="4591418"/>
            <a:ext cx="6704393" cy="12736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95589" y="3255023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39">
                <a:moveTo>
                  <a:pt x="2320086" y="0"/>
                </a:moveTo>
                <a:lnTo>
                  <a:pt x="432003" y="0"/>
                </a:lnTo>
                <a:lnTo>
                  <a:pt x="381804" y="2668"/>
                </a:lnTo>
                <a:lnTo>
                  <a:pt x="333258" y="10473"/>
                </a:lnTo>
                <a:lnTo>
                  <a:pt x="286697" y="23112"/>
                </a:lnTo>
                <a:lnTo>
                  <a:pt x="242449" y="40283"/>
                </a:lnTo>
                <a:lnTo>
                  <a:pt x="200847" y="61684"/>
                </a:lnTo>
                <a:lnTo>
                  <a:pt x="162220" y="87012"/>
                </a:lnTo>
                <a:lnTo>
                  <a:pt x="126899" y="115966"/>
                </a:lnTo>
                <a:lnTo>
                  <a:pt x="95216" y="148244"/>
                </a:lnTo>
                <a:lnTo>
                  <a:pt x="67499" y="183544"/>
                </a:lnTo>
                <a:lnTo>
                  <a:pt x="44081" y="221563"/>
                </a:lnTo>
                <a:lnTo>
                  <a:pt x="25291" y="261999"/>
                </a:lnTo>
                <a:lnTo>
                  <a:pt x="11461" y="304551"/>
                </a:lnTo>
                <a:lnTo>
                  <a:pt x="2920" y="348916"/>
                </a:lnTo>
                <a:lnTo>
                  <a:pt x="0" y="394792"/>
                </a:lnTo>
                <a:lnTo>
                  <a:pt x="2920" y="440668"/>
                </a:lnTo>
                <a:lnTo>
                  <a:pt x="11461" y="485033"/>
                </a:lnTo>
                <a:lnTo>
                  <a:pt x="25291" y="527584"/>
                </a:lnTo>
                <a:lnTo>
                  <a:pt x="44081" y="568021"/>
                </a:lnTo>
                <a:lnTo>
                  <a:pt x="67499" y="606040"/>
                </a:lnTo>
                <a:lnTo>
                  <a:pt x="95216" y="641339"/>
                </a:lnTo>
                <a:lnTo>
                  <a:pt x="126899" y="673617"/>
                </a:lnTo>
                <a:lnTo>
                  <a:pt x="162220" y="702571"/>
                </a:lnTo>
                <a:lnTo>
                  <a:pt x="200847" y="727900"/>
                </a:lnTo>
                <a:lnTo>
                  <a:pt x="242449" y="749301"/>
                </a:lnTo>
                <a:lnTo>
                  <a:pt x="286697" y="766471"/>
                </a:lnTo>
                <a:lnTo>
                  <a:pt x="333258" y="779110"/>
                </a:lnTo>
                <a:lnTo>
                  <a:pt x="381804" y="786915"/>
                </a:lnTo>
                <a:lnTo>
                  <a:pt x="432003" y="789584"/>
                </a:lnTo>
                <a:lnTo>
                  <a:pt x="2320086" y="789584"/>
                </a:lnTo>
                <a:lnTo>
                  <a:pt x="2370283" y="786915"/>
                </a:lnTo>
                <a:lnTo>
                  <a:pt x="2418826" y="779110"/>
                </a:lnTo>
                <a:lnTo>
                  <a:pt x="2465386" y="766471"/>
                </a:lnTo>
                <a:lnTo>
                  <a:pt x="2509632" y="749301"/>
                </a:lnTo>
                <a:lnTo>
                  <a:pt x="2551233" y="727900"/>
                </a:lnTo>
                <a:lnTo>
                  <a:pt x="2589859" y="702571"/>
                </a:lnTo>
                <a:lnTo>
                  <a:pt x="2625178" y="673617"/>
                </a:lnTo>
                <a:lnTo>
                  <a:pt x="2656862" y="641339"/>
                </a:lnTo>
                <a:lnTo>
                  <a:pt x="2684578" y="606040"/>
                </a:lnTo>
                <a:lnTo>
                  <a:pt x="2707996" y="568021"/>
                </a:lnTo>
                <a:lnTo>
                  <a:pt x="2726785" y="527584"/>
                </a:lnTo>
                <a:lnTo>
                  <a:pt x="2740616" y="485033"/>
                </a:lnTo>
                <a:lnTo>
                  <a:pt x="2749156" y="440668"/>
                </a:lnTo>
                <a:lnTo>
                  <a:pt x="2752077" y="394792"/>
                </a:lnTo>
                <a:lnTo>
                  <a:pt x="2749156" y="348916"/>
                </a:lnTo>
                <a:lnTo>
                  <a:pt x="2740616" y="304551"/>
                </a:lnTo>
                <a:lnTo>
                  <a:pt x="2726785" y="261999"/>
                </a:lnTo>
                <a:lnTo>
                  <a:pt x="2707996" y="221563"/>
                </a:lnTo>
                <a:lnTo>
                  <a:pt x="2684578" y="183544"/>
                </a:lnTo>
                <a:lnTo>
                  <a:pt x="2656862" y="148244"/>
                </a:lnTo>
                <a:lnTo>
                  <a:pt x="2625178" y="115966"/>
                </a:lnTo>
                <a:lnTo>
                  <a:pt x="2589859" y="87012"/>
                </a:lnTo>
                <a:lnTo>
                  <a:pt x="2551233" y="61684"/>
                </a:lnTo>
                <a:lnTo>
                  <a:pt x="2509632" y="40283"/>
                </a:lnTo>
                <a:lnTo>
                  <a:pt x="2465386" y="23112"/>
                </a:lnTo>
                <a:lnTo>
                  <a:pt x="2418826" y="10473"/>
                </a:lnTo>
                <a:lnTo>
                  <a:pt x="2370283" y="2668"/>
                </a:lnTo>
                <a:lnTo>
                  <a:pt x="2320086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195589" y="3255023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39">
                <a:moveTo>
                  <a:pt x="1433461" y="789584"/>
                </a:moveTo>
                <a:lnTo>
                  <a:pt x="432003" y="789584"/>
                </a:lnTo>
                <a:lnTo>
                  <a:pt x="381804" y="786915"/>
                </a:lnTo>
                <a:lnTo>
                  <a:pt x="333258" y="779110"/>
                </a:lnTo>
                <a:lnTo>
                  <a:pt x="286697" y="766471"/>
                </a:lnTo>
                <a:lnTo>
                  <a:pt x="242449" y="749301"/>
                </a:lnTo>
                <a:lnTo>
                  <a:pt x="200847" y="727900"/>
                </a:lnTo>
                <a:lnTo>
                  <a:pt x="162220" y="702571"/>
                </a:lnTo>
                <a:lnTo>
                  <a:pt x="126899" y="673617"/>
                </a:lnTo>
                <a:lnTo>
                  <a:pt x="95216" y="641339"/>
                </a:lnTo>
                <a:lnTo>
                  <a:pt x="67499" y="606040"/>
                </a:lnTo>
                <a:lnTo>
                  <a:pt x="44081" y="568021"/>
                </a:lnTo>
                <a:lnTo>
                  <a:pt x="25291" y="527584"/>
                </a:lnTo>
                <a:lnTo>
                  <a:pt x="11461" y="485033"/>
                </a:lnTo>
                <a:lnTo>
                  <a:pt x="2920" y="440668"/>
                </a:lnTo>
                <a:lnTo>
                  <a:pt x="0" y="394792"/>
                </a:lnTo>
                <a:lnTo>
                  <a:pt x="2920" y="348916"/>
                </a:lnTo>
                <a:lnTo>
                  <a:pt x="11461" y="304551"/>
                </a:lnTo>
                <a:lnTo>
                  <a:pt x="25291" y="261999"/>
                </a:lnTo>
                <a:lnTo>
                  <a:pt x="44081" y="221563"/>
                </a:lnTo>
                <a:lnTo>
                  <a:pt x="67499" y="183544"/>
                </a:lnTo>
                <a:lnTo>
                  <a:pt x="95216" y="148244"/>
                </a:lnTo>
                <a:lnTo>
                  <a:pt x="126899" y="115966"/>
                </a:lnTo>
                <a:lnTo>
                  <a:pt x="162220" y="87012"/>
                </a:lnTo>
                <a:lnTo>
                  <a:pt x="200847" y="61684"/>
                </a:lnTo>
                <a:lnTo>
                  <a:pt x="242449" y="40283"/>
                </a:lnTo>
                <a:lnTo>
                  <a:pt x="286697" y="23112"/>
                </a:lnTo>
                <a:lnTo>
                  <a:pt x="333258" y="10473"/>
                </a:lnTo>
                <a:lnTo>
                  <a:pt x="381804" y="2668"/>
                </a:lnTo>
                <a:lnTo>
                  <a:pt x="432003" y="0"/>
                </a:lnTo>
                <a:lnTo>
                  <a:pt x="2320086" y="0"/>
                </a:lnTo>
                <a:lnTo>
                  <a:pt x="2370283" y="2668"/>
                </a:lnTo>
                <a:lnTo>
                  <a:pt x="2418826" y="10473"/>
                </a:lnTo>
                <a:lnTo>
                  <a:pt x="2465386" y="23112"/>
                </a:lnTo>
                <a:lnTo>
                  <a:pt x="2509632" y="40283"/>
                </a:lnTo>
                <a:lnTo>
                  <a:pt x="2551233" y="61684"/>
                </a:lnTo>
                <a:lnTo>
                  <a:pt x="2589859" y="87012"/>
                </a:lnTo>
                <a:lnTo>
                  <a:pt x="2625178" y="115966"/>
                </a:lnTo>
                <a:lnTo>
                  <a:pt x="2656862" y="148244"/>
                </a:lnTo>
                <a:lnTo>
                  <a:pt x="2684578" y="183544"/>
                </a:lnTo>
                <a:lnTo>
                  <a:pt x="2707996" y="221563"/>
                </a:lnTo>
                <a:lnTo>
                  <a:pt x="2726785" y="261999"/>
                </a:lnTo>
                <a:lnTo>
                  <a:pt x="2740616" y="304551"/>
                </a:lnTo>
                <a:lnTo>
                  <a:pt x="2749156" y="348916"/>
                </a:lnTo>
                <a:lnTo>
                  <a:pt x="2752077" y="394792"/>
                </a:lnTo>
                <a:lnTo>
                  <a:pt x="2749156" y="440668"/>
                </a:lnTo>
                <a:lnTo>
                  <a:pt x="2740616" y="485033"/>
                </a:lnTo>
                <a:lnTo>
                  <a:pt x="2726785" y="527584"/>
                </a:lnTo>
                <a:lnTo>
                  <a:pt x="2707996" y="568021"/>
                </a:lnTo>
                <a:lnTo>
                  <a:pt x="2684578" y="606040"/>
                </a:lnTo>
                <a:lnTo>
                  <a:pt x="2656862" y="641339"/>
                </a:lnTo>
                <a:lnTo>
                  <a:pt x="2625178" y="673617"/>
                </a:lnTo>
                <a:lnTo>
                  <a:pt x="2589859" y="702571"/>
                </a:lnTo>
                <a:lnTo>
                  <a:pt x="2551233" y="727900"/>
                </a:lnTo>
                <a:lnTo>
                  <a:pt x="2509632" y="749301"/>
                </a:lnTo>
                <a:lnTo>
                  <a:pt x="2465386" y="766471"/>
                </a:lnTo>
                <a:lnTo>
                  <a:pt x="2418826" y="779110"/>
                </a:lnTo>
                <a:lnTo>
                  <a:pt x="2370283" y="786915"/>
                </a:lnTo>
                <a:lnTo>
                  <a:pt x="2320086" y="789584"/>
                </a:lnTo>
                <a:lnTo>
                  <a:pt x="1765668" y="789584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609925" y="4044607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39">
                <a:moveTo>
                  <a:pt x="351383" y="0"/>
                </a:moveTo>
                <a:lnTo>
                  <a:pt x="0" y="0"/>
                </a:lnTo>
                <a:lnTo>
                  <a:pt x="351383" y="332232"/>
                </a:lnTo>
                <a:lnTo>
                  <a:pt x="351383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609925" y="4044607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39">
                <a:moveTo>
                  <a:pt x="351383" y="0"/>
                </a:moveTo>
                <a:lnTo>
                  <a:pt x="351383" y="332232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237537" y="2590647"/>
            <a:ext cx="1179830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255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65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项目管理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084184" y="2590647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5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886202" y="3356851"/>
            <a:ext cx="1625600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可对项目进行编辑， 关联人员及设备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842821" y="9183509"/>
            <a:ext cx="6827634" cy="10764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58391" y="7917430"/>
            <a:ext cx="6804279" cy="12736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472436" y="7117778"/>
            <a:ext cx="2199005" cy="657225"/>
          </a:xfrm>
          <a:custGeom>
            <a:avLst/>
            <a:gdLst/>
            <a:ahLst/>
            <a:cxnLst/>
            <a:rect l="l" t="t" r="r" b="b"/>
            <a:pathLst>
              <a:path w="2199004" h="657225">
                <a:moveTo>
                  <a:pt x="1838388" y="0"/>
                </a:moveTo>
                <a:lnTo>
                  <a:pt x="360006" y="0"/>
                </a:lnTo>
                <a:lnTo>
                  <a:pt x="311328" y="3012"/>
                </a:lnTo>
                <a:lnTo>
                  <a:pt x="264587" y="11783"/>
                </a:lnTo>
                <a:lnTo>
                  <a:pt x="220222" y="25914"/>
                </a:lnTo>
                <a:lnTo>
                  <a:pt x="178669" y="45006"/>
                </a:lnTo>
                <a:lnTo>
                  <a:pt x="140366" y="68659"/>
                </a:lnTo>
                <a:lnTo>
                  <a:pt x="105751" y="96475"/>
                </a:lnTo>
                <a:lnTo>
                  <a:pt x="75261" y="128054"/>
                </a:lnTo>
                <a:lnTo>
                  <a:pt x="49333" y="162998"/>
                </a:lnTo>
                <a:lnTo>
                  <a:pt x="28406" y="200907"/>
                </a:lnTo>
                <a:lnTo>
                  <a:pt x="12916" y="241382"/>
                </a:lnTo>
                <a:lnTo>
                  <a:pt x="3302" y="284024"/>
                </a:lnTo>
                <a:lnTo>
                  <a:pt x="0" y="328434"/>
                </a:lnTo>
                <a:lnTo>
                  <a:pt x="3302" y="372841"/>
                </a:lnTo>
                <a:lnTo>
                  <a:pt x="12916" y="415481"/>
                </a:lnTo>
                <a:lnTo>
                  <a:pt x="28406" y="455954"/>
                </a:lnTo>
                <a:lnTo>
                  <a:pt x="49333" y="493862"/>
                </a:lnTo>
                <a:lnTo>
                  <a:pt x="75261" y="528804"/>
                </a:lnTo>
                <a:lnTo>
                  <a:pt x="105751" y="560382"/>
                </a:lnTo>
                <a:lnTo>
                  <a:pt x="140366" y="588197"/>
                </a:lnTo>
                <a:lnTo>
                  <a:pt x="178669" y="611850"/>
                </a:lnTo>
                <a:lnTo>
                  <a:pt x="220222" y="630942"/>
                </a:lnTo>
                <a:lnTo>
                  <a:pt x="264587" y="645073"/>
                </a:lnTo>
                <a:lnTo>
                  <a:pt x="311328" y="653844"/>
                </a:lnTo>
                <a:lnTo>
                  <a:pt x="360006" y="656856"/>
                </a:lnTo>
                <a:lnTo>
                  <a:pt x="1838388" y="656856"/>
                </a:lnTo>
                <a:lnTo>
                  <a:pt x="1887066" y="653844"/>
                </a:lnTo>
                <a:lnTo>
                  <a:pt x="1933806" y="645073"/>
                </a:lnTo>
                <a:lnTo>
                  <a:pt x="1978171" y="630942"/>
                </a:lnTo>
                <a:lnTo>
                  <a:pt x="2019722" y="611850"/>
                </a:lnTo>
                <a:lnTo>
                  <a:pt x="2058024" y="588197"/>
                </a:lnTo>
                <a:lnTo>
                  <a:pt x="2092637" y="560382"/>
                </a:lnTo>
                <a:lnTo>
                  <a:pt x="2123126" y="528804"/>
                </a:lnTo>
                <a:lnTo>
                  <a:pt x="2149052" y="493862"/>
                </a:lnTo>
                <a:lnTo>
                  <a:pt x="2169978" y="455954"/>
                </a:lnTo>
                <a:lnTo>
                  <a:pt x="2185466" y="415481"/>
                </a:lnTo>
                <a:lnTo>
                  <a:pt x="2195080" y="372841"/>
                </a:lnTo>
                <a:lnTo>
                  <a:pt x="2198382" y="328434"/>
                </a:lnTo>
                <a:lnTo>
                  <a:pt x="2195080" y="284024"/>
                </a:lnTo>
                <a:lnTo>
                  <a:pt x="2185466" y="241382"/>
                </a:lnTo>
                <a:lnTo>
                  <a:pt x="2169978" y="200907"/>
                </a:lnTo>
                <a:lnTo>
                  <a:pt x="2149052" y="162998"/>
                </a:lnTo>
                <a:lnTo>
                  <a:pt x="2123126" y="128054"/>
                </a:lnTo>
                <a:lnTo>
                  <a:pt x="2092637" y="96475"/>
                </a:lnTo>
                <a:lnTo>
                  <a:pt x="2058024" y="68659"/>
                </a:lnTo>
                <a:lnTo>
                  <a:pt x="2019722" y="45006"/>
                </a:lnTo>
                <a:lnTo>
                  <a:pt x="1978171" y="25914"/>
                </a:lnTo>
                <a:lnTo>
                  <a:pt x="1933806" y="11783"/>
                </a:lnTo>
                <a:lnTo>
                  <a:pt x="1887066" y="3012"/>
                </a:lnTo>
                <a:lnTo>
                  <a:pt x="183838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72436" y="7117778"/>
            <a:ext cx="2199005" cy="657225"/>
          </a:xfrm>
          <a:custGeom>
            <a:avLst/>
            <a:gdLst/>
            <a:ahLst/>
            <a:cxnLst/>
            <a:rect l="l" t="t" r="r" b="b"/>
            <a:pathLst>
              <a:path w="2199004" h="657225">
                <a:moveTo>
                  <a:pt x="1145057" y="656856"/>
                </a:moveTo>
                <a:lnTo>
                  <a:pt x="360006" y="656856"/>
                </a:lnTo>
                <a:lnTo>
                  <a:pt x="311328" y="653844"/>
                </a:lnTo>
                <a:lnTo>
                  <a:pt x="264587" y="645073"/>
                </a:lnTo>
                <a:lnTo>
                  <a:pt x="220222" y="630942"/>
                </a:lnTo>
                <a:lnTo>
                  <a:pt x="178669" y="611850"/>
                </a:lnTo>
                <a:lnTo>
                  <a:pt x="140366" y="588197"/>
                </a:lnTo>
                <a:lnTo>
                  <a:pt x="105751" y="560382"/>
                </a:lnTo>
                <a:lnTo>
                  <a:pt x="75261" y="528804"/>
                </a:lnTo>
                <a:lnTo>
                  <a:pt x="49333" y="493862"/>
                </a:lnTo>
                <a:lnTo>
                  <a:pt x="28406" y="455954"/>
                </a:lnTo>
                <a:lnTo>
                  <a:pt x="12916" y="415481"/>
                </a:lnTo>
                <a:lnTo>
                  <a:pt x="3302" y="372841"/>
                </a:lnTo>
                <a:lnTo>
                  <a:pt x="0" y="328434"/>
                </a:lnTo>
                <a:lnTo>
                  <a:pt x="3302" y="284024"/>
                </a:lnTo>
                <a:lnTo>
                  <a:pt x="12916" y="241382"/>
                </a:lnTo>
                <a:lnTo>
                  <a:pt x="28406" y="200907"/>
                </a:lnTo>
                <a:lnTo>
                  <a:pt x="49333" y="162998"/>
                </a:lnTo>
                <a:lnTo>
                  <a:pt x="75261" y="128054"/>
                </a:lnTo>
                <a:lnTo>
                  <a:pt x="105751" y="96475"/>
                </a:lnTo>
                <a:lnTo>
                  <a:pt x="140366" y="68659"/>
                </a:lnTo>
                <a:lnTo>
                  <a:pt x="178669" y="45006"/>
                </a:lnTo>
                <a:lnTo>
                  <a:pt x="220222" y="25914"/>
                </a:lnTo>
                <a:lnTo>
                  <a:pt x="264587" y="11783"/>
                </a:lnTo>
                <a:lnTo>
                  <a:pt x="311328" y="3012"/>
                </a:lnTo>
                <a:lnTo>
                  <a:pt x="360006" y="0"/>
                </a:lnTo>
                <a:lnTo>
                  <a:pt x="1838388" y="0"/>
                </a:lnTo>
                <a:lnTo>
                  <a:pt x="1887066" y="3012"/>
                </a:lnTo>
                <a:lnTo>
                  <a:pt x="1933806" y="11783"/>
                </a:lnTo>
                <a:lnTo>
                  <a:pt x="1978171" y="25914"/>
                </a:lnTo>
                <a:lnTo>
                  <a:pt x="2019722" y="45006"/>
                </a:lnTo>
                <a:lnTo>
                  <a:pt x="2058024" y="68659"/>
                </a:lnTo>
                <a:lnTo>
                  <a:pt x="2092637" y="96475"/>
                </a:lnTo>
                <a:lnTo>
                  <a:pt x="2123126" y="128054"/>
                </a:lnTo>
                <a:lnTo>
                  <a:pt x="2149052" y="162998"/>
                </a:lnTo>
                <a:lnTo>
                  <a:pt x="2169978" y="200907"/>
                </a:lnTo>
                <a:lnTo>
                  <a:pt x="2185466" y="241382"/>
                </a:lnTo>
                <a:lnTo>
                  <a:pt x="2195080" y="284024"/>
                </a:lnTo>
                <a:lnTo>
                  <a:pt x="2198382" y="328434"/>
                </a:lnTo>
                <a:lnTo>
                  <a:pt x="2195080" y="372841"/>
                </a:lnTo>
                <a:lnTo>
                  <a:pt x="2185466" y="415481"/>
                </a:lnTo>
                <a:lnTo>
                  <a:pt x="2169978" y="455954"/>
                </a:lnTo>
                <a:lnTo>
                  <a:pt x="2149052" y="493862"/>
                </a:lnTo>
                <a:lnTo>
                  <a:pt x="2123126" y="528804"/>
                </a:lnTo>
                <a:lnTo>
                  <a:pt x="2092637" y="560382"/>
                </a:lnTo>
                <a:lnTo>
                  <a:pt x="2058024" y="588197"/>
                </a:lnTo>
                <a:lnTo>
                  <a:pt x="2019722" y="611850"/>
                </a:lnTo>
                <a:lnTo>
                  <a:pt x="1978171" y="630942"/>
                </a:lnTo>
                <a:lnTo>
                  <a:pt x="1933806" y="645073"/>
                </a:lnTo>
                <a:lnTo>
                  <a:pt x="1887066" y="653844"/>
                </a:lnTo>
                <a:lnTo>
                  <a:pt x="1838388" y="656856"/>
                </a:lnTo>
                <a:lnTo>
                  <a:pt x="1410436" y="656856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602241" y="7775156"/>
            <a:ext cx="280670" cy="265430"/>
          </a:xfrm>
          <a:custGeom>
            <a:avLst/>
            <a:gdLst/>
            <a:ahLst/>
            <a:cxnLst/>
            <a:rect l="l" t="t" r="r" b="b"/>
            <a:pathLst>
              <a:path w="280670" h="265429">
                <a:moveTo>
                  <a:pt x="280670" y="0"/>
                </a:moveTo>
                <a:lnTo>
                  <a:pt x="0" y="0"/>
                </a:lnTo>
                <a:lnTo>
                  <a:pt x="280670" y="265379"/>
                </a:lnTo>
                <a:lnTo>
                  <a:pt x="280670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602241" y="7775156"/>
            <a:ext cx="280670" cy="265430"/>
          </a:xfrm>
          <a:custGeom>
            <a:avLst/>
            <a:gdLst/>
            <a:ahLst/>
            <a:cxnLst/>
            <a:rect l="l" t="t" r="r" b="b"/>
            <a:pathLst>
              <a:path w="280670" h="265429">
                <a:moveTo>
                  <a:pt x="280670" y="0"/>
                </a:moveTo>
                <a:lnTo>
                  <a:pt x="280670" y="265379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237537" y="6238506"/>
            <a:ext cx="1334135" cy="382905"/>
          </a:xfrm>
          <a:custGeom>
            <a:avLst/>
            <a:gdLst/>
            <a:ahLst/>
            <a:cxnLst/>
            <a:rect l="l" t="t" r="r" b="b"/>
            <a:pathLst>
              <a:path w="1334134" h="382904">
                <a:moveTo>
                  <a:pt x="0" y="0"/>
                </a:moveTo>
                <a:lnTo>
                  <a:pt x="1334096" y="0"/>
                </a:lnTo>
                <a:lnTo>
                  <a:pt x="1334096" y="382587"/>
                </a:lnTo>
                <a:lnTo>
                  <a:pt x="0" y="382587"/>
                </a:lnTo>
                <a:lnTo>
                  <a:pt x="0" y="0"/>
                </a:lnTo>
                <a:close/>
              </a:path>
            </a:pathLst>
          </a:custGeom>
          <a:solidFill>
            <a:srgbClr val="3893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351583" y="630886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项目地址管理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084184" y="6238506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886202" y="7306564"/>
            <a:ext cx="1447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可对地址进行编辑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063521" y="1630614"/>
            <a:ext cx="237467" cy="2374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" y="12690"/>
            <a:ext cx="15119972" cy="10247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973" y="1477264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447" y="1508137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7721" y="2096541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85647" y="1729651"/>
            <a:ext cx="108267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设备管理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99945" y="1477264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71" y="0"/>
                </a:moveTo>
                <a:lnTo>
                  <a:pt x="16497" y="0"/>
                </a:lnTo>
                <a:lnTo>
                  <a:pt x="10078" y="1903"/>
                </a:lnTo>
                <a:lnTo>
                  <a:pt x="4833" y="7096"/>
                </a:lnTo>
                <a:lnTo>
                  <a:pt x="1297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7" y="554042"/>
                </a:lnTo>
                <a:lnTo>
                  <a:pt x="4833" y="561744"/>
                </a:lnTo>
                <a:lnTo>
                  <a:pt x="10078" y="566940"/>
                </a:lnTo>
                <a:lnTo>
                  <a:pt x="16497" y="568845"/>
                </a:lnTo>
                <a:lnTo>
                  <a:pt x="397471" y="568845"/>
                </a:lnTo>
                <a:lnTo>
                  <a:pt x="403887" y="566940"/>
                </a:lnTo>
                <a:lnTo>
                  <a:pt x="409122" y="561744"/>
                </a:lnTo>
                <a:lnTo>
                  <a:pt x="412650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50" y="14798"/>
                </a:lnTo>
                <a:lnTo>
                  <a:pt x="409122" y="7096"/>
                </a:lnTo>
                <a:lnTo>
                  <a:pt x="403887" y="1903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22437" y="1508137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84718" y="2096541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66950" y="1435582"/>
            <a:ext cx="21101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ALARM</a:t>
            </a:r>
            <a:r>
              <a:rPr sz="1600" spc="-8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14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MANAGEMENT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5440" y="1435582"/>
            <a:ext cx="25438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EQUIPMENT</a:t>
            </a:r>
            <a:r>
              <a:rPr sz="1600" spc="-6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14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MANAGEMENT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82634" y="1729651"/>
            <a:ext cx="107823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告警管理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676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60146" y="71873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58671" y="718731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0253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17766" y="71873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916342" y="718731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87772" y="2575649"/>
            <a:ext cx="1334770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3185" rIns="0" bIns="0" rtlCol="0">
            <a:spAutoFit/>
          </a:bodyPr>
          <a:lstStyle/>
          <a:p>
            <a:pPr marL="126365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设备型号管理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34428" y="2575649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5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8217" y="3233661"/>
            <a:ext cx="2199005" cy="657225"/>
          </a:xfrm>
          <a:custGeom>
            <a:avLst/>
            <a:gdLst/>
            <a:ahLst/>
            <a:cxnLst/>
            <a:rect l="l" t="t" r="r" b="b"/>
            <a:pathLst>
              <a:path w="2199005" h="657225">
                <a:moveTo>
                  <a:pt x="1838388" y="0"/>
                </a:moveTo>
                <a:lnTo>
                  <a:pt x="360006" y="0"/>
                </a:lnTo>
                <a:lnTo>
                  <a:pt x="311328" y="3012"/>
                </a:lnTo>
                <a:lnTo>
                  <a:pt x="264587" y="11784"/>
                </a:lnTo>
                <a:lnTo>
                  <a:pt x="220222" y="25916"/>
                </a:lnTo>
                <a:lnTo>
                  <a:pt x="178669" y="45009"/>
                </a:lnTo>
                <a:lnTo>
                  <a:pt x="140366" y="68664"/>
                </a:lnTo>
                <a:lnTo>
                  <a:pt x="105751" y="96481"/>
                </a:lnTo>
                <a:lnTo>
                  <a:pt x="75261" y="128062"/>
                </a:lnTo>
                <a:lnTo>
                  <a:pt x="49333" y="163007"/>
                </a:lnTo>
                <a:lnTo>
                  <a:pt x="28406" y="200917"/>
                </a:lnTo>
                <a:lnTo>
                  <a:pt x="12916" y="241394"/>
                </a:lnTo>
                <a:lnTo>
                  <a:pt x="3302" y="284036"/>
                </a:lnTo>
                <a:lnTo>
                  <a:pt x="0" y="328447"/>
                </a:lnTo>
                <a:lnTo>
                  <a:pt x="3302" y="372852"/>
                </a:lnTo>
                <a:lnTo>
                  <a:pt x="12916" y="415490"/>
                </a:lnTo>
                <a:lnTo>
                  <a:pt x="28406" y="455962"/>
                </a:lnTo>
                <a:lnTo>
                  <a:pt x="49333" y="493869"/>
                </a:lnTo>
                <a:lnTo>
                  <a:pt x="75261" y="528811"/>
                </a:lnTo>
                <a:lnTo>
                  <a:pt x="105751" y="560390"/>
                </a:lnTo>
                <a:lnTo>
                  <a:pt x="140366" y="588206"/>
                </a:lnTo>
                <a:lnTo>
                  <a:pt x="178669" y="611860"/>
                </a:lnTo>
                <a:lnTo>
                  <a:pt x="220222" y="630953"/>
                </a:lnTo>
                <a:lnTo>
                  <a:pt x="264587" y="645084"/>
                </a:lnTo>
                <a:lnTo>
                  <a:pt x="311328" y="653856"/>
                </a:lnTo>
                <a:lnTo>
                  <a:pt x="360006" y="656869"/>
                </a:lnTo>
                <a:lnTo>
                  <a:pt x="1838388" y="656869"/>
                </a:lnTo>
                <a:lnTo>
                  <a:pt x="1887066" y="653856"/>
                </a:lnTo>
                <a:lnTo>
                  <a:pt x="1933807" y="645084"/>
                </a:lnTo>
                <a:lnTo>
                  <a:pt x="1978173" y="630953"/>
                </a:lnTo>
                <a:lnTo>
                  <a:pt x="2019726" y="611860"/>
                </a:lnTo>
                <a:lnTo>
                  <a:pt x="2058028" y="588206"/>
                </a:lnTo>
                <a:lnTo>
                  <a:pt x="2092644" y="560390"/>
                </a:lnTo>
                <a:lnTo>
                  <a:pt x="2123134" y="528811"/>
                </a:lnTo>
                <a:lnTo>
                  <a:pt x="2149061" y="493869"/>
                </a:lnTo>
                <a:lnTo>
                  <a:pt x="2169988" y="455962"/>
                </a:lnTo>
                <a:lnTo>
                  <a:pt x="2185478" y="415490"/>
                </a:lnTo>
                <a:lnTo>
                  <a:pt x="2195093" y="372852"/>
                </a:lnTo>
                <a:lnTo>
                  <a:pt x="2198395" y="328447"/>
                </a:lnTo>
                <a:lnTo>
                  <a:pt x="2195093" y="284036"/>
                </a:lnTo>
                <a:lnTo>
                  <a:pt x="2185478" y="241394"/>
                </a:lnTo>
                <a:lnTo>
                  <a:pt x="2169988" y="200917"/>
                </a:lnTo>
                <a:lnTo>
                  <a:pt x="2149061" y="163007"/>
                </a:lnTo>
                <a:lnTo>
                  <a:pt x="2123134" y="128062"/>
                </a:lnTo>
                <a:lnTo>
                  <a:pt x="2092644" y="96481"/>
                </a:lnTo>
                <a:lnTo>
                  <a:pt x="2058028" y="68664"/>
                </a:lnTo>
                <a:lnTo>
                  <a:pt x="2019726" y="45009"/>
                </a:lnTo>
                <a:lnTo>
                  <a:pt x="1978173" y="25916"/>
                </a:lnTo>
                <a:lnTo>
                  <a:pt x="1933807" y="11784"/>
                </a:lnTo>
                <a:lnTo>
                  <a:pt x="1887066" y="3012"/>
                </a:lnTo>
                <a:lnTo>
                  <a:pt x="183838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8217" y="3233661"/>
            <a:ext cx="2199005" cy="657225"/>
          </a:xfrm>
          <a:custGeom>
            <a:avLst/>
            <a:gdLst/>
            <a:ahLst/>
            <a:cxnLst/>
            <a:rect l="l" t="t" r="r" b="b"/>
            <a:pathLst>
              <a:path w="2199005" h="657225">
                <a:moveTo>
                  <a:pt x="1145082" y="656869"/>
                </a:moveTo>
                <a:lnTo>
                  <a:pt x="360006" y="656869"/>
                </a:lnTo>
                <a:lnTo>
                  <a:pt x="311328" y="653856"/>
                </a:lnTo>
                <a:lnTo>
                  <a:pt x="264587" y="645084"/>
                </a:lnTo>
                <a:lnTo>
                  <a:pt x="220222" y="630953"/>
                </a:lnTo>
                <a:lnTo>
                  <a:pt x="178669" y="611860"/>
                </a:lnTo>
                <a:lnTo>
                  <a:pt x="140366" y="588206"/>
                </a:lnTo>
                <a:lnTo>
                  <a:pt x="105751" y="560390"/>
                </a:lnTo>
                <a:lnTo>
                  <a:pt x="75261" y="528811"/>
                </a:lnTo>
                <a:lnTo>
                  <a:pt x="49333" y="493869"/>
                </a:lnTo>
                <a:lnTo>
                  <a:pt x="28406" y="455962"/>
                </a:lnTo>
                <a:lnTo>
                  <a:pt x="12916" y="415490"/>
                </a:lnTo>
                <a:lnTo>
                  <a:pt x="3302" y="372852"/>
                </a:lnTo>
                <a:lnTo>
                  <a:pt x="0" y="328447"/>
                </a:lnTo>
                <a:lnTo>
                  <a:pt x="3302" y="284036"/>
                </a:lnTo>
                <a:lnTo>
                  <a:pt x="12916" y="241394"/>
                </a:lnTo>
                <a:lnTo>
                  <a:pt x="28406" y="200917"/>
                </a:lnTo>
                <a:lnTo>
                  <a:pt x="49333" y="163007"/>
                </a:lnTo>
                <a:lnTo>
                  <a:pt x="75261" y="128062"/>
                </a:lnTo>
                <a:lnTo>
                  <a:pt x="105751" y="96481"/>
                </a:lnTo>
                <a:lnTo>
                  <a:pt x="140366" y="68664"/>
                </a:lnTo>
                <a:lnTo>
                  <a:pt x="178669" y="45009"/>
                </a:lnTo>
                <a:lnTo>
                  <a:pt x="220222" y="25916"/>
                </a:lnTo>
                <a:lnTo>
                  <a:pt x="264587" y="11784"/>
                </a:lnTo>
                <a:lnTo>
                  <a:pt x="311328" y="3012"/>
                </a:lnTo>
                <a:lnTo>
                  <a:pt x="360006" y="0"/>
                </a:lnTo>
                <a:lnTo>
                  <a:pt x="1838388" y="0"/>
                </a:lnTo>
                <a:lnTo>
                  <a:pt x="1887066" y="3012"/>
                </a:lnTo>
                <a:lnTo>
                  <a:pt x="1933807" y="11784"/>
                </a:lnTo>
                <a:lnTo>
                  <a:pt x="1978173" y="25916"/>
                </a:lnTo>
                <a:lnTo>
                  <a:pt x="2019726" y="45009"/>
                </a:lnTo>
                <a:lnTo>
                  <a:pt x="2058028" y="68664"/>
                </a:lnTo>
                <a:lnTo>
                  <a:pt x="2092644" y="96481"/>
                </a:lnTo>
                <a:lnTo>
                  <a:pt x="2123134" y="128062"/>
                </a:lnTo>
                <a:lnTo>
                  <a:pt x="2149061" y="163007"/>
                </a:lnTo>
                <a:lnTo>
                  <a:pt x="2169988" y="200917"/>
                </a:lnTo>
                <a:lnTo>
                  <a:pt x="2185478" y="241394"/>
                </a:lnTo>
                <a:lnTo>
                  <a:pt x="2195093" y="284036"/>
                </a:lnTo>
                <a:lnTo>
                  <a:pt x="2198395" y="328447"/>
                </a:lnTo>
                <a:lnTo>
                  <a:pt x="2195093" y="372852"/>
                </a:lnTo>
                <a:lnTo>
                  <a:pt x="2185478" y="415490"/>
                </a:lnTo>
                <a:lnTo>
                  <a:pt x="2169988" y="455962"/>
                </a:lnTo>
                <a:lnTo>
                  <a:pt x="2149061" y="493869"/>
                </a:lnTo>
                <a:lnTo>
                  <a:pt x="2123134" y="528811"/>
                </a:lnTo>
                <a:lnTo>
                  <a:pt x="2092644" y="560390"/>
                </a:lnTo>
                <a:lnTo>
                  <a:pt x="2058028" y="588206"/>
                </a:lnTo>
                <a:lnTo>
                  <a:pt x="2019726" y="611860"/>
                </a:lnTo>
                <a:lnTo>
                  <a:pt x="1978173" y="630953"/>
                </a:lnTo>
                <a:lnTo>
                  <a:pt x="1933807" y="645084"/>
                </a:lnTo>
                <a:lnTo>
                  <a:pt x="1887066" y="653856"/>
                </a:lnTo>
                <a:lnTo>
                  <a:pt x="1838388" y="656869"/>
                </a:lnTo>
                <a:lnTo>
                  <a:pt x="1410449" y="656869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08022" y="3891051"/>
            <a:ext cx="280670" cy="265430"/>
          </a:xfrm>
          <a:custGeom>
            <a:avLst/>
            <a:gdLst/>
            <a:ahLst/>
            <a:cxnLst/>
            <a:rect l="l" t="t" r="r" b="b"/>
            <a:pathLst>
              <a:path w="280669" h="265429">
                <a:moveTo>
                  <a:pt x="280669" y="0"/>
                </a:moveTo>
                <a:lnTo>
                  <a:pt x="0" y="0"/>
                </a:lnTo>
                <a:lnTo>
                  <a:pt x="280669" y="265379"/>
                </a:lnTo>
                <a:lnTo>
                  <a:pt x="280669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08022" y="3891051"/>
            <a:ext cx="280670" cy="265430"/>
          </a:xfrm>
          <a:custGeom>
            <a:avLst/>
            <a:gdLst/>
            <a:ahLst/>
            <a:cxnLst/>
            <a:rect l="l" t="t" r="r" b="b"/>
            <a:pathLst>
              <a:path w="280669" h="265429">
                <a:moveTo>
                  <a:pt x="280669" y="0"/>
                </a:moveTo>
                <a:lnTo>
                  <a:pt x="280669" y="265379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87996" y="3420567"/>
            <a:ext cx="1625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对设备型号进行管理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7772" y="6477508"/>
            <a:ext cx="1179830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2550" rIns="0" bIns="0" rtlCol="0">
            <a:spAutoFit/>
          </a:bodyPr>
          <a:lstStyle/>
          <a:p>
            <a:pPr marL="227965">
              <a:lnSpc>
                <a:spcPct val="100000"/>
              </a:lnSpc>
              <a:spcBef>
                <a:spcPts val="65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设备列表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34428" y="6477508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7721" y="4172051"/>
            <a:ext cx="6699300" cy="20174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5821" y="7663243"/>
            <a:ext cx="6635381" cy="2141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71912" y="6556845"/>
            <a:ext cx="2381885" cy="753745"/>
          </a:xfrm>
          <a:custGeom>
            <a:avLst/>
            <a:gdLst/>
            <a:ahLst/>
            <a:cxnLst/>
            <a:rect l="l" t="t" r="r" b="b"/>
            <a:pathLst>
              <a:path w="2381884" h="753745">
                <a:moveTo>
                  <a:pt x="1949894" y="0"/>
                </a:moveTo>
                <a:lnTo>
                  <a:pt x="431990" y="0"/>
                </a:lnTo>
                <a:lnTo>
                  <a:pt x="381794" y="2546"/>
                </a:lnTo>
                <a:lnTo>
                  <a:pt x="333250" y="9992"/>
                </a:lnTo>
                <a:lnTo>
                  <a:pt x="286690" y="22050"/>
                </a:lnTo>
                <a:lnTo>
                  <a:pt x="242445" y="38431"/>
                </a:lnTo>
                <a:lnTo>
                  <a:pt x="200843" y="58849"/>
                </a:lnTo>
                <a:lnTo>
                  <a:pt x="162218" y="83013"/>
                </a:lnTo>
                <a:lnTo>
                  <a:pt x="126898" y="110637"/>
                </a:lnTo>
                <a:lnTo>
                  <a:pt x="95215" y="141432"/>
                </a:lnTo>
                <a:lnTo>
                  <a:pt x="67499" y="175110"/>
                </a:lnTo>
                <a:lnTo>
                  <a:pt x="44081" y="211382"/>
                </a:lnTo>
                <a:lnTo>
                  <a:pt x="25291" y="249961"/>
                </a:lnTo>
                <a:lnTo>
                  <a:pt x="11461" y="290559"/>
                </a:lnTo>
                <a:lnTo>
                  <a:pt x="2920" y="332886"/>
                </a:lnTo>
                <a:lnTo>
                  <a:pt x="0" y="376656"/>
                </a:lnTo>
                <a:lnTo>
                  <a:pt x="2920" y="420423"/>
                </a:lnTo>
                <a:lnTo>
                  <a:pt x="11461" y="462749"/>
                </a:lnTo>
                <a:lnTo>
                  <a:pt x="25291" y="503346"/>
                </a:lnTo>
                <a:lnTo>
                  <a:pt x="44081" y="541924"/>
                </a:lnTo>
                <a:lnTo>
                  <a:pt x="67499" y="578197"/>
                </a:lnTo>
                <a:lnTo>
                  <a:pt x="95215" y="611875"/>
                </a:lnTo>
                <a:lnTo>
                  <a:pt x="126898" y="642670"/>
                </a:lnTo>
                <a:lnTo>
                  <a:pt x="162218" y="670295"/>
                </a:lnTo>
                <a:lnTo>
                  <a:pt x="200843" y="694460"/>
                </a:lnTo>
                <a:lnTo>
                  <a:pt x="242445" y="714879"/>
                </a:lnTo>
                <a:lnTo>
                  <a:pt x="286690" y="731261"/>
                </a:lnTo>
                <a:lnTo>
                  <a:pt x="333250" y="743320"/>
                </a:lnTo>
                <a:lnTo>
                  <a:pt x="381794" y="750766"/>
                </a:lnTo>
                <a:lnTo>
                  <a:pt x="431990" y="753313"/>
                </a:lnTo>
                <a:lnTo>
                  <a:pt x="1955025" y="753313"/>
                </a:lnTo>
                <a:lnTo>
                  <a:pt x="2004625" y="750766"/>
                </a:lnTo>
                <a:lnTo>
                  <a:pt x="2052593" y="743320"/>
                </a:lnTo>
                <a:lnTo>
                  <a:pt x="2098600" y="731261"/>
                </a:lnTo>
                <a:lnTo>
                  <a:pt x="2142320" y="714879"/>
                </a:lnTo>
                <a:lnTo>
                  <a:pt x="2183427" y="694460"/>
                </a:lnTo>
                <a:lnTo>
                  <a:pt x="2221594" y="670295"/>
                </a:lnTo>
                <a:lnTo>
                  <a:pt x="2256494" y="642670"/>
                </a:lnTo>
                <a:lnTo>
                  <a:pt x="2287801" y="611875"/>
                </a:lnTo>
                <a:lnTo>
                  <a:pt x="2315188" y="578197"/>
                </a:lnTo>
                <a:lnTo>
                  <a:pt x="2338327" y="541924"/>
                </a:lnTo>
                <a:lnTo>
                  <a:pt x="2356894" y="503346"/>
                </a:lnTo>
                <a:lnTo>
                  <a:pt x="2370560" y="462749"/>
                </a:lnTo>
                <a:lnTo>
                  <a:pt x="2378999" y="420423"/>
                </a:lnTo>
                <a:lnTo>
                  <a:pt x="2381885" y="376656"/>
                </a:lnTo>
                <a:lnTo>
                  <a:pt x="2378964" y="332886"/>
                </a:lnTo>
                <a:lnTo>
                  <a:pt x="2370423" y="290559"/>
                </a:lnTo>
                <a:lnTo>
                  <a:pt x="2356593" y="249961"/>
                </a:lnTo>
                <a:lnTo>
                  <a:pt x="2337803" y="211382"/>
                </a:lnTo>
                <a:lnTo>
                  <a:pt x="2314385" y="175110"/>
                </a:lnTo>
                <a:lnTo>
                  <a:pt x="2286669" y="141432"/>
                </a:lnTo>
                <a:lnTo>
                  <a:pt x="2254986" y="110637"/>
                </a:lnTo>
                <a:lnTo>
                  <a:pt x="2219666" y="83013"/>
                </a:lnTo>
                <a:lnTo>
                  <a:pt x="2181041" y="58849"/>
                </a:lnTo>
                <a:lnTo>
                  <a:pt x="2139439" y="38431"/>
                </a:lnTo>
                <a:lnTo>
                  <a:pt x="2095194" y="22050"/>
                </a:lnTo>
                <a:lnTo>
                  <a:pt x="2048634" y="9992"/>
                </a:lnTo>
                <a:lnTo>
                  <a:pt x="2000090" y="2546"/>
                </a:lnTo>
                <a:lnTo>
                  <a:pt x="1949894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1912" y="6556845"/>
            <a:ext cx="2381885" cy="753745"/>
          </a:xfrm>
          <a:custGeom>
            <a:avLst/>
            <a:gdLst/>
            <a:ahLst/>
            <a:cxnLst/>
            <a:rect l="l" t="t" r="r" b="b"/>
            <a:pathLst>
              <a:path w="2381884" h="753745">
                <a:moveTo>
                  <a:pt x="1240650" y="753313"/>
                </a:moveTo>
                <a:lnTo>
                  <a:pt x="431990" y="753313"/>
                </a:lnTo>
                <a:lnTo>
                  <a:pt x="381794" y="750766"/>
                </a:lnTo>
                <a:lnTo>
                  <a:pt x="333250" y="743320"/>
                </a:lnTo>
                <a:lnTo>
                  <a:pt x="286690" y="731261"/>
                </a:lnTo>
                <a:lnTo>
                  <a:pt x="242445" y="714879"/>
                </a:lnTo>
                <a:lnTo>
                  <a:pt x="200843" y="694460"/>
                </a:lnTo>
                <a:lnTo>
                  <a:pt x="162218" y="670295"/>
                </a:lnTo>
                <a:lnTo>
                  <a:pt x="126898" y="642670"/>
                </a:lnTo>
                <a:lnTo>
                  <a:pt x="95215" y="611875"/>
                </a:lnTo>
                <a:lnTo>
                  <a:pt x="67499" y="578197"/>
                </a:lnTo>
                <a:lnTo>
                  <a:pt x="44081" y="541924"/>
                </a:lnTo>
                <a:lnTo>
                  <a:pt x="25291" y="503346"/>
                </a:lnTo>
                <a:lnTo>
                  <a:pt x="11461" y="462749"/>
                </a:lnTo>
                <a:lnTo>
                  <a:pt x="2920" y="420423"/>
                </a:lnTo>
                <a:lnTo>
                  <a:pt x="0" y="376656"/>
                </a:lnTo>
                <a:lnTo>
                  <a:pt x="2920" y="332886"/>
                </a:lnTo>
                <a:lnTo>
                  <a:pt x="11461" y="290559"/>
                </a:lnTo>
                <a:lnTo>
                  <a:pt x="25291" y="249961"/>
                </a:lnTo>
                <a:lnTo>
                  <a:pt x="44081" y="211382"/>
                </a:lnTo>
                <a:lnTo>
                  <a:pt x="67499" y="175110"/>
                </a:lnTo>
                <a:lnTo>
                  <a:pt x="95215" y="141432"/>
                </a:lnTo>
                <a:lnTo>
                  <a:pt x="126898" y="110637"/>
                </a:lnTo>
                <a:lnTo>
                  <a:pt x="162218" y="83013"/>
                </a:lnTo>
                <a:lnTo>
                  <a:pt x="200843" y="58849"/>
                </a:lnTo>
                <a:lnTo>
                  <a:pt x="242445" y="38431"/>
                </a:lnTo>
                <a:lnTo>
                  <a:pt x="286690" y="22050"/>
                </a:lnTo>
                <a:lnTo>
                  <a:pt x="333250" y="9992"/>
                </a:lnTo>
                <a:lnTo>
                  <a:pt x="381794" y="2546"/>
                </a:lnTo>
                <a:lnTo>
                  <a:pt x="431990" y="0"/>
                </a:lnTo>
                <a:lnTo>
                  <a:pt x="1949894" y="0"/>
                </a:lnTo>
                <a:lnTo>
                  <a:pt x="2000090" y="2546"/>
                </a:lnTo>
                <a:lnTo>
                  <a:pt x="2048634" y="9992"/>
                </a:lnTo>
                <a:lnTo>
                  <a:pt x="2095194" y="22050"/>
                </a:lnTo>
                <a:lnTo>
                  <a:pt x="2139439" y="38431"/>
                </a:lnTo>
                <a:lnTo>
                  <a:pt x="2181041" y="58849"/>
                </a:lnTo>
                <a:lnTo>
                  <a:pt x="2219666" y="83013"/>
                </a:lnTo>
                <a:lnTo>
                  <a:pt x="2254986" y="110637"/>
                </a:lnTo>
                <a:lnTo>
                  <a:pt x="2286669" y="141432"/>
                </a:lnTo>
                <a:lnTo>
                  <a:pt x="2314385" y="175110"/>
                </a:lnTo>
                <a:lnTo>
                  <a:pt x="2337803" y="211382"/>
                </a:lnTo>
                <a:lnTo>
                  <a:pt x="2356593" y="249961"/>
                </a:lnTo>
                <a:lnTo>
                  <a:pt x="2370423" y="290559"/>
                </a:lnTo>
                <a:lnTo>
                  <a:pt x="2378964" y="332886"/>
                </a:lnTo>
                <a:lnTo>
                  <a:pt x="2381885" y="376656"/>
                </a:lnTo>
                <a:lnTo>
                  <a:pt x="2378999" y="420423"/>
                </a:lnTo>
                <a:lnTo>
                  <a:pt x="2370560" y="462749"/>
                </a:lnTo>
                <a:lnTo>
                  <a:pt x="2356894" y="503346"/>
                </a:lnTo>
                <a:lnTo>
                  <a:pt x="2338327" y="541924"/>
                </a:lnTo>
                <a:lnTo>
                  <a:pt x="2315188" y="578197"/>
                </a:lnTo>
                <a:lnTo>
                  <a:pt x="2287801" y="611875"/>
                </a:lnTo>
                <a:lnTo>
                  <a:pt x="2256494" y="642670"/>
                </a:lnTo>
                <a:lnTo>
                  <a:pt x="2221594" y="670295"/>
                </a:lnTo>
                <a:lnTo>
                  <a:pt x="2183427" y="694460"/>
                </a:lnTo>
                <a:lnTo>
                  <a:pt x="2142320" y="714879"/>
                </a:lnTo>
                <a:lnTo>
                  <a:pt x="2098600" y="731261"/>
                </a:lnTo>
                <a:lnTo>
                  <a:pt x="2052593" y="743320"/>
                </a:lnTo>
                <a:lnTo>
                  <a:pt x="2004625" y="750766"/>
                </a:lnTo>
                <a:lnTo>
                  <a:pt x="1955025" y="753313"/>
                </a:lnTo>
                <a:lnTo>
                  <a:pt x="1528165" y="753313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87594" y="7288910"/>
            <a:ext cx="351790" cy="361315"/>
          </a:xfrm>
          <a:custGeom>
            <a:avLst/>
            <a:gdLst/>
            <a:ahLst/>
            <a:cxnLst/>
            <a:rect l="l" t="t" r="r" b="b"/>
            <a:pathLst>
              <a:path w="351789" h="361315">
                <a:moveTo>
                  <a:pt x="351358" y="0"/>
                </a:moveTo>
                <a:lnTo>
                  <a:pt x="0" y="0"/>
                </a:lnTo>
                <a:lnTo>
                  <a:pt x="351358" y="360819"/>
                </a:lnTo>
                <a:lnTo>
                  <a:pt x="35135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87594" y="7288910"/>
            <a:ext cx="351790" cy="361315"/>
          </a:xfrm>
          <a:custGeom>
            <a:avLst/>
            <a:gdLst/>
            <a:ahLst/>
            <a:cxnLst/>
            <a:rect l="l" t="t" r="r" b="b"/>
            <a:pathLst>
              <a:path w="351789" h="361315">
                <a:moveTo>
                  <a:pt x="351358" y="0"/>
                </a:moveTo>
                <a:lnTo>
                  <a:pt x="351358" y="360819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504664" y="6630720"/>
            <a:ext cx="18034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对具体设备进行管理， 可查看到当前设备状态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1156619" y="2874175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39">
                <a:moveTo>
                  <a:pt x="2320086" y="0"/>
                </a:moveTo>
                <a:lnTo>
                  <a:pt x="432003" y="0"/>
                </a:lnTo>
                <a:lnTo>
                  <a:pt x="381806" y="2668"/>
                </a:lnTo>
                <a:lnTo>
                  <a:pt x="333262" y="10474"/>
                </a:lnTo>
                <a:lnTo>
                  <a:pt x="286702" y="23113"/>
                </a:lnTo>
                <a:lnTo>
                  <a:pt x="242455" y="40285"/>
                </a:lnTo>
                <a:lnTo>
                  <a:pt x="200852" y="61687"/>
                </a:lnTo>
                <a:lnTo>
                  <a:pt x="162225" y="87016"/>
                </a:lnTo>
                <a:lnTo>
                  <a:pt x="126904" y="115971"/>
                </a:lnTo>
                <a:lnTo>
                  <a:pt x="95220" y="148250"/>
                </a:lnTo>
                <a:lnTo>
                  <a:pt x="67502" y="183549"/>
                </a:lnTo>
                <a:lnTo>
                  <a:pt x="44083" y="221568"/>
                </a:lnTo>
                <a:lnTo>
                  <a:pt x="25293" y="262004"/>
                </a:lnTo>
                <a:lnTo>
                  <a:pt x="11461" y="304555"/>
                </a:lnTo>
                <a:lnTo>
                  <a:pt x="2920" y="348918"/>
                </a:lnTo>
                <a:lnTo>
                  <a:pt x="0" y="394792"/>
                </a:lnTo>
                <a:lnTo>
                  <a:pt x="2920" y="440665"/>
                </a:lnTo>
                <a:lnTo>
                  <a:pt x="11461" y="485029"/>
                </a:lnTo>
                <a:lnTo>
                  <a:pt x="25293" y="527579"/>
                </a:lnTo>
                <a:lnTo>
                  <a:pt x="44083" y="568015"/>
                </a:lnTo>
                <a:lnTo>
                  <a:pt x="67502" y="606034"/>
                </a:lnTo>
                <a:lnTo>
                  <a:pt x="95220" y="641334"/>
                </a:lnTo>
                <a:lnTo>
                  <a:pt x="126904" y="673612"/>
                </a:lnTo>
                <a:lnTo>
                  <a:pt x="162225" y="702567"/>
                </a:lnTo>
                <a:lnTo>
                  <a:pt x="200852" y="727897"/>
                </a:lnTo>
                <a:lnTo>
                  <a:pt x="242455" y="749298"/>
                </a:lnTo>
                <a:lnTo>
                  <a:pt x="286702" y="766470"/>
                </a:lnTo>
                <a:lnTo>
                  <a:pt x="333262" y="779110"/>
                </a:lnTo>
                <a:lnTo>
                  <a:pt x="381806" y="786915"/>
                </a:lnTo>
                <a:lnTo>
                  <a:pt x="432003" y="789584"/>
                </a:lnTo>
                <a:lnTo>
                  <a:pt x="2320086" y="789584"/>
                </a:lnTo>
                <a:lnTo>
                  <a:pt x="2370283" y="786915"/>
                </a:lnTo>
                <a:lnTo>
                  <a:pt x="2418826" y="779110"/>
                </a:lnTo>
                <a:lnTo>
                  <a:pt x="2465386" y="766470"/>
                </a:lnTo>
                <a:lnTo>
                  <a:pt x="2509632" y="749298"/>
                </a:lnTo>
                <a:lnTo>
                  <a:pt x="2551233" y="727897"/>
                </a:lnTo>
                <a:lnTo>
                  <a:pt x="2589859" y="702567"/>
                </a:lnTo>
                <a:lnTo>
                  <a:pt x="2625178" y="673612"/>
                </a:lnTo>
                <a:lnTo>
                  <a:pt x="2656862" y="641334"/>
                </a:lnTo>
                <a:lnTo>
                  <a:pt x="2684578" y="606034"/>
                </a:lnTo>
                <a:lnTo>
                  <a:pt x="2707996" y="568015"/>
                </a:lnTo>
                <a:lnTo>
                  <a:pt x="2726785" y="527579"/>
                </a:lnTo>
                <a:lnTo>
                  <a:pt x="2740616" y="485029"/>
                </a:lnTo>
                <a:lnTo>
                  <a:pt x="2749156" y="440665"/>
                </a:lnTo>
                <a:lnTo>
                  <a:pt x="2752077" y="394792"/>
                </a:lnTo>
                <a:lnTo>
                  <a:pt x="2749156" y="348918"/>
                </a:lnTo>
                <a:lnTo>
                  <a:pt x="2740616" y="304555"/>
                </a:lnTo>
                <a:lnTo>
                  <a:pt x="2726785" y="262004"/>
                </a:lnTo>
                <a:lnTo>
                  <a:pt x="2707996" y="221568"/>
                </a:lnTo>
                <a:lnTo>
                  <a:pt x="2684578" y="183549"/>
                </a:lnTo>
                <a:lnTo>
                  <a:pt x="2656862" y="148250"/>
                </a:lnTo>
                <a:lnTo>
                  <a:pt x="2625178" y="115971"/>
                </a:lnTo>
                <a:lnTo>
                  <a:pt x="2589859" y="87016"/>
                </a:lnTo>
                <a:lnTo>
                  <a:pt x="2551233" y="61687"/>
                </a:lnTo>
                <a:lnTo>
                  <a:pt x="2509632" y="40285"/>
                </a:lnTo>
                <a:lnTo>
                  <a:pt x="2465386" y="23113"/>
                </a:lnTo>
                <a:lnTo>
                  <a:pt x="2418826" y="10474"/>
                </a:lnTo>
                <a:lnTo>
                  <a:pt x="2370283" y="2668"/>
                </a:lnTo>
                <a:lnTo>
                  <a:pt x="2320086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156619" y="2874175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39">
                <a:moveTo>
                  <a:pt x="1433461" y="789584"/>
                </a:moveTo>
                <a:lnTo>
                  <a:pt x="432003" y="789584"/>
                </a:lnTo>
                <a:lnTo>
                  <a:pt x="381806" y="786915"/>
                </a:lnTo>
                <a:lnTo>
                  <a:pt x="333262" y="779110"/>
                </a:lnTo>
                <a:lnTo>
                  <a:pt x="286702" y="766470"/>
                </a:lnTo>
                <a:lnTo>
                  <a:pt x="242455" y="749298"/>
                </a:lnTo>
                <a:lnTo>
                  <a:pt x="200852" y="727897"/>
                </a:lnTo>
                <a:lnTo>
                  <a:pt x="162225" y="702567"/>
                </a:lnTo>
                <a:lnTo>
                  <a:pt x="126904" y="673612"/>
                </a:lnTo>
                <a:lnTo>
                  <a:pt x="95220" y="641334"/>
                </a:lnTo>
                <a:lnTo>
                  <a:pt x="67502" y="606034"/>
                </a:lnTo>
                <a:lnTo>
                  <a:pt x="44083" y="568015"/>
                </a:lnTo>
                <a:lnTo>
                  <a:pt x="25293" y="527579"/>
                </a:lnTo>
                <a:lnTo>
                  <a:pt x="11461" y="485029"/>
                </a:lnTo>
                <a:lnTo>
                  <a:pt x="2920" y="440665"/>
                </a:lnTo>
                <a:lnTo>
                  <a:pt x="0" y="394792"/>
                </a:lnTo>
                <a:lnTo>
                  <a:pt x="2920" y="348918"/>
                </a:lnTo>
                <a:lnTo>
                  <a:pt x="11461" y="304555"/>
                </a:lnTo>
                <a:lnTo>
                  <a:pt x="25293" y="262004"/>
                </a:lnTo>
                <a:lnTo>
                  <a:pt x="44083" y="221568"/>
                </a:lnTo>
                <a:lnTo>
                  <a:pt x="67502" y="183549"/>
                </a:lnTo>
                <a:lnTo>
                  <a:pt x="95220" y="148250"/>
                </a:lnTo>
                <a:lnTo>
                  <a:pt x="126904" y="115971"/>
                </a:lnTo>
                <a:lnTo>
                  <a:pt x="162225" y="87016"/>
                </a:lnTo>
                <a:lnTo>
                  <a:pt x="200852" y="61687"/>
                </a:lnTo>
                <a:lnTo>
                  <a:pt x="242455" y="40285"/>
                </a:lnTo>
                <a:lnTo>
                  <a:pt x="286702" y="23113"/>
                </a:lnTo>
                <a:lnTo>
                  <a:pt x="333262" y="10474"/>
                </a:lnTo>
                <a:lnTo>
                  <a:pt x="381806" y="2668"/>
                </a:lnTo>
                <a:lnTo>
                  <a:pt x="432003" y="0"/>
                </a:lnTo>
                <a:lnTo>
                  <a:pt x="2320086" y="0"/>
                </a:lnTo>
                <a:lnTo>
                  <a:pt x="2370283" y="2668"/>
                </a:lnTo>
                <a:lnTo>
                  <a:pt x="2418826" y="10474"/>
                </a:lnTo>
                <a:lnTo>
                  <a:pt x="2465386" y="23113"/>
                </a:lnTo>
                <a:lnTo>
                  <a:pt x="2509632" y="40285"/>
                </a:lnTo>
                <a:lnTo>
                  <a:pt x="2551233" y="61687"/>
                </a:lnTo>
                <a:lnTo>
                  <a:pt x="2589859" y="87016"/>
                </a:lnTo>
                <a:lnTo>
                  <a:pt x="2625178" y="115971"/>
                </a:lnTo>
                <a:lnTo>
                  <a:pt x="2656862" y="148250"/>
                </a:lnTo>
                <a:lnTo>
                  <a:pt x="2684578" y="183549"/>
                </a:lnTo>
                <a:lnTo>
                  <a:pt x="2707996" y="221568"/>
                </a:lnTo>
                <a:lnTo>
                  <a:pt x="2726785" y="262004"/>
                </a:lnTo>
                <a:lnTo>
                  <a:pt x="2740616" y="304555"/>
                </a:lnTo>
                <a:lnTo>
                  <a:pt x="2749156" y="348918"/>
                </a:lnTo>
                <a:lnTo>
                  <a:pt x="2752077" y="394792"/>
                </a:lnTo>
                <a:lnTo>
                  <a:pt x="2749156" y="440665"/>
                </a:lnTo>
                <a:lnTo>
                  <a:pt x="2740616" y="485029"/>
                </a:lnTo>
                <a:lnTo>
                  <a:pt x="2726785" y="527579"/>
                </a:lnTo>
                <a:lnTo>
                  <a:pt x="2707996" y="568015"/>
                </a:lnTo>
                <a:lnTo>
                  <a:pt x="2684578" y="606034"/>
                </a:lnTo>
                <a:lnTo>
                  <a:pt x="2656862" y="641334"/>
                </a:lnTo>
                <a:lnTo>
                  <a:pt x="2625178" y="673612"/>
                </a:lnTo>
                <a:lnTo>
                  <a:pt x="2589859" y="702567"/>
                </a:lnTo>
                <a:lnTo>
                  <a:pt x="2551233" y="727897"/>
                </a:lnTo>
                <a:lnTo>
                  <a:pt x="2509632" y="749298"/>
                </a:lnTo>
                <a:lnTo>
                  <a:pt x="2465386" y="766470"/>
                </a:lnTo>
                <a:lnTo>
                  <a:pt x="2418826" y="779110"/>
                </a:lnTo>
                <a:lnTo>
                  <a:pt x="2370283" y="786915"/>
                </a:lnTo>
                <a:lnTo>
                  <a:pt x="2320086" y="789584"/>
                </a:lnTo>
                <a:lnTo>
                  <a:pt x="1765668" y="789584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570993" y="3663759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39">
                <a:moveTo>
                  <a:pt x="351383" y="0"/>
                </a:moveTo>
                <a:lnTo>
                  <a:pt x="0" y="0"/>
                </a:lnTo>
                <a:lnTo>
                  <a:pt x="351383" y="332232"/>
                </a:lnTo>
                <a:lnTo>
                  <a:pt x="351383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570993" y="3663759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39">
                <a:moveTo>
                  <a:pt x="351383" y="0"/>
                </a:moveTo>
                <a:lnTo>
                  <a:pt x="351383" y="332232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104175" y="2575649"/>
            <a:ext cx="1344930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70485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555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告警规则管理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950834" y="2575649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5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1656720" y="2963201"/>
            <a:ext cx="18034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可根据设备属性设置告 警值，形成告警规则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122729" y="7064629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40">
                <a:moveTo>
                  <a:pt x="2320086" y="0"/>
                </a:moveTo>
                <a:lnTo>
                  <a:pt x="432003" y="0"/>
                </a:lnTo>
                <a:lnTo>
                  <a:pt x="381804" y="2668"/>
                </a:lnTo>
                <a:lnTo>
                  <a:pt x="333258" y="10474"/>
                </a:lnTo>
                <a:lnTo>
                  <a:pt x="286697" y="23113"/>
                </a:lnTo>
                <a:lnTo>
                  <a:pt x="242449" y="40285"/>
                </a:lnTo>
                <a:lnTo>
                  <a:pt x="200847" y="61687"/>
                </a:lnTo>
                <a:lnTo>
                  <a:pt x="162220" y="87016"/>
                </a:lnTo>
                <a:lnTo>
                  <a:pt x="126899" y="115971"/>
                </a:lnTo>
                <a:lnTo>
                  <a:pt x="95216" y="148250"/>
                </a:lnTo>
                <a:lnTo>
                  <a:pt x="67499" y="183549"/>
                </a:lnTo>
                <a:lnTo>
                  <a:pt x="44081" y="221568"/>
                </a:lnTo>
                <a:lnTo>
                  <a:pt x="25291" y="262004"/>
                </a:lnTo>
                <a:lnTo>
                  <a:pt x="11461" y="304555"/>
                </a:lnTo>
                <a:lnTo>
                  <a:pt x="2920" y="348918"/>
                </a:lnTo>
                <a:lnTo>
                  <a:pt x="0" y="394792"/>
                </a:lnTo>
                <a:lnTo>
                  <a:pt x="2920" y="440665"/>
                </a:lnTo>
                <a:lnTo>
                  <a:pt x="11461" y="485029"/>
                </a:lnTo>
                <a:lnTo>
                  <a:pt x="25291" y="527579"/>
                </a:lnTo>
                <a:lnTo>
                  <a:pt x="44081" y="568015"/>
                </a:lnTo>
                <a:lnTo>
                  <a:pt x="67499" y="606034"/>
                </a:lnTo>
                <a:lnTo>
                  <a:pt x="95216" y="641334"/>
                </a:lnTo>
                <a:lnTo>
                  <a:pt x="126899" y="673612"/>
                </a:lnTo>
                <a:lnTo>
                  <a:pt x="162220" y="702567"/>
                </a:lnTo>
                <a:lnTo>
                  <a:pt x="200847" y="727897"/>
                </a:lnTo>
                <a:lnTo>
                  <a:pt x="242449" y="749298"/>
                </a:lnTo>
                <a:lnTo>
                  <a:pt x="286697" y="766470"/>
                </a:lnTo>
                <a:lnTo>
                  <a:pt x="333258" y="779110"/>
                </a:lnTo>
                <a:lnTo>
                  <a:pt x="381804" y="786915"/>
                </a:lnTo>
                <a:lnTo>
                  <a:pt x="432003" y="789584"/>
                </a:lnTo>
                <a:lnTo>
                  <a:pt x="2320086" y="789584"/>
                </a:lnTo>
                <a:lnTo>
                  <a:pt x="2370283" y="786915"/>
                </a:lnTo>
                <a:lnTo>
                  <a:pt x="2418826" y="779110"/>
                </a:lnTo>
                <a:lnTo>
                  <a:pt x="2465386" y="766470"/>
                </a:lnTo>
                <a:lnTo>
                  <a:pt x="2509632" y="749298"/>
                </a:lnTo>
                <a:lnTo>
                  <a:pt x="2551233" y="727897"/>
                </a:lnTo>
                <a:lnTo>
                  <a:pt x="2589859" y="702567"/>
                </a:lnTo>
                <a:lnTo>
                  <a:pt x="2625178" y="673612"/>
                </a:lnTo>
                <a:lnTo>
                  <a:pt x="2656862" y="641334"/>
                </a:lnTo>
                <a:lnTo>
                  <a:pt x="2684578" y="606034"/>
                </a:lnTo>
                <a:lnTo>
                  <a:pt x="2707996" y="568015"/>
                </a:lnTo>
                <a:lnTo>
                  <a:pt x="2726785" y="527579"/>
                </a:lnTo>
                <a:lnTo>
                  <a:pt x="2740616" y="485029"/>
                </a:lnTo>
                <a:lnTo>
                  <a:pt x="2749156" y="440665"/>
                </a:lnTo>
                <a:lnTo>
                  <a:pt x="2752077" y="394792"/>
                </a:lnTo>
                <a:lnTo>
                  <a:pt x="2749156" y="348918"/>
                </a:lnTo>
                <a:lnTo>
                  <a:pt x="2740616" y="304555"/>
                </a:lnTo>
                <a:lnTo>
                  <a:pt x="2726785" y="262004"/>
                </a:lnTo>
                <a:lnTo>
                  <a:pt x="2707996" y="221568"/>
                </a:lnTo>
                <a:lnTo>
                  <a:pt x="2684578" y="183549"/>
                </a:lnTo>
                <a:lnTo>
                  <a:pt x="2656862" y="148250"/>
                </a:lnTo>
                <a:lnTo>
                  <a:pt x="2625178" y="115971"/>
                </a:lnTo>
                <a:lnTo>
                  <a:pt x="2589859" y="87016"/>
                </a:lnTo>
                <a:lnTo>
                  <a:pt x="2551233" y="61687"/>
                </a:lnTo>
                <a:lnTo>
                  <a:pt x="2509632" y="40285"/>
                </a:lnTo>
                <a:lnTo>
                  <a:pt x="2465386" y="23113"/>
                </a:lnTo>
                <a:lnTo>
                  <a:pt x="2418826" y="10474"/>
                </a:lnTo>
                <a:lnTo>
                  <a:pt x="2370283" y="2668"/>
                </a:lnTo>
                <a:lnTo>
                  <a:pt x="2320086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122729" y="7064629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40">
                <a:moveTo>
                  <a:pt x="1433461" y="789584"/>
                </a:moveTo>
                <a:lnTo>
                  <a:pt x="432003" y="789584"/>
                </a:lnTo>
                <a:lnTo>
                  <a:pt x="381804" y="786915"/>
                </a:lnTo>
                <a:lnTo>
                  <a:pt x="333258" y="779110"/>
                </a:lnTo>
                <a:lnTo>
                  <a:pt x="286697" y="766470"/>
                </a:lnTo>
                <a:lnTo>
                  <a:pt x="242449" y="749298"/>
                </a:lnTo>
                <a:lnTo>
                  <a:pt x="200847" y="727897"/>
                </a:lnTo>
                <a:lnTo>
                  <a:pt x="162220" y="702567"/>
                </a:lnTo>
                <a:lnTo>
                  <a:pt x="126899" y="673612"/>
                </a:lnTo>
                <a:lnTo>
                  <a:pt x="95216" y="641334"/>
                </a:lnTo>
                <a:lnTo>
                  <a:pt x="67499" y="606034"/>
                </a:lnTo>
                <a:lnTo>
                  <a:pt x="44081" y="568015"/>
                </a:lnTo>
                <a:lnTo>
                  <a:pt x="25291" y="527579"/>
                </a:lnTo>
                <a:lnTo>
                  <a:pt x="11461" y="485029"/>
                </a:lnTo>
                <a:lnTo>
                  <a:pt x="2920" y="440665"/>
                </a:lnTo>
                <a:lnTo>
                  <a:pt x="0" y="394792"/>
                </a:lnTo>
                <a:lnTo>
                  <a:pt x="2920" y="348918"/>
                </a:lnTo>
                <a:lnTo>
                  <a:pt x="11461" y="304555"/>
                </a:lnTo>
                <a:lnTo>
                  <a:pt x="25291" y="262004"/>
                </a:lnTo>
                <a:lnTo>
                  <a:pt x="44081" y="221568"/>
                </a:lnTo>
                <a:lnTo>
                  <a:pt x="67499" y="183549"/>
                </a:lnTo>
                <a:lnTo>
                  <a:pt x="95216" y="148250"/>
                </a:lnTo>
                <a:lnTo>
                  <a:pt x="126899" y="115971"/>
                </a:lnTo>
                <a:lnTo>
                  <a:pt x="162220" y="87016"/>
                </a:lnTo>
                <a:lnTo>
                  <a:pt x="200847" y="61687"/>
                </a:lnTo>
                <a:lnTo>
                  <a:pt x="242449" y="40285"/>
                </a:lnTo>
                <a:lnTo>
                  <a:pt x="286697" y="23113"/>
                </a:lnTo>
                <a:lnTo>
                  <a:pt x="333258" y="10474"/>
                </a:lnTo>
                <a:lnTo>
                  <a:pt x="381804" y="2668"/>
                </a:lnTo>
                <a:lnTo>
                  <a:pt x="432003" y="0"/>
                </a:lnTo>
                <a:lnTo>
                  <a:pt x="2320086" y="0"/>
                </a:lnTo>
                <a:lnTo>
                  <a:pt x="2370283" y="2668"/>
                </a:lnTo>
                <a:lnTo>
                  <a:pt x="2418826" y="10474"/>
                </a:lnTo>
                <a:lnTo>
                  <a:pt x="2465386" y="23113"/>
                </a:lnTo>
                <a:lnTo>
                  <a:pt x="2509632" y="40285"/>
                </a:lnTo>
                <a:lnTo>
                  <a:pt x="2551233" y="61687"/>
                </a:lnTo>
                <a:lnTo>
                  <a:pt x="2589859" y="87016"/>
                </a:lnTo>
                <a:lnTo>
                  <a:pt x="2625178" y="115971"/>
                </a:lnTo>
                <a:lnTo>
                  <a:pt x="2656862" y="148250"/>
                </a:lnTo>
                <a:lnTo>
                  <a:pt x="2684578" y="183549"/>
                </a:lnTo>
                <a:lnTo>
                  <a:pt x="2707996" y="221568"/>
                </a:lnTo>
                <a:lnTo>
                  <a:pt x="2726785" y="262004"/>
                </a:lnTo>
                <a:lnTo>
                  <a:pt x="2740616" y="304555"/>
                </a:lnTo>
                <a:lnTo>
                  <a:pt x="2749156" y="348918"/>
                </a:lnTo>
                <a:lnTo>
                  <a:pt x="2752077" y="394792"/>
                </a:lnTo>
                <a:lnTo>
                  <a:pt x="2749156" y="440665"/>
                </a:lnTo>
                <a:lnTo>
                  <a:pt x="2740616" y="485029"/>
                </a:lnTo>
                <a:lnTo>
                  <a:pt x="2726785" y="527579"/>
                </a:lnTo>
                <a:lnTo>
                  <a:pt x="2707996" y="568015"/>
                </a:lnTo>
                <a:lnTo>
                  <a:pt x="2684578" y="606034"/>
                </a:lnTo>
                <a:lnTo>
                  <a:pt x="2656862" y="641334"/>
                </a:lnTo>
                <a:lnTo>
                  <a:pt x="2625178" y="673612"/>
                </a:lnTo>
                <a:lnTo>
                  <a:pt x="2589859" y="702567"/>
                </a:lnTo>
                <a:lnTo>
                  <a:pt x="2551233" y="727897"/>
                </a:lnTo>
                <a:lnTo>
                  <a:pt x="2509632" y="749298"/>
                </a:lnTo>
                <a:lnTo>
                  <a:pt x="2465386" y="766470"/>
                </a:lnTo>
                <a:lnTo>
                  <a:pt x="2418826" y="779110"/>
                </a:lnTo>
                <a:lnTo>
                  <a:pt x="2370283" y="786915"/>
                </a:lnTo>
                <a:lnTo>
                  <a:pt x="2320086" y="789584"/>
                </a:lnTo>
                <a:lnTo>
                  <a:pt x="1765668" y="789584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57651" y="7855928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40">
                <a:moveTo>
                  <a:pt x="351383" y="0"/>
                </a:moveTo>
                <a:lnTo>
                  <a:pt x="0" y="0"/>
                </a:lnTo>
                <a:lnTo>
                  <a:pt x="351383" y="332232"/>
                </a:lnTo>
                <a:lnTo>
                  <a:pt x="351383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57651" y="7855928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40">
                <a:moveTo>
                  <a:pt x="351383" y="0"/>
                </a:moveTo>
                <a:lnTo>
                  <a:pt x="351383" y="332232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470442" y="7153656"/>
            <a:ext cx="21590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可将设置好告警规则关联只 某个设备或某个设备型号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130743" y="6365545"/>
            <a:ext cx="1318260" cy="382905"/>
          </a:xfrm>
          <a:custGeom>
            <a:avLst/>
            <a:gdLst/>
            <a:ahLst/>
            <a:cxnLst/>
            <a:rect l="l" t="t" r="r" b="b"/>
            <a:pathLst>
              <a:path w="1318259" h="382904">
                <a:moveTo>
                  <a:pt x="0" y="0"/>
                </a:moveTo>
                <a:lnTo>
                  <a:pt x="1317993" y="0"/>
                </a:lnTo>
                <a:lnTo>
                  <a:pt x="1317993" y="382587"/>
                </a:lnTo>
                <a:lnTo>
                  <a:pt x="0" y="382587"/>
                </a:lnTo>
                <a:lnTo>
                  <a:pt x="0" y="0"/>
                </a:lnTo>
                <a:close/>
              </a:path>
            </a:pathLst>
          </a:custGeom>
          <a:solidFill>
            <a:srgbClr val="3893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244751" y="6435902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告警规则关联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977390" y="6365545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561457" y="6365545"/>
            <a:ext cx="1326515" cy="382905"/>
          </a:xfrm>
          <a:custGeom>
            <a:avLst/>
            <a:gdLst/>
            <a:ahLst/>
            <a:cxnLst/>
            <a:rect l="l" t="t" r="r" b="b"/>
            <a:pathLst>
              <a:path w="1326515" h="382904">
                <a:moveTo>
                  <a:pt x="0" y="0"/>
                </a:moveTo>
                <a:lnTo>
                  <a:pt x="1326108" y="0"/>
                </a:lnTo>
                <a:lnTo>
                  <a:pt x="1326108" y="382587"/>
                </a:lnTo>
                <a:lnTo>
                  <a:pt x="0" y="382587"/>
                </a:lnTo>
                <a:lnTo>
                  <a:pt x="0" y="0"/>
                </a:lnTo>
                <a:close/>
              </a:path>
            </a:pathLst>
          </a:custGeom>
          <a:solidFill>
            <a:srgbClr val="3893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1561457" y="6435902"/>
            <a:ext cx="13265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36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告警信息监控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1408105" y="6365545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904548" y="7178637"/>
            <a:ext cx="2199005" cy="657225"/>
          </a:xfrm>
          <a:custGeom>
            <a:avLst/>
            <a:gdLst/>
            <a:ahLst/>
            <a:cxnLst/>
            <a:rect l="l" t="t" r="r" b="b"/>
            <a:pathLst>
              <a:path w="2199005" h="657225">
                <a:moveTo>
                  <a:pt x="1838388" y="0"/>
                </a:moveTo>
                <a:lnTo>
                  <a:pt x="360006" y="0"/>
                </a:lnTo>
                <a:lnTo>
                  <a:pt x="311328" y="3012"/>
                </a:lnTo>
                <a:lnTo>
                  <a:pt x="264587" y="11784"/>
                </a:lnTo>
                <a:lnTo>
                  <a:pt x="220222" y="25916"/>
                </a:lnTo>
                <a:lnTo>
                  <a:pt x="178669" y="45009"/>
                </a:lnTo>
                <a:lnTo>
                  <a:pt x="140366" y="68663"/>
                </a:lnTo>
                <a:lnTo>
                  <a:pt x="105751" y="96480"/>
                </a:lnTo>
                <a:lnTo>
                  <a:pt x="75261" y="128060"/>
                </a:lnTo>
                <a:lnTo>
                  <a:pt x="49333" y="163004"/>
                </a:lnTo>
                <a:lnTo>
                  <a:pt x="28406" y="200912"/>
                </a:lnTo>
                <a:lnTo>
                  <a:pt x="12916" y="241386"/>
                </a:lnTo>
                <a:lnTo>
                  <a:pt x="3302" y="284027"/>
                </a:lnTo>
                <a:lnTo>
                  <a:pt x="0" y="328434"/>
                </a:lnTo>
                <a:lnTo>
                  <a:pt x="3302" y="372842"/>
                </a:lnTo>
                <a:lnTo>
                  <a:pt x="12916" y="415482"/>
                </a:lnTo>
                <a:lnTo>
                  <a:pt x="28406" y="455956"/>
                </a:lnTo>
                <a:lnTo>
                  <a:pt x="49333" y="493865"/>
                </a:lnTo>
                <a:lnTo>
                  <a:pt x="75261" y="528809"/>
                </a:lnTo>
                <a:lnTo>
                  <a:pt x="105751" y="560389"/>
                </a:lnTo>
                <a:lnTo>
                  <a:pt x="140366" y="588205"/>
                </a:lnTo>
                <a:lnTo>
                  <a:pt x="178669" y="611860"/>
                </a:lnTo>
                <a:lnTo>
                  <a:pt x="220222" y="630952"/>
                </a:lnTo>
                <a:lnTo>
                  <a:pt x="264587" y="645084"/>
                </a:lnTo>
                <a:lnTo>
                  <a:pt x="311328" y="653856"/>
                </a:lnTo>
                <a:lnTo>
                  <a:pt x="360006" y="656869"/>
                </a:lnTo>
                <a:lnTo>
                  <a:pt x="1838388" y="656869"/>
                </a:lnTo>
                <a:lnTo>
                  <a:pt x="1887066" y="653856"/>
                </a:lnTo>
                <a:lnTo>
                  <a:pt x="1933807" y="645084"/>
                </a:lnTo>
                <a:lnTo>
                  <a:pt x="1978173" y="630952"/>
                </a:lnTo>
                <a:lnTo>
                  <a:pt x="2019726" y="611860"/>
                </a:lnTo>
                <a:lnTo>
                  <a:pt x="2058028" y="588205"/>
                </a:lnTo>
                <a:lnTo>
                  <a:pt x="2092644" y="560389"/>
                </a:lnTo>
                <a:lnTo>
                  <a:pt x="2123134" y="528809"/>
                </a:lnTo>
                <a:lnTo>
                  <a:pt x="2149061" y="493865"/>
                </a:lnTo>
                <a:lnTo>
                  <a:pt x="2169988" y="455956"/>
                </a:lnTo>
                <a:lnTo>
                  <a:pt x="2185478" y="415482"/>
                </a:lnTo>
                <a:lnTo>
                  <a:pt x="2195093" y="372842"/>
                </a:lnTo>
                <a:lnTo>
                  <a:pt x="2198395" y="328434"/>
                </a:lnTo>
                <a:lnTo>
                  <a:pt x="2195093" y="284027"/>
                </a:lnTo>
                <a:lnTo>
                  <a:pt x="2185478" y="241386"/>
                </a:lnTo>
                <a:lnTo>
                  <a:pt x="2169988" y="200912"/>
                </a:lnTo>
                <a:lnTo>
                  <a:pt x="2149061" y="163004"/>
                </a:lnTo>
                <a:lnTo>
                  <a:pt x="2123134" y="128060"/>
                </a:lnTo>
                <a:lnTo>
                  <a:pt x="2092644" y="96480"/>
                </a:lnTo>
                <a:lnTo>
                  <a:pt x="2058028" y="68663"/>
                </a:lnTo>
                <a:lnTo>
                  <a:pt x="2019726" y="45009"/>
                </a:lnTo>
                <a:lnTo>
                  <a:pt x="1978173" y="25916"/>
                </a:lnTo>
                <a:lnTo>
                  <a:pt x="1933807" y="11784"/>
                </a:lnTo>
                <a:lnTo>
                  <a:pt x="1887066" y="3012"/>
                </a:lnTo>
                <a:lnTo>
                  <a:pt x="183838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904548" y="7178637"/>
            <a:ext cx="2199005" cy="657225"/>
          </a:xfrm>
          <a:custGeom>
            <a:avLst/>
            <a:gdLst/>
            <a:ahLst/>
            <a:cxnLst/>
            <a:rect l="l" t="t" r="r" b="b"/>
            <a:pathLst>
              <a:path w="2199005" h="657225">
                <a:moveTo>
                  <a:pt x="1145082" y="656869"/>
                </a:moveTo>
                <a:lnTo>
                  <a:pt x="360006" y="656869"/>
                </a:lnTo>
                <a:lnTo>
                  <a:pt x="311328" y="653856"/>
                </a:lnTo>
                <a:lnTo>
                  <a:pt x="264587" y="645084"/>
                </a:lnTo>
                <a:lnTo>
                  <a:pt x="220222" y="630952"/>
                </a:lnTo>
                <a:lnTo>
                  <a:pt x="178669" y="611860"/>
                </a:lnTo>
                <a:lnTo>
                  <a:pt x="140366" y="588205"/>
                </a:lnTo>
                <a:lnTo>
                  <a:pt x="105751" y="560389"/>
                </a:lnTo>
                <a:lnTo>
                  <a:pt x="75261" y="528809"/>
                </a:lnTo>
                <a:lnTo>
                  <a:pt x="49333" y="493865"/>
                </a:lnTo>
                <a:lnTo>
                  <a:pt x="28406" y="455956"/>
                </a:lnTo>
                <a:lnTo>
                  <a:pt x="12916" y="415482"/>
                </a:lnTo>
                <a:lnTo>
                  <a:pt x="3302" y="372842"/>
                </a:lnTo>
                <a:lnTo>
                  <a:pt x="0" y="328434"/>
                </a:lnTo>
                <a:lnTo>
                  <a:pt x="3302" y="284027"/>
                </a:lnTo>
                <a:lnTo>
                  <a:pt x="12916" y="241386"/>
                </a:lnTo>
                <a:lnTo>
                  <a:pt x="28406" y="200912"/>
                </a:lnTo>
                <a:lnTo>
                  <a:pt x="49333" y="163004"/>
                </a:lnTo>
                <a:lnTo>
                  <a:pt x="75261" y="128060"/>
                </a:lnTo>
                <a:lnTo>
                  <a:pt x="105751" y="96480"/>
                </a:lnTo>
                <a:lnTo>
                  <a:pt x="140366" y="68663"/>
                </a:lnTo>
                <a:lnTo>
                  <a:pt x="178669" y="45009"/>
                </a:lnTo>
                <a:lnTo>
                  <a:pt x="220222" y="25916"/>
                </a:lnTo>
                <a:lnTo>
                  <a:pt x="264587" y="11784"/>
                </a:lnTo>
                <a:lnTo>
                  <a:pt x="311328" y="3012"/>
                </a:lnTo>
                <a:lnTo>
                  <a:pt x="360006" y="0"/>
                </a:lnTo>
                <a:lnTo>
                  <a:pt x="1838388" y="0"/>
                </a:lnTo>
                <a:lnTo>
                  <a:pt x="1887066" y="3012"/>
                </a:lnTo>
                <a:lnTo>
                  <a:pt x="1933807" y="11784"/>
                </a:lnTo>
                <a:lnTo>
                  <a:pt x="1978173" y="25916"/>
                </a:lnTo>
                <a:lnTo>
                  <a:pt x="2019726" y="45009"/>
                </a:lnTo>
                <a:lnTo>
                  <a:pt x="2058028" y="68663"/>
                </a:lnTo>
                <a:lnTo>
                  <a:pt x="2092644" y="96480"/>
                </a:lnTo>
                <a:lnTo>
                  <a:pt x="2123134" y="128060"/>
                </a:lnTo>
                <a:lnTo>
                  <a:pt x="2149061" y="163004"/>
                </a:lnTo>
                <a:lnTo>
                  <a:pt x="2169988" y="200912"/>
                </a:lnTo>
                <a:lnTo>
                  <a:pt x="2185478" y="241386"/>
                </a:lnTo>
                <a:lnTo>
                  <a:pt x="2195093" y="284027"/>
                </a:lnTo>
                <a:lnTo>
                  <a:pt x="2198395" y="328434"/>
                </a:lnTo>
                <a:lnTo>
                  <a:pt x="2195093" y="372842"/>
                </a:lnTo>
                <a:lnTo>
                  <a:pt x="2185478" y="415482"/>
                </a:lnTo>
                <a:lnTo>
                  <a:pt x="2169988" y="455956"/>
                </a:lnTo>
                <a:lnTo>
                  <a:pt x="2149061" y="493865"/>
                </a:lnTo>
                <a:lnTo>
                  <a:pt x="2123134" y="528809"/>
                </a:lnTo>
                <a:lnTo>
                  <a:pt x="2092644" y="560389"/>
                </a:lnTo>
                <a:lnTo>
                  <a:pt x="2058028" y="588205"/>
                </a:lnTo>
                <a:lnTo>
                  <a:pt x="2019726" y="611860"/>
                </a:lnTo>
                <a:lnTo>
                  <a:pt x="1978173" y="630952"/>
                </a:lnTo>
                <a:lnTo>
                  <a:pt x="1933807" y="645084"/>
                </a:lnTo>
                <a:lnTo>
                  <a:pt x="1887066" y="653856"/>
                </a:lnTo>
                <a:lnTo>
                  <a:pt x="1838388" y="656869"/>
                </a:lnTo>
                <a:lnTo>
                  <a:pt x="1410449" y="656869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034390" y="7836027"/>
            <a:ext cx="280670" cy="265430"/>
          </a:xfrm>
          <a:custGeom>
            <a:avLst/>
            <a:gdLst/>
            <a:ahLst/>
            <a:cxnLst/>
            <a:rect l="l" t="t" r="r" b="b"/>
            <a:pathLst>
              <a:path w="280669" h="265429">
                <a:moveTo>
                  <a:pt x="280669" y="0"/>
                </a:moveTo>
                <a:lnTo>
                  <a:pt x="0" y="0"/>
                </a:lnTo>
                <a:lnTo>
                  <a:pt x="280669" y="265379"/>
                </a:lnTo>
                <a:lnTo>
                  <a:pt x="280669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034390" y="7836027"/>
            <a:ext cx="280670" cy="265430"/>
          </a:xfrm>
          <a:custGeom>
            <a:avLst/>
            <a:gdLst/>
            <a:ahLst/>
            <a:cxnLst/>
            <a:rect l="l" t="t" r="r" b="b"/>
            <a:pathLst>
              <a:path w="280669" h="265429">
                <a:moveTo>
                  <a:pt x="280669" y="0"/>
                </a:moveTo>
                <a:lnTo>
                  <a:pt x="280669" y="265379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12328664" y="7365542"/>
            <a:ext cx="1447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实时监控设备故障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995805" y="3995991"/>
            <a:ext cx="6709232" cy="18439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08150" y="8281111"/>
            <a:ext cx="3457422" cy="1339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417503" y="8379066"/>
            <a:ext cx="3325622" cy="16293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087106" y="1635249"/>
            <a:ext cx="239613" cy="2396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92696" y="1644447"/>
            <a:ext cx="234502" cy="2344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7218" y="1320495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89697" y="1351381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51978" y="1939772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49907" y="1572882"/>
            <a:ext cx="108267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设备接入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9739" y="1278826"/>
            <a:ext cx="18618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EQUIPMENT</a:t>
            </a:r>
            <a:r>
              <a:rPr sz="1600" spc="-7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0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ACCESS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46336" y="3083255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39">
                <a:moveTo>
                  <a:pt x="2320086" y="0"/>
                </a:moveTo>
                <a:lnTo>
                  <a:pt x="432003" y="0"/>
                </a:lnTo>
                <a:lnTo>
                  <a:pt x="381804" y="2668"/>
                </a:lnTo>
                <a:lnTo>
                  <a:pt x="333258" y="10474"/>
                </a:lnTo>
                <a:lnTo>
                  <a:pt x="286697" y="23113"/>
                </a:lnTo>
                <a:lnTo>
                  <a:pt x="242449" y="40285"/>
                </a:lnTo>
                <a:lnTo>
                  <a:pt x="200847" y="61687"/>
                </a:lnTo>
                <a:lnTo>
                  <a:pt x="162220" y="87016"/>
                </a:lnTo>
                <a:lnTo>
                  <a:pt x="126899" y="115971"/>
                </a:lnTo>
                <a:lnTo>
                  <a:pt x="95216" y="148250"/>
                </a:lnTo>
                <a:lnTo>
                  <a:pt x="67499" y="183549"/>
                </a:lnTo>
                <a:lnTo>
                  <a:pt x="44081" y="221568"/>
                </a:lnTo>
                <a:lnTo>
                  <a:pt x="25291" y="262004"/>
                </a:lnTo>
                <a:lnTo>
                  <a:pt x="11461" y="304555"/>
                </a:lnTo>
                <a:lnTo>
                  <a:pt x="2920" y="348918"/>
                </a:lnTo>
                <a:lnTo>
                  <a:pt x="0" y="394792"/>
                </a:lnTo>
                <a:lnTo>
                  <a:pt x="2920" y="440665"/>
                </a:lnTo>
                <a:lnTo>
                  <a:pt x="11461" y="485029"/>
                </a:lnTo>
                <a:lnTo>
                  <a:pt x="25291" y="527579"/>
                </a:lnTo>
                <a:lnTo>
                  <a:pt x="44081" y="568015"/>
                </a:lnTo>
                <a:lnTo>
                  <a:pt x="67499" y="606034"/>
                </a:lnTo>
                <a:lnTo>
                  <a:pt x="95216" y="641334"/>
                </a:lnTo>
                <a:lnTo>
                  <a:pt x="126899" y="673612"/>
                </a:lnTo>
                <a:lnTo>
                  <a:pt x="162220" y="702567"/>
                </a:lnTo>
                <a:lnTo>
                  <a:pt x="200847" y="727897"/>
                </a:lnTo>
                <a:lnTo>
                  <a:pt x="242449" y="749298"/>
                </a:lnTo>
                <a:lnTo>
                  <a:pt x="286697" y="766470"/>
                </a:lnTo>
                <a:lnTo>
                  <a:pt x="333258" y="779110"/>
                </a:lnTo>
                <a:lnTo>
                  <a:pt x="381804" y="786915"/>
                </a:lnTo>
                <a:lnTo>
                  <a:pt x="432003" y="789584"/>
                </a:lnTo>
                <a:lnTo>
                  <a:pt x="2320086" y="789584"/>
                </a:lnTo>
                <a:lnTo>
                  <a:pt x="2370285" y="786915"/>
                </a:lnTo>
                <a:lnTo>
                  <a:pt x="2418830" y="779110"/>
                </a:lnTo>
                <a:lnTo>
                  <a:pt x="2465391" y="766470"/>
                </a:lnTo>
                <a:lnTo>
                  <a:pt x="2509637" y="749298"/>
                </a:lnTo>
                <a:lnTo>
                  <a:pt x="2551238" y="727897"/>
                </a:lnTo>
                <a:lnTo>
                  <a:pt x="2589864" y="702567"/>
                </a:lnTo>
                <a:lnTo>
                  <a:pt x="2625183" y="673612"/>
                </a:lnTo>
                <a:lnTo>
                  <a:pt x="2656866" y="641334"/>
                </a:lnTo>
                <a:lnTo>
                  <a:pt x="2684581" y="606034"/>
                </a:lnTo>
                <a:lnTo>
                  <a:pt x="2707998" y="568015"/>
                </a:lnTo>
                <a:lnTo>
                  <a:pt x="2726787" y="527579"/>
                </a:lnTo>
                <a:lnTo>
                  <a:pt x="2740616" y="485029"/>
                </a:lnTo>
                <a:lnTo>
                  <a:pt x="2749157" y="440665"/>
                </a:lnTo>
                <a:lnTo>
                  <a:pt x="2752077" y="394792"/>
                </a:lnTo>
                <a:lnTo>
                  <a:pt x="2749157" y="348918"/>
                </a:lnTo>
                <a:lnTo>
                  <a:pt x="2740616" y="304555"/>
                </a:lnTo>
                <a:lnTo>
                  <a:pt x="2726787" y="262004"/>
                </a:lnTo>
                <a:lnTo>
                  <a:pt x="2707998" y="221568"/>
                </a:lnTo>
                <a:lnTo>
                  <a:pt x="2684581" y="183549"/>
                </a:lnTo>
                <a:lnTo>
                  <a:pt x="2656866" y="148250"/>
                </a:lnTo>
                <a:lnTo>
                  <a:pt x="2625183" y="115971"/>
                </a:lnTo>
                <a:lnTo>
                  <a:pt x="2589864" y="87016"/>
                </a:lnTo>
                <a:lnTo>
                  <a:pt x="2551238" y="61687"/>
                </a:lnTo>
                <a:lnTo>
                  <a:pt x="2509637" y="40285"/>
                </a:lnTo>
                <a:lnTo>
                  <a:pt x="2465391" y="23113"/>
                </a:lnTo>
                <a:lnTo>
                  <a:pt x="2418830" y="10474"/>
                </a:lnTo>
                <a:lnTo>
                  <a:pt x="2370285" y="2668"/>
                </a:lnTo>
                <a:lnTo>
                  <a:pt x="2320086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46336" y="3083255"/>
            <a:ext cx="2752090" cy="789940"/>
          </a:xfrm>
          <a:custGeom>
            <a:avLst/>
            <a:gdLst/>
            <a:ahLst/>
            <a:cxnLst/>
            <a:rect l="l" t="t" r="r" b="b"/>
            <a:pathLst>
              <a:path w="2752090" h="789939">
                <a:moveTo>
                  <a:pt x="1433487" y="789584"/>
                </a:moveTo>
                <a:lnTo>
                  <a:pt x="432003" y="789584"/>
                </a:lnTo>
                <a:lnTo>
                  <a:pt x="381804" y="786915"/>
                </a:lnTo>
                <a:lnTo>
                  <a:pt x="333258" y="779110"/>
                </a:lnTo>
                <a:lnTo>
                  <a:pt x="286697" y="766470"/>
                </a:lnTo>
                <a:lnTo>
                  <a:pt x="242449" y="749298"/>
                </a:lnTo>
                <a:lnTo>
                  <a:pt x="200847" y="727897"/>
                </a:lnTo>
                <a:lnTo>
                  <a:pt x="162220" y="702567"/>
                </a:lnTo>
                <a:lnTo>
                  <a:pt x="126899" y="673612"/>
                </a:lnTo>
                <a:lnTo>
                  <a:pt x="95216" y="641334"/>
                </a:lnTo>
                <a:lnTo>
                  <a:pt x="67499" y="606034"/>
                </a:lnTo>
                <a:lnTo>
                  <a:pt x="44081" y="568015"/>
                </a:lnTo>
                <a:lnTo>
                  <a:pt x="25291" y="527579"/>
                </a:lnTo>
                <a:lnTo>
                  <a:pt x="11461" y="485029"/>
                </a:lnTo>
                <a:lnTo>
                  <a:pt x="2920" y="440665"/>
                </a:lnTo>
                <a:lnTo>
                  <a:pt x="0" y="394792"/>
                </a:lnTo>
                <a:lnTo>
                  <a:pt x="2920" y="348918"/>
                </a:lnTo>
                <a:lnTo>
                  <a:pt x="11461" y="304555"/>
                </a:lnTo>
                <a:lnTo>
                  <a:pt x="25291" y="262004"/>
                </a:lnTo>
                <a:lnTo>
                  <a:pt x="44081" y="221568"/>
                </a:lnTo>
                <a:lnTo>
                  <a:pt x="67499" y="183549"/>
                </a:lnTo>
                <a:lnTo>
                  <a:pt x="95216" y="148250"/>
                </a:lnTo>
                <a:lnTo>
                  <a:pt x="126899" y="115971"/>
                </a:lnTo>
                <a:lnTo>
                  <a:pt x="162220" y="87016"/>
                </a:lnTo>
                <a:lnTo>
                  <a:pt x="200847" y="61687"/>
                </a:lnTo>
                <a:lnTo>
                  <a:pt x="242449" y="40285"/>
                </a:lnTo>
                <a:lnTo>
                  <a:pt x="286697" y="23113"/>
                </a:lnTo>
                <a:lnTo>
                  <a:pt x="333258" y="10474"/>
                </a:lnTo>
                <a:lnTo>
                  <a:pt x="381804" y="2668"/>
                </a:lnTo>
                <a:lnTo>
                  <a:pt x="432003" y="0"/>
                </a:lnTo>
                <a:lnTo>
                  <a:pt x="2320086" y="0"/>
                </a:lnTo>
                <a:lnTo>
                  <a:pt x="2370285" y="2668"/>
                </a:lnTo>
                <a:lnTo>
                  <a:pt x="2418830" y="10474"/>
                </a:lnTo>
                <a:lnTo>
                  <a:pt x="2465391" y="23113"/>
                </a:lnTo>
                <a:lnTo>
                  <a:pt x="2509637" y="40285"/>
                </a:lnTo>
                <a:lnTo>
                  <a:pt x="2551238" y="61687"/>
                </a:lnTo>
                <a:lnTo>
                  <a:pt x="2589864" y="87016"/>
                </a:lnTo>
                <a:lnTo>
                  <a:pt x="2625183" y="115971"/>
                </a:lnTo>
                <a:lnTo>
                  <a:pt x="2656866" y="148250"/>
                </a:lnTo>
                <a:lnTo>
                  <a:pt x="2684581" y="183549"/>
                </a:lnTo>
                <a:lnTo>
                  <a:pt x="2707998" y="221568"/>
                </a:lnTo>
                <a:lnTo>
                  <a:pt x="2726787" y="262004"/>
                </a:lnTo>
                <a:lnTo>
                  <a:pt x="2740616" y="304555"/>
                </a:lnTo>
                <a:lnTo>
                  <a:pt x="2749157" y="348918"/>
                </a:lnTo>
                <a:lnTo>
                  <a:pt x="2752077" y="394792"/>
                </a:lnTo>
                <a:lnTo>
                  <a:pt x="2749157" y="440665"/>
                </a:lnTo>
                <a:lnTo>
                  <a:pt x="2740616" y="485029"/>
                </a:lnTo>
                <a:lnTo>
                  <a:pt x="2726787" y="527579"/>
                </a:lnTo>
                <a:lnTo>
                  <a:pt x="2707998" y="568015"/>
                </a:lnTo>
                <a:lnTo>
                  <a:pt x="2684581" y="606034"/>
                </a:lnTo>
                <a:lnTo>
                  <a:pt x="2656866" y="641334"/>
                </a:lnTo>
                <a:lnTo>
                  <a:pt x="2625183" y="673612"/>
                </a:lnTo>
                <a:lnTo>
                  <a:pt x="2589864" y="702567"/>
                </a:lnTo>
                <a:lnTo>
                  <a:pt x="2551238" y="727897"/>
                </a:lnTo>
                <a:lnTo>
                  <a:pt x="2509637" y="749298"/>
                </a:lnTo>
                <a:lnTo>
                  <a:pt x="2465391" y="766470"/>
                </a:lnTo>
                <a:lnTo>
                  <a:pt x="2418830" y="779110"/>
                </a:lnTo>
                <a:lnTo>
                  <a:pt x="2370285" y="786915"/>
                </a:lnTo>
                <a:lnTo>
                  <a:pt x="2320086" y="789584"/>
                </a:lnTo>
                <a:lnTo>
                  <a:pt x="1765693" y="789584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60697" y="3872839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39">
                <a:moveTo>
                  <a:pt x="351358" y="0"/>
                </a:moveTo>
                <a:lnTo>
                  <a:pt x="0" y="0"/>
                </a:lnTo>
                <a:lnTo>
                  <a:pt x="351358" y="332232"/>
                </a:lnTo>
                <a:lnTo>
                  <a:pt x="35135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60697" y="3872839"/>
            <a:ext cx="351790" cy="332740"/>
          </a:xfrm>
          <a:custGeom>
            <a:avLst/>
            <a:gdLst/>
            <a:ahLst/>
            <a:cxnLst/>
            <a:rect l="l" t="t" r="r" b="b"/>
            <a:pathLst>
              <a:path w="351790" h="332739">
                <a:moveTo>
                  <a:pt x="351358" y="0"/>
                </a:moveTo>
                <a:lnTo>
                  <a:pt x="351358" y="332232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099272" y="2418880"/>
            <a:ext cx="1509395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2550" rIns="0" bIns="0" rtlCol="0">
            <a:spAutoFit/>
          </a:bodyPr>
          <a:lstStyle/>
          <a:p>
            <a:pPr marL="126365">
              <a:lnSpc>
                <a:spcPct val="100000"/>
              </a:lnSpc>
              <a:spcBef>
                <a:spcPts val="65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设备接入量分析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945932" y="2418880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5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421038" y="3172281"/>
            <a:ext cx="18034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可按照接入设备的种 类，数量进行统计分析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683481" y="6795173"/>
            <a:ext cx="2199005" cy="737870"/>
          </a:xfrm>
          <a:custGeom>
            <a:avLst/>
            <a:gdLst/>
            <a:ahLst/>
            <a:cxnLst/>
            <a:rect l="l" t="t" r="r" b="b"/>
            <a:pathLst>
              <a:path w="2199004" h="737870">
                <a:moveTo>
                  <a:pt x="1838401" y="0"/>
                </a:moveTo>
                <a:lnTo>
                  <a:pt x="359994" y="0"/>
                </a:lnTo>
                <a:lnTo>
                  <a:pt x="311318" y="3302"/>
                </a:lnTo>
                <a:lnTo>
                  <a:pt x="264580" y="12916"/>
                </a:lnTo>
                <a:lnTo>
                  <a:pt x="220216" y="28406"/>
                </a:lnTo>
                <a:lnTo>
                  <a:pt x="178665" y="49333"/>
                </a:lnTo>
                <a:lnTo>
                  <a:pt x="140363" y="75260"/>
                </a:lnTo>
                <a:lnTo>
                  <a:pt x="105749" y="105749"/>
                </a:lnTo>
                <a:lnTo>
                  <a:pt x="75260" y="140363"/>
                </a:lnTo>
                <a:lnTo>
                  <a:pt x="49333" y="178665"/>
                </a:lnTo>
                <a:lnTo>
                  <a:pt x="28406" y="220216"/>
                </a:lnTo>
                <a:lnTo>
                  <a:pt x="12916" y="264580"/>
                </a:lnTo>
                <a:lnTo>
                  <a:pt x="3302" y="311318"/>
                </a:lnTo>
                <a:lnTo>
                  <a:pt x="0" y="359994"/>
                </a:lnTo>
                <a:lnTo>
                  <a:pt x="0" y="377532"/>
                </a:lnTo>
                <a:lnTo>
                  <a:pt x="3302" y="426211"/>
                </a:lnTo>
                <a:lnTo>
                  <a:pt x="12916" y="472952"/>
                </a:lnTo>
                <a:lnTo>
                  <a:pt x="28406" y="517317"/>
                </a:lnTo>
                <a:lnTo>
                  <a:pt x="49333" y="558870"/>
                </a:lnTo>
                <a:lnTo>
                  <a:pt x="75260" y="597173"/>
                </a:lnTo>
                <a:lnTo>
                  <a:pt x="105749" y="631788"/>
                </a:lnTo>
                <a:lnTo>
                  <a:pt x="140363" y="662278"/>
                </a:lnTo>
                <a:lnTo>
                  <a:pt x="178665" y="688205"/>
                </a:lnTo>
                <a:lnTo>
                  <a:pt x="220216" y="709133"/>
                </a:lnTo>
                <a:lnTo>
                  <a:pt x="264580" y="724623"/>
                </a:lnTo>
                <a:lnTo>
                  <a:pt x="311318" y="734237"/>
                </a:lnTo>
                <a:lnTo>
                  <a:pt x="359994" y="737539"/>
                </a:lnTo>
                <a:lnTo>
                  <a:pt x="1838401" y="737539"/>
                </a:lnTo>
                <a:lnTo>
                  <a:pt x="1887076" y="734237"/>
                </a:lnTo>
                <a:lnTo>
                  <a:pt x="1933815" y="724623"/>
                </a:lnTo>
                <a:lnTo>
                  <a:pt x="1978178" y="709133"/>
                </a:lnTo>
                <a:lnTo>
                  <a:pt x="2019729" y="688205"/>
                </a:lnTo>
                <a:lnTo>
                  <a:pt x="2058031" y="662278"/>
                </a:lnTo>
                <a:lnTo>
                  <a:pt x="2092645" y="631788"/>
                </a:lnTo>
                <a:lnTo>
                  <a:pt x="2123135" y="597173"/>
                </a:lnTo>
                <a:lnTo>
                  <a:pt x="2149062" y="558870"/>
                </a:lnTo>
                <a:lnTo>
                  <a:pt x="2169989" y="517317"/>
                </a:lnTo>
                <a:lnTo>
                  <a:pt x="2185478" y="472952"/>
                </a:lnTo>
                <a:lnTo>
                  <a:pt x="2195093" y="426211"/>
                </a:lnTo>
                <a:lnTo>
                  <a:pt x="2198395" y="377532"/>
                </a:lnTo>
                <a:lnTo>
                  <a:pt x="2198395" y="359994"/>
                </a:lnTo>
                <a:lnTo>
                  <a:pt x="2195093" y="311318"/>
                </a:lnTo>
                <a:lnTo>
                  <a:pt x="2185478" y="264580"/>
                </a:lnTo>
                <a:lnTo>
                  <a:pt x="2169989" y="220216"/>
                </a:lnTo>
                <a:lnTo>
                  <a:pt x="2149062" y="178665"/>
                </a:lnTo>
                <a:lnTo>
                  <a:pt x="2123135" y="140363"/>
                </a:lnTo>
                <a:lnTo>
                  <a:pt x="2092645" y="105749"/>
                </a:lnTo>
                <a:lnTo>
                  <a:pt x="2058031" y="75260"/>
                </a:lnTo>
                <a:lnTo>
                  <a:pt x="2019729" y="49333"/>
                </a:lnTo>
                <a:lnTo>
                  <a:pt x="1978178" y="28406"/>
                </a:lnTo>
                <a:lnTo>
                  <a:pt x="1933815" y="12916"/>
                </a:lnTo>
                <a:lnTo>
                  <a:pt x="1887076" y="3302"/>
                </a:lnTo>
                <a:lnTo>
                  <a:pt x="1838401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83481" y="6795173"/>
            <a:ext cx="2199005" cy="737870"/>
          </a:xfrm>
          <a:custGeom>
            <a:avLst/>
            <a:gdLst/>
            <a:ahLst/>
            <a:cxnLst/>
            <a:rect l="l" t="t" r="r" b="b"/>
            <a:pathLst>
              <a:path w="2199004" h="737870">
                <a:moveTo>
                  <a:pt x="1145082" y="737539"/>
                </a:moveTo>
                <a:lnTo>
                  <a:pt x="359994" y="737539"/>
                </a:lnTo>
                <a:lnTo>
                  <a:pt x="311318" y="734237"/>
                </a:lnTo>
                <a:lnTo>
                  <a:pt x="264580" y="724623"/>
                </a:lnTo>
                <a:lnTo>
                  <a:pt x="220216" y="709133"/>
                </a:lnTo>
                <a:lnTo>
                  <a:pt x="178665" y="688205"/>
                </a:lnTo>
                <a:lnTo>
                  <a:pt x="140363" y="662278"/>
                </a:lnTo>
                <a:lnTo>
                  <a:pt x="105749" y="631788"/>
                </a:lnTo>
                <a:lnTo>
                  <a:pt x="75260" y="597173"/>
                </a:lnTo>
                <a:lnTo>
                  <a:pt x="49333" y="558870"/>
                </a:lnTo>
                <a:lnTo>
                  <a:pt x="28406" y="517317"/>
                </a:lnTo>
                <a:lnTo>
                  <a:pt x="12916" y="472952"/>
                </a:lnTo>
                <a:lnTo>
                  <a:pt x="3302" y="426211"/>
                </a:lnTo>
                <a:lnTo>
                  <a:pt x="0" y="377532"/>
                </a:lnTo>
                <a:lnTo>
                  <a:pt x="0" y="359994"/>
                </a:lnTo>
                <a:lnTo>
                  <a:pt x="3302" y="311318"/>
                </a:lnTo>
                <a:lnTo>
                  <a:pt x="12916" y="264580"/>
                </a:lnTo>
                <a:lnTo>
                  <a:pt x="28406" y="220216"/>
                </a:lnTo>
                <a:lnTo>
                  <a:pt x="49333" y="178665"/>
                </a:lnTo>
                <a:lnTo>
                  <a:pt x="75260" y="140363"/>
                </a:lnTo>
                <a:lnTo>
                  <a:pt x="105749" y="105749"/>
                </a:lnTo>
                <a:lnTo>
                  <a:pt x="140363" y="75260"/>
                </a:lnTo>
                <a:lnTo>
                  <a:pt x="178665" y="49333"/>
                </a:lnTo>
                <a:lnTo>
                  <a:pt x="220216" y="28406"/>
                </a:lnTo>
                <a:lnTo>
                  <a:pt x="264580" y="12916"/>
                </a:lnTo>
                <a:lnTo>
                  <a:pt x="311318" y="3302"/>
                </a:lnTo>
                <a:lnTo>
                  <a:pt x="359994" y="0"/>
                </a:lnTo>
                <a:lnTo>
                  <a:pt x="1838401" y="0"/>
                </a:lnTo>
                <a:lnTo>
                  <a:pt x="1887076" y="3302"/>
                </a:lnTo>
                <a:lnTo>
                  <a:pt x="1933815" y="12916"/>
                </a:lnTo>
                <a:lnTo>
                  <a:pt x="1978178" y="28406"/>
                </a:lnTo>
                <a:lnTo>
                  <a:pt x="2019729" y="49333"/>
                </a:lnTo>
                <a:lnTo>
                  <a:pt x="2058031" y="75260"/>
                </a:lnTo>
                <a:lnTo>
                  <a:pt x="2092645" y="105749"/>
                </a:lnTo>
                <a:lnTo>
                  <a:pt x="2123135" y="140363"/>
                </a:lnTo>
                <a:lnTo>
                  <a:pt x="2149062" y="178665"/>
                </a:lnTo>
                <a:lnTo>
                  <a:pt x="2169989" y="220216"/>
                </a:lnTo>
                <a:lnTo>
                  <a:pt x="2185478" y="264580"/>
                </a:lnTo>
                <a:lnTo>
                  <a:pt x="2195093" y="311318"/>
                </a:lnTo>
                <a:lnTo>
                  <a:pt x="2198395" y="359994"/>
                </a:lnTo>
                <a:lnTo>
                  <a:pt x="2198395" y="377532"/>
                </a:lnTo>
                <a:lnTo>
                  <a:pt x="2195093" y="426211"/>
                </a:lnTo>
                <a:lnTo>
                  <a:pt x="2185478" y="472952"/>
                </a:lnTo>
                <a:lnTo>
                  <a:pt x="2169989" y="517317"/>
                </a:lnTo>
                <a:lnTo>
                  <a:pt x="2149062" y="558870"/>
                </a:lnTo>
                <a:lnTo>
                  <a:pt x="2123135" y="597173"/>
                </a:lnTo>
                <a:lnTo>
                  <a:pt x="2092645" y="631788"/>
                </a:lnTo>
                <a:lnTo>
                  <a:pt x="2058031" y="662278"/>
                </a:lnTo>
                <a:lnTo>
                  <a:pt x="2019729" y="688205"/>
                </a:lnTo>
                <a:lnTo>
                  <a:pt x="1978178" y="709133"/>
                </a:lnTo>
                <a:lnTo>
                  <a:pt x="1933815" y="724623"/>
                </a:lnTo>
                <a:lnTo>
                  <a:pt x="1887076" y="734237"/>
                </a:lnTo>
                <a:lnTo>
                  <a:pt x="1838401" y="737539"/>
                </a:lnTo>
                <a:lnTo>
                  <a:pt x="1410449" y="737539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813273" y="7533309"/>
            <a:ext cx="280670" cy="298450"/>
          </a:xfrm>
          <a:custGeom>
            <a:avLst/>
            <a:gdLst/>
            <a:ahLst/>
            <a:cxnLst/>
            <a:rect l="l" t="t" r="r" b="b"/>
            <a:pathLst>
              <a:path w="280670" h="298450">
                <a:moveTo>
                  <a:pt x="280670" y="0"/>
                </a:moveTo>
                <a:lnTo>
                  <a:pt x="0" y="0"/>
                </a:lnTo>
                <a:lnTo>
                  <a:pt x="280670" y="297980"/>
                </a:lnTo>
                <a:lnTo>
                  <a:pt x="280670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813273" y="7533309"/>
            <a:ext cx="280670" cy="298450"/>
          </a:xfrm>
          <a:custGeom>
            <a:avLst/>
            <a:gdLst/>
            <a:ahLst/>
            <a:cxnLst/>
            <a:rect l="l" t="t" r="r" b="b"/>
            <a:pathLst>
              <a:path w="280670" h="298450">
                <a:moveTo>
                  <a:pt x="280670" y="0"/>
                </a:moveTo>
                <a:lnTo>
                  <a:pt x="280670" y="297980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99272" y="6447739"/>
            <a:ext cx="1477645" cy="382905"/>
          </a:xfrm>
          <a:custGeom>
            <a:avLst/>
            <a:gdLst/>
            <a:ahLst/>
            <a:cxnLst/>
            <a:rect l="l" t="t" r="r" b="b"/>
            <a:pathLst>
              <a:path w="1477645" h="382904">
                <a:moveTo>
                  <a:pt x="0" y="0"/>
                </a:moveTo>
                <a:lnTo>
                  <a:pt x="1477048" y="0"/>
                </a:lnTo>
                <a:lnTo>
                  <a:pt x="1477048" y="382587"/>
                </a:lnTo>
                <a:lnTo>
                  <a:pt x="0" y="382587"/>
                </a:lnTo>
                <a:lnTo>
                  <a:pt x="0" y="0"/>
                </a:lnTo>
                <a:close/>
              </a:path>
            </a:pathLst>
          </a:custGeom>
          <a:solidFill>
            <a:srgbClr val="3893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200580" y="6518097"/>
            <a:ext cx="12700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设备故障率分析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45932" y="6447739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898263" y="6869709"/>
            <a:ext cx="18034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对设备的在线率，故障 率进行统计分析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67573" y="473710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0159" y="71873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58684" y="718731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40253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2917766" y="71873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916342" y="718731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13306" y="4185615"/>
            <a:ext cx="7055739" cy="2035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47305" y="7841272"/>
            <a:ext cx="7184478" cy="19475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3546" y="1352499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71" y="0"/>
                </a:moveTo>
                <a:lnTo>
                  <a:pt x="16497" y="0"/>
                </a:lnTo>
                <a:lnTo>
                  <a:pt x="10078" y="1903"/>
                </a:lnTo>
                <a:lnTo>
                  <a:pt x="4833" y="7096"/>
                </a:lnTo>
                <a:lnTo>
                  <a:pt x="1297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7" y="554042"/>
                </a:lnTo>
                <a:lnTo>
                  <a:pt x="4833" y="561744"/>
                </a:lnTo>
                <a:lnTo>
                  <a:pt x="10078" y="566940"/>
                </a:lnTo>
                <a:lnTo>
                  <a:pt x="16497" y="568845"/>
                </a:lnTo>
                <a:lnTo>
                  <a:pt x="397471" y="568845"/>
                </a:lnTo>
                <a:lnTo>
                  <a:pt x="403887" y="566940"/>
                </a:lnTo>
                <a:lnTo>
                  <a:pt x="409122" y="561744"/>
                </a:lnTo>
                <a:lnTo>
                  <a:pt x="412650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50" y="14798"/>
                </a:lnTo>
                <a:lnTo>
                  <a:pt x="409122" y="7096"/>
                </a:lnTo>
                <a:lnTo>
                  <a:pt x="403887" y="1903"/>
                </a:lnTo>
                <a:lnTo>
                  <a:pt x="39747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6042" y="1383373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18318" y="197177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00540" y="1310830"/>
            <a:ext cx="19634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PROCESS</a:t>
            </a:r>
            <a:r>
              <a:rPr sz="1600" spc="-10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8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DEFINITION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16241" y="1604886"/>
            <a:ext cx="107823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流程定义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48654" y="2430157"/>
            <a:ext cx="1179830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3185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流程定义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5312" y="2430157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5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97808" y="2738107"/>
            <a:ext cx="2085975" cy="753745"/>
          </a:xfrm>
          <a:custGeom>
            <a:avLst/>
            <a:gdLst/>
            <a:ahLst/>
            <a:cxnLst/>
            <a:rect l="l" t="t" r="r" b="b"/>
            <a:pathLst>
              <a:path w="2085975" h="753745">
                <a:moveTo>
                  <a:pt x="1653578" y="0"/>
                </a:moveTo>
                <a:lnTo>
                  <a:pt x="432003" y="0"/>
                </a:lnTo>
                <a:lnTo>
                  <a:pt x="381804" y="2546"/>
                </a:lnTo>
                <a:lnTo>
                  <a:pt x="333258" y="9992"/>
                </a:lnTo>
                <a:lnTo>
                  <a:pt x="286697" y="22051"/>
                </a:lnTo>
                <a:lnTo>
                  <a:pt x="242449" y="38434"/>
                </a:lnTo>
                <a:lnTo>
                  <a:pt x="200847" y="58852"/>
                </a:lnTo>
                <a:lnTo>
                  <a:pt x="162220" y="83017"/>
                </a:lnTo>
                <a:lnTo>
                  <a:pt x="126899" y="110642"/>
                </a:lnTo>
                <a:lnTo>
                  <a:pt x="95216" y="141437"/>
                </a:lnTo>
                <a:lnTo>
                  <a:pt x="67499" y="175115"/>
                </a:lnTo>
                <a:lnTo>
                  <a:pt x="44081" y="211388"/>
                </a:lnTo>
                <a:lnTo>
                  <a:pt x="25291" y="249966"/>
                </a:lnTo>
                <a:lnTo>
                  <a:pt x="11461" y="290563"/>
                </a:lnTo>
                <a:lnTo>
                  <a:pt x="2920" y="332889"/>
                </a:lnTo>
                <a:lnTo>
                  <a:pt x="0" y="376656"/>
                </a:lnTo>
                <a:lnTo>
                  <a:pt x="2920" y="420421"/>
                </a:lnTo>
                <a:lnTo>
                  <a:pt x="11461" y="462745"/>
                </a:lnTo>
                <a:lnTo>
                  <a:pt x="25291" y="503341"/>
                </a:lnTo>
                <a:lnTo>
                  <a:pt x="44081" y="541919"/>
                </a:lnTo>
                <a:lnTo>
                  <a:pt x="67499" y="578191"/>
                </a:lnTo>
                <a:lnTo>
                  <a:pt x="95216" y="611870"/>
                </a:lnTo>
                <a:lnTo>
                  <a:pt x="126899" y="642666"/>
                </a:lnTo>
                <a:lnTo>
                  <a:pt x="162220" y="670291"/>
                </a:lnTo>
                <a:lnTo>
                  <a:pt x="200847" y="694457"/>
                </a:lnTo>
                <a:lnTo>
                  <a:pt x="242449" y="714876"/>
                </a:lnTo>
                <a:lnTo>
                  <a:pt x="286697" y="731260"/>
                </a:lnTo>
                <a:lnTo>
                  <a:pt x="333258" y="743319"/>
                </a:lnTo>
                <a:lnTo>
                  <a:pt x="381804" y="750766"/>
                </a:lnTo>
                <a:lnTo>
                  <a:pt x="432003" y="753313"/>
                </a:lnTo>
                <a:lnTo>
                  <a:pt x="1711820" y="753313"/>
                </a:lnTo>
                <a:lnTo>
                  <a:pt x="1758537" y="750364"/>
                </a:lnTo>
                <a:lnTo>
                  <a:pt x="1803569" y="741757"/>
                </a:lnTo>
                <a:lnTo>
                  <a:pt x="1846560" y="727852"/>
                </a:lnTo>
                <a:lnTo>
                  <a:pt x="1887152" y="709010"/>
                </a:lnTo>
                <a:lnTo>
                  <a:pt x="1924987" y="685590"/>
                </a:lnTo>
                <a:lnTo>
                  <a:pt x="1959709" y="657953"/>
                </a:lnTo>
                <a:lnTo>
                  <a:pt x="1990960" y="626459"/>
                </a:lnTo>
                <a:lnTo>
                  <a:pt x="2018384" y="591467"/>
                </a:lnTo>
                <a:lnTo>
                  <a:pt x="2041622" y="553338"/>
                </a:lnTo>
                <a:lnTo>
                  <a:pt x="2060318" y="512433"/>
                </a:lnTo>
                <a:lnTo>
                  <a:pt x="2074115" y="469111"/>
                </a:lnTo>
                <a:lnTo>
                  <a:pt x="2082655" y="423732"/>
                </a:lnTo>
                <a:lnTo>
                  <a:pt x="2085581" y="376656"/>
                </a:lnTo>
                <a:lnTo>
                  <a:pt x="2082660" y="332889"/>
                </a:lnTo>
                <a:lnTo>
                  <a:pt x="2074120" y="290563"/>
                </a:lnTo>
                <a:lnTo>
                  <a:pt x="2060289" y="249966"/>
                </a:lnTo>
                <a:lnTo>
                  <a:pt x="2041499" y="211388"/>
                </a:lnTo>
                <a:lnTo>
                  <a:pt x="2018081" y="175115"/>
                </a:lnTo>
                <a:lnTo>
                  <a:pt x="1990365" y="141437"/>
                </a:lnTo>
                <a:lnTo>
                  <a:pt x="1958681" y="110642"/>
                </a:lnTo>
                <a:lnTo>
                  <a:pt x="1923360" y="83017"/>
                </a:lnTo>
                <a:lnTo>
                  <a:pt x="1884733" y="58852"/>
                </a:lnTo>
                <a:lnTo>
                  <a:pt x="1843131" y="38434"/>
                </a:lnTo>
                <a:lnTo>
                  <a:pt x="1798884" y="22051"/>
                </a:lnTo>
                <a:lnTo>
                  <a:pt x="1752322" y="9992"/>
                </a:lnTo>
                <a:lnTo>
                  <a:pt x="1703776" y="2546"/>
                </a:lnTo>
                <a:lnTo>
                  <a:pt x="165357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7808" y="2738107"/>
            <a:ext cx="2085975" cy="753745"/>
          </a:xfrm>
          <a:custGeom>
            <a:avLst/>
            <a:gdLst/>
            <a:ahLst/>
            <a:cxnLst/>
            <a:rect l="l" t="t" r="r" b="b"/>
            <a:pathLst>
              <a:path w="2085975" h="753745">
                <a:moveTo>
                  <a:pt x="1086319" y="753313"/>
                </a:moveTo>
                <a:lnTo>
                  <a:pt x="432003" y="753313"/>
                </a:lnTo>
                <a:lnTo>
                  <a:pt x="381804" y="750766"/>
                </a:lnTo>
                <a:lnTo>
                  <a:pt x="333258" y="743319"/>
                </a:lnTo>
                <a:lnTo>
                  <a:pt x="286697" y="731260"/>
                </a:lnTo>
                <a:lnTo>
                  <a:pt x="242449" y="714876"/>
                </a:lnTo>
                <a:lnTo>
                  <a:pt x="200847" y="694457"/>
                </a:lnTo>
                <a:lnTo>
                  <a:pt x="162220" y="670291"/>
                </a:lnTo>
                <a:lnTo>
                  <a:pt x="126899" y="642666"/>
                </a:lnTo>
                <a:lnTo>
                  <a:pt x="95216" y="611870"/>
                </a:lnTo>
                <a:lnTo>
                  <a:pt x="67499" y="578191"/>
                </a:lnTo>
                <a:lnTo>
                  <a:pt x="44081" y="541919"/>
                </a:lnTo>
                <a:lnTo>
                  <a:pt x="25291" y="503341"/>
                </a:lnTo>
                <a:lnTo>
                  <a:pt x="11461" y="462745"/>
                </a:lnTo>
                <a:lnTo>
                  <a:pt x="2920" y="420421"/>
                </a:lnTo>
                <a:lnTo>
                  <a:pt x="0" y="376656"/>
                </a:lnTo>
                <a:lnTo>
                  <a:pt x="2920" y="332889"/>
                </a:lnTo>
                <a:lnTo>
                  <a:pt x="11461" y="290563"/>
                </a:lnTo>
                <a:lnTo>
                  <a:pt x="25291" y="249966"/>
                </a:lnTo>
                <a:lnTo>
                  <a:pt x="44081" y="211388"/>
                </a:lnTo>
                <a:lnTo>
                  <a:pt x="67499" y="175115"/>
                </a:lnTo>
                <a:lnTo>
                  <a:pt x="95216" y="141437"/>
                </a:lnTo>
                <a:lnTo>
                  <a:pt x="126899" y="110642"/>
                </a:lnTo>
                <a:lnTo>
                  <a:pt x="162220" y="83017"/>
                </a:lnTo>
                <a:lnTo>
                  <a:pt x="200847" y="58852"/>
                </a:lnTo>
                <a:lnTo>
                  <a:pt x="242449" y="38434"/>
                </a:lnTo>
                <a:lnTo>
                  <a:pt x="286697" y="22051"/>
                </a:lnTo>
                <a:lnTo>
                  <a:pt x="333258" y="9992"/>
                </a:lnTo>
                <a:lnTo>
                  <a:pt x="381804" y="2546"/>
                </a:lnTo>
                <a:lnTo>
                  <a:pt x="432003" y="0"/>
                </a:lnTo>
                <a:lnTo>
                  <a:pt x="1653578" y="0"/>
                </a:lnTo>
                <a:lnTo>
                  <a:pt x="1703776" y="2546"/>
                </a:lnTo>
                <a:lnTo>
                  <a:pt x="1752322" y="9992"/>
                </a:lnTo>
                <a:lnTo>
                  <a:pt x="1798884" y="22051"/>
                </a:lnTo>
                <a:lnTo>
                  <a:pt x="1843131" y="38434"/>
                </a:lnTo>
                <a:lnTo>
                  <a:pt x="1884733" y="58852"/>
                </a:lnTo>
                <a:lnTo>
                  <a:pt x="1923360" y="83017"/>
                </a:lnTo>
                <a:lnTo>
                  <a:pt x="1958681" y="110642"/>
                </a:lnTo>
                <a:lnTo>
                  <a:pt x="1990365" y="141437"/>
                </a:lnTo>
                <a:lnTo>
                  <a:pt x="2018081" y="175115"/>
                </a:lnTo>
                <a:lnTo>
                  <a:pt x="2041499" y="211388"/>
                </a:lnTo>
                <a:lnTo>
                  <a:pt x="2060289" y="249966"/>
                </a:lnTo>
                <a:lnTo>
                  <a:pt x="2074120" y="290563"/>
                </a:lnTo>
                <a:lnTo>
                  <a:pt x="2082660" y="332889"/>
                </a:lnTo>
                <a:lnTo>
                  <a:pt x="2085581" y="376656"/>
                </a:lnTo>
                <a:lnTo>
                  <a:pt x="2082655" y="423732"/>
                </a:lnTo>
                <a:lnTo>
                  <a:pt x="2074115" y="469111"/>
                </a:lnTo>
                <a:lnTo>
                  <a:pt x="2060318" y="512433"/>
                </a:lnTo>
                <a:lnTo>
                  <a:pt x="2041622" y="553338"/>
                </a:lnTo>
                <a:lnTo>
                  <a:pt x="2018384" y="591467"/>
                </a:lnTo>
                <a:lnTo>
                  <a:pt x="1990960" y="626459"/>
                </a:lnTo>
                <a:lnTo>
                  <a:pt x="1959709" y="657953"/>
                </a:lnTo>
                <a:lnTo>
                  <a:pt x="1924987" y="685590"/>
                </a:lnTo>
                <a:lnTo>
                  <a:pt x="1887152" y="709010"/>
                </a:lnTo>
                <a:lnTo>
                  <a:pt x="1846560" y="727852"/>
                </a:lnTo>
                <a:lnTo>
                  <a:pt x="1803569" y="741757"/>
                </a:lnTo>
                <a:lnTo>
                  <a:pt x="1758537" y="750364"/>
                </a:lnTo>
                <a:lnTo>
                  <a:pt x="1711820" y="753313"/>
                </a:lnTo>
                <a:lnTo>
                  <a:pt x="1338059" y="753313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762246" y="3470161"/>
            <a:ext cx="307975" cy="361315"/>
          </a:xfrm>
          <a:custGeom>
            <a:avLst/>
            <a:gdLst/>
            <a:ahLst/>
            <a:cxnLst/>
            <a:rect l="l" t="t" r="r" b="b"/>
            <a:pathLst>
              <a:path w="307975" h="361314">
                <a:moveTo>
                  <a:pt x="307657" y="0"/>
                </a:moveTo>
                <a:lnTo>
                  <a:pt x="0" y="0"/>
                </a:lnTo>
                <a:lnTo>
                  <a:pt x="307657" y="360819"/>
                </a:lnTo>
                <a:lnTo>
                  <a:pt x="307657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62246" y="3470161"/>
            <a:ext cx="307975" cy="361315"/>
          </a:xfrm>
          <a:custGeom>
            <a:avLst/>
            <a:gdLst/>
            <a:ahLst/>
            <a:cxnLst/>
            <a:rect l="l" t="t" r="r" b="b"/>
            <a:pathLst>
              <a:path w="307975" h="361314">
                <a:moveTo>
                  <a:pt x="307657" y="0"/>
                </a:moveTo>
                <a:lnTo>
                  <a:pt x="307657" y="360819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057522" y="2837383"/>
            <a:ext cx="14478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可根据实际场景绘 制不同的流程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90711" y="3953433"/>
            <a:ext cx="6712077" cy="1435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48654" y="5732157"/>
            <a:ext cx="1179830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3185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流程发布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95312" y="5732157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316808" y="6040107"/>
            <a:ext cx="2085975" cy="753745"/>
          </a:xfrm>
          <a:custGeom>
            <a:avLst/>
            <a:gdLst/>
            <a:ahLst/>
            <a:cxnLst/>
            <a:rect l="l" t="t" r="r" b="b"/>
            <a:pathLst>
              <a:path w="2085975" h="753745">
                <a:moveTo>
                  <a:pt x="1653578" y="0"/>
                </a:moveTo>
                <a:lnTo>
                  <a:pt x="432003" y="0"/>
                </a:lnTo>
                <a:lnTo>
                  <a:pt x="381804" y="2546"/>
                </a:lnTo>
                <a:lnTo>
                  <a:pt x="333258" y="9992"/>
                </a:lnTo>
                <a:lnTo>
                  <a:pt x="286697" y="22051"/>
                </a:lnTo>
                <a:lnTo>
                  <a:pt x="242449" y="38434"/>
                </a:lnTo>
                <a:lnTo>
                  <a:pt x="200847" y="58852"/>
                </a:lnTo>
                <a:lnTo>
                  <a:pt x="162220" y="83017"/>
                </a:lnTo>
                <a:lnTo>
                  <a:pt x="126899" y="110642"/>
                </a:lnTo>
                <a:lnTo>
                  <a:pt x="95216" y="141437"/>
                </a:lnTo>
                <a:lnTo>
                  <a:pt x="67499" y="175115"/>
                </a:lnTo>
                <a:lnTo>
                  <a:pt x="44081" y="211388"/>
                </a:lnTo>
                <a:lnTo>
                  <a:pt x="25291" y="249966"/>
                </a:lnTo>
                <a:lnTo>
                  <a:pt x="11461" y="290563"/>
                </a:lnTo>
                <a:lnTo>
                  <a:pt x="2920" y="332889"/>
                </a:lnTo>
                <a:lnTo>
                  <a:pt x="0" y="376656"/>
                </a:lnTo>
                <a:lnTo>
                  <a:pt x="2920" y="420421"/>
                </a:lnTo>
                <a:lnTo>
                  <a:pt x="11461" y="462745"/>
                </a:lnTo>
                <a:lnTo>
                  <a:pt x="25291" y="503341"/>
                </a:lnTo>
                <a:lnTo>
                  <a:pt x="44081" y="541919"/>
                </a:lnTo>
                <a:lnTo>
                  <a:pt x="67499" y="578191"/>
                </a:lnTo>
                <a:lnTo>
                  <a:pt x="95216" y="611870"/>
                </a:lnTo>
                <a:lnTo>
                  <a:pt x="126899" y="642666"/>
                </a:lnTo>
                <a:lnTo>
                  <a:pt x="162220" y="670291"/>
                </a:lnTo>
                <a:lnTo>
                  <a:pt x="200847" y="694457"/>
                </a:lnTo>
                <a:lnTo>
                  <a:pt x="242449" y="714876"/>
                </a:lnTo>
                <a:lnTo>
                  <a:pt x="286697" y="731260"/>
                </a:lnTo>
                <a:lnTo>
                  <a:pt x="333258" y="743319"/>
                </a:lnTo>
                <a:lnTo>
                  <a:pt x="381804" y="750766"/>
                </a:lnTo>
                <a:lnTo>
                  <a:pt x="432003" y="753313"/>
                </a:lnTo>
                <a:lnTo>
                  <a:pt x="1711820" y="753313"/>
                </a:lnTo>
                <a:lnTo>
                  <a:pt x="1758537" y="750364"/>
                </a:lnTo>
                <a:lnTo>
                  <a:pt x="1803569" y="741757"/>
                </a:lnTo>
                <a:lnTo>
                  <a:pt x="1846560" y="727852"/>
                </a:lnTo>
                <a:lnTo>
                  <a:pt x="1887152" y="709010"/>
                </a:lnTo>
                <a:lnTo>
                  <a:pt x="1924987" y="685590"/>
                </a:lnTo>
                <a:lnTo>
                  <a:pt x="1959709" y="657953"/>
                </a:lnTo>
                <a:lnTo>
                  <a:pt x="1990960" y="626459"/>
                </a:lnTo>
                <a:lnTo>
                  <a:pt x="2018384" y="591467"/>
                </a:lnTo>
                <a:lnTo>
                  <a:pt x="2041622" y="553338"/>
                </a:lnTo>
                <a:lnTo>
                  <a:pt x="2060318" y="512433"/>
                </a:lnTo>
                <a:lnTo>
                  <a:pt x="2074115" y="469111"/>
                </a:lnTo>
                <a:lnTo>
                  <a:pt x="2082655" y="423732"/>
                </a:lnTo>
                <a:lnTo>
                  <a:pt x="2085581" y="376656"/>
                </a:lnTo>
                <a:lnTo>
                  <a:pt x="2082660" y="332889"/>
                </a:lnTo>
                <a:lnTo>
                  <a:pt x="2074120" y="290563"/>
                </a:lnTo>
                <a:lnTo>
                  <a:pt x="2060289" y="249966"/>
                </a:lnTo>
                <a:lnTo>
                  <a:pt x="2041499" y="211388"/>
                </a:lnTo>
                <a:lnTo>
                  <a:pt x="2018081" y="175115"/>
                </a:lnTo>
                <a:lnTo>
                  <a:pt x="1990365" y="141437"/>
                </a:lnTo>
                <a:lnTo>
                  <a:pt x="1958681" y="110642"/>
                </a:lnTo>
                <a:lnTo>
                  <a:pt x="1923360" y="83017"/>
                </a:lnTo>
                <a:lnTo>
                  <a:pt x="1884733" y="58852"/>
                </a:lnTo>
                <a:lnTo>
                  <a:pt x="1843131" y="38434"/>
                </a:lnTo>
                <a:lnTo>
                  <a:pt x="1798884" y="22051"/>
                </a:lnTo>
                <a:lnTo>
                  <a:pt x="1752322" y="9992"/>
                </a:lnTo>
                <a:lnTo>
                  <a:pt x="1703776" y="2546"/>
                </a:lnTo>
                <a:lnTo>
                  <a:pt x="165357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316808" y="6040107"/>
            <a:ext cx="2085975" cy="753745"/>
          </a:xfrm>
          <a:custGeom>
            <a:avLst/>
            <a:gdLst/>
            <a:ahLst/>
            <a:cxnLst/>
            <a:rect l="l" t="t" r="r" b="b"/>
            <a:pathLst>
              <a:path w="2085975" h="753745">
                <a:moveTo>
                  <a:pt x="1086319" y="753313"/>
                </a:moveTo>
                <a:lnTo>
                  <a:pt x="432003" y="753313"/>
                </a:lnTo>
                <a:lnTo>
                  <a:pt x="381804" y="750766"/>
                </a:lnTo>
                <a:lnTo>
                  <a:pt x="333258" y="743319"/>
                </a:lnTo>
                <a:lnTo>
                  <a:pt x="286697" y="731260"/>
                </a:lnTo>
                <a:lnTo>
                  <a:pt x="242449" y="714876"/>
                </a:lnTo>
                <a:lnTo>
                  <a:pt x="200847" y="694457"/>
                </a:lnTo>
                <a:lnTo>
                  <a:pt x="162220" y="670291"/>
                </a:lnTo>
                <a:lnTo>
                  <a:pt x="126899" y="642666"/>
                </a:lnTo>
                <a:lnTo>
                  <a:pt x="95216" y="611870"/>
                </a:lnTo>
                <a:lnTo>
                  <a:pt x="67499" y="578191"/>
                </a:lnTo>
                <a:lnTo>
                  <a:pt x="44081" y="541919"/>
                </a:lnTo>
                <a:lnTo>
                  <a:pt x="25291" y="503341"/>
                </a:lnTo>
                <a:lnTo>
                  <a:pt x="11461" y="462745"/>
                </a:lnTo>
                <a:lnTo>
                  <a:pt x="2920" y="420421"/>
                </a:lnTo>
                <a:lnTo>
                  <a:pt x="0" y="376656"/>
                </a:lnTo>
                <a:lnTo>
                  <a:pt x="2920" y="332889"/>
                </a:lnTo>
                <a:lnTo>
                  <a:pt x="11461" y="290563"/>
                </a:lnTo>
                <a:lnTo>
                  <a:pt x="25291" y="249966"/>
                </a:lnTo>
                <a:lnTo>
                  <a:pt x="44081" y="211388"/>
                </a:lnTo>
                <a:lnTo>
                  <a:pt x="67499" y="175115"/>
                </a:lnTo>
                <a:lnTo>
                  <a:pt x="95216" y="141437"/>
                </a:lnTo>
                <a:lnTo>
                  <a:pt x="126899" y="110642"/>
                </a:lnTo>
                <a:lnTo>
                  <a:pt x="162220" y="83017"/>
                </a:lnTo>
                <a:lnTo>
                  <a:pt x="200847" y="58852"/>
                </a:lnTo>
                <a:lnTo>
                  <a:pt x="242449" y="38434"/>
                </a:lnTo>
                <a:lnTo>
                  <a:pt x="286697" y="22051"/>
                </a:lnTo>
                <a:lnTo>
                  <a:pt x="333258" y="9992"/>
                </a:lnTo>
                <a:lnTo>
                  <a:pt x="381804" y="2546"/>
                </a:lnTo>
                <a:lnTo>
                  <a:pt x="432003" y="0"/>
                </a:lnTo>
                <a:lnTo>
                  <a:pt x="1653578" y="0"/>
                </a:lnTo>
                <a:lnTo>
                  <a:pt x="1703776" y="2546"/>
                </a:lnTo>
                <a:lnTo>
                  <a:pt x="1752322" y="9992"/>
                </a:lnTo>
                <a:lnTo>
                  <a:pt x="1798884" y="22051"/>
                </a:lnTo>
                <a:lnTo>
                  <a:pt x="1843131" y="38434"/>
                </a:lnTo>
                <a:lnTo>
                  <a:pt x="1884733" y="58852"/>
                </a:lnTo>
                <a:lnTo>
                  <a:pt x="1923360" y="83017"/>
                </a:lnTo>
                <a:lnTo>
                  <a:pt x="1958681" y="110642"/>
                </a:lnTo>
                <a:lnTo>
                  <a:pt x="1990365" y="141437"/>
                </a:lnTo>
                <a:lnTo>
                  <a:pt x="2018081" y="175115"/>
                </a:lnTo>
                <a:lnTo>
                  <a:pt x="2041499" y="211388"/>
                </a:lnTo>
                <a:lnTo>
                  <a:pt x="2060289" y="249966"/>
                </a:lnTo>
                <a:lnTo>
                  <a:pt x="2074120" y="290563"/>
                </a:lnTo>
                <a:lnTo>
                  <a:pt x="2082660" y="332889"/>
                </a:lnTo>
                <a:lnTo>
                  <a:pt x="2085581" y="376656"/>
                </a:lnTo>
                <a:lnTo>
                  <a:pt x="2082655" y="423732"/>
                </a:lnTo>
                <a:lnTo>
                  <a:pt x="2074115" y="469111"/>
                </a:lnTo>
                <a:lnTo>
                  <a:pt x="2060318" y="512433"/>
                </a:lnTo>
                <a:lnTo>
                  <a:pt x="2041622" y="553338"/>
                </a:lnTo>
                <a:lnTo>
                  <a:pt x="2018384" y="591467"/>
                </a:lnTo>
                <a:lnTo>
                  <a:pt x="1990960" y="626459"/>
                </a:lnTo>
                <a:lnTo>
                  <a:pt x="1959709" y="657953"/>
                </a:lnTo>
                <a:lnTo>
                  <a:pt x="1924987" y="685590"/>
                </a:lnTo>
                <a:lnTo>
                  <a:pt x="1887152" y="709010"/>
                </a:lnTo>
                <a:lnTo>
                  <a:pt x="1846560" y="727852"/>
                </a:lnTo>
                <a:lnTo>
                  <a:pt x="1803569" y="741757"/>
                </a:lnTo>
                <a:lnTo>
                  <a:pt x="1758537" y="750364"/>
                </a:lnTo>
                <a:lnTo>
                  <a:pt x="1711820" y="753313"/>
                </a:lnTo>
                <a:lnTo>
                  <a:pt x="1338059" y="753313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381246" y="6772161"/>
            <a:ext cx="307975" cy="361315"/>
          </a:xfrm>
          <a:custGeom>
            <a:avLst/>
            <a:gdLst/>
            <a:ahLst/>
            <a:cxnLst/>
            <a:rect l="l" t="t" r="r" b="b"/>
            <a:pathLst>
              <a:path w="307975" h="361315">
                <a:moveTo>
                  <a:pt x="307657" y="0"/>
                </a:moveTo>
                <a:lnTo>
                  <a:pt x="0" y="0"/>
                </a:lnTo>
                <a:lnTo>
                  <a:pt x="307657" y="360819"/>
                </a:lnTo>
                <a:lnTo>
                  <a:pt x="307657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81246" y="6772161"/>
            <a:ext cx="307975" cy="361315"/>
          </a:xfrm>
          <a:custGeom>
            <a:avLst/>
            <a:gdLst/>
            <a:ahLst/>
            <a:cxnLst/>
            <a:rect l="l" t="t" r="r" b="b"/>
            <a:pathLst>
              <a:path w="307975" h="361315">
                <a:moveTo>
                  <a:pt x="307657" y="0"/>
                </a:moveTo>
                <a:lnTo>
                  <a:pt x="307657" y="360819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676522" y="6139383"/>
            <a:ext cx="14478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可查看已发布和挂 机的流程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90711" y="7241464"/>
            <a:ext cx="6899275" cy="14342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963242" y="1495277"/>
            <a:ext cx="221902" cy="2219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913" y="1492897"/>
            <a:ext cx="288080" cy="2880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76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0133" y="71873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58658" y="718731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0253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产品特点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917766" y="718731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16342" y="718731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4297" y="1686649"/>
            <a:ext cx="1301115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3185" rIns="0" bIns="0" rtlCol="0">
            <a:spAutoFit/>
          </a:bodyPr>
          <a:lstStyle/>
          <a:p>
            <a:pPr marL="126365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运维统计分析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0953" y="1686649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5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41398" y="2493137"/>
            <a:ext cx="2401570" cy="786130"/>
          </a:xfrm>
          <a:custGeom>
            <a:avLst/>
            <a:gdLst/>
            <a:ahLst/>
            <a:cxnLst/>
            <a:rect l="l" t="t" r="r" b="b"/>
            <a:pathLst>
              <a:path w="2401570" h="786129">
                <a:moveTo>
                  <a:pt x="2041296" y="0"/>
                </a:moveTo>
                <a:lnTo>
                  <a:pt x="359994" y="0"/>
                </a:lnTo>
                <a:lnTo>
                  <a:pt x="311316" y="3302"/>
                </a:lnTo>
                <a:lnTo>
                  <a:pt x="264575" y="12916"/>
                </a:lnTo>
                <a:lnTo>
                  <a:pt x="220211" y="28406"/>
                </a:lnTo>
                <a:lnTo>
                  <a:pt x="178659" y="49333"/>
                </a:lnTo>
                <a:lnTo>
                  <a:pt x="140358" y="75261"/>
                </a:lnTo>
                <a:lnTo>
                  <a:pt x="105744" y="105751"/>
                </a:lnTo>
                <a:lnTo>
                  <a:pt x="75256" y="140366"/>
                </a:lnTo>
                <a:lnTo>
                  <a:pt x="49330" y="178669"/>
                </a:lnTo>
                <a:lnTo>
                  <a:pt x="28404" y="220222"/>
                </a:lnTo>
                <a:lnTo>
                  <a:pt x="12915" y="264587"/>
                </a:lnTo>
                <a:lnTo>
                  <a:pt x="3301" y="311328"/>
                </a:lnTo>
                <a:lnTo>
                  <a:pt x="0" y="360006"/>
                </a:lnTo>
                <a:lnTo>
                  <a:pt x="0" y="426059"/>
                </a:lnTo>
                <a:lnTo>
                  <a:pt x="3301" y="474738"/>
                </a:lnTo>
                <a:lnTo>
                  <a:pt x="12915" y="521478"/>
                </a:lnTo>
                <a:lnTo>
                  <a:pt x="28404" y="565844"/>
                </a:lnTo>
                <a:lnTo>
                  <a:pt x="49330" y="607397"/>
                </a:lnTo>
                <a:lnTo>
                  <a:pt x="75256" y="645700"/>
                </a:lnTo>
                <a:lnTo>
                  <a:pt x="105744" y="680315"/>
                </a:lnTo>
                <a:lnTo>
                  <a:pt x="140358" y="710805"/>
                </a:lnTo>
                <a:lnTo>
                  <a:pt x="178659" y="736732"/>
                </a:lnTo>
                <a:lnTo>
                  <a:pt x="220211" y="757659"/>
                </a:lnTo>
                <a:lnTo>
                  <a:pt x="264575" y="773149"/>
                </a:lnTo>
                <a:lnTo>
                  <a:pt x="311316" y="782764"/>
                </a:lnTo>
                <a:lnTo>
                  <a:pt x="359994" y="786066"/>
                </a:lnTo>
                <a:lnTo>
                  <a:pt x="2041296" y="786066"/>
                </a:lnTo>
                <a:lnTo>
                  <a:pt x="2089974" y="782764"/>
                </a:lnTo>
                <a:lnTo>
                  <a:pt x="2136715" y="773149"/>
                </a:lnTo>
                <a:lnTo>
                  <a:pt x="2181081" y="757659"/>
                </a:lnTo>
                <a:lnTo>
                  <a:pt x="2222634" y="736732"/>
                </a:lnTo>
                <a:lnTo>
                  <a:pt x="2260936" y="710805"/>
                </a:lnTo>
                <a:lnTo>
                  <a:pt x="2295551" y="680315"/>
                </a:lnTo>
                <a:lnTo>
                  <a:pt x="2326042" y="645700"/>
                </a:lnTo>
                <a:lnTo>
                  <a:pt x="2351969" y="607397"/>
                </a:lnTo>
                <a:lnTo>
                  <a:pt x="2372896" y="565844"/>
                </a:lnTo>
                <a:lnTo>
                  <a:pt x="2388386" y="521478"/>
                </a:lnTo>
                <a:lnTo>
                  <a:pt x="2398001" y="474738"/>
                </a:lnTo>
                <a:lnTo>
                  <a:pt x="2401303" y="426059"/>
                </a:lnTo>
                <a:lnTo>
                  <a:pt x="2401303" y="360006"/>
                </a:lnTo>
                <a:lnTo>
                  <a:pt x="2398001" y="311328"/>
                </a:lnTo>
                <a:lnTo>
                  <a:pt x="2388386" y="264587"/>
                </a:lnTo>
                <a:lnTo>
                  <a:pt x="2372896" y="220222"/>
                </a:lnTo>
                <a:lnTo>
                  <a:pt x="2351969" y="178669"/>
                </a:lnTo>
                <a:lnTo>
                  <a:pt x="2326042" y="140366"/>
                </a:lnTo>
                <a:lnTo>
                  <a:pt x="2295551" y="105751"/>
                </a:lnTo>
                <a:lnTo>
                  <a:pt x="2260936" y="75261"/>
                </a:lnTo>
                <a:lnTo>
                  <a:pt x="2222634" y="49333"/>
                </a:lnTo>
                <a:lnTo>
                  <a:pt x="2181081" y="28406"/>
                </a:lnTo>
                <a:lnTo>
                  <a:pt x="2136715" y="12916"/>
                </a:lnTo>
                <a:lnTo>
                  <a:pt x="2089974" y="3302"/>
                </a:lnTo>
                <a:lnTo>
                  <a:pt x="2041296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41398" y="2493137"/>
            <a:ext cx="2401570" cy="786130"/>
          </a:xfrm>
          <a:custGeom>
            <a:avLst/>
            <a:gdLst/>
            <a:ahLst/>
            <a:cxnLst/>
            <a:rect l="l" t="t" r="r" b="b"/>
            <a:pathLst>
              <a:path w="2401570" h="786129">
                <a:moveTo>
                  <a:pt x="1250746" y="786066"/>
                </a:moveTo>
                <a:lnTo>
                  <a:pt x="359994" y="786066"/>
                </a:lnTo>
                <a:lnTo>
                  <a:pt x="311316" y="782764"/>
                </a:lnTo>
                <a:lnTo>
                  <a:pt x="264575" y="773149"/>
                </a:lnTo>
                <a:lnTo>
                  <a:pt x="220211" y="757659"/>
                </a:lnTo>
                <a:lnTo>
                  <a:pt x="178659" y="736732"/>
                </a:lnTo>
                <a:lnTo>
                  <a:pt x="140358" y="710805"/>
                </a:lnTo>
                <a:lnTo>
                  <a:pt x="105744" y="680315"/>
                </a:lnTo>
                <a:lnTo>
                  <a:pt x="75256" y="645700"/>
                </a:lnTo>
                <a:lnTo>
                  <a:pt x="49330" y="607397"/>
                </a:lnTo>
                <a:lnTo>
                  <a:pt x="28404" y="565844"/>
                </a:lnTo>
                <a:lnTo>
                  <a:pt x="12915" y="521478"/>
                </a:lnTo>
                <a:lnTo>
                  <a:pt x="3301" y="474738"/>
                </a:lnTo>
                <a:lnTo>
                  <a:pt x="0" y="426059"/>
                </a:lnTo>
                <a:lnTo>
                  <a:pt x="0" y="360006"/>
                </a:lnTo>
                <a:lnTo>
                  <a:pt x="3301" y="311328"/>
                </a:lnTo>
                <a:lnTo>
                  <a:pt x="12915" y="264587"/>
                </a:lnTo>
                <a:lnTo>
                  <a:pt x="28404" y="220222"/>
                </a:lnTo>
                <a:lnTo>
                  <a:pt x="49330" y="178669"/>
                </a:lnTo>
                <a:lnTo>
                  <a:pt x="75256" y="140366"/>
                </a:lnTo>
                <a:lnTo>
                  <a:pt x="105744" y="105751"/>
                </a:lnTo>
                <a:lnTo>
                  <a:pt x="140358" y="75261"/>
                </a:lnTo>
                <a:lnTo>
                  <a:pt x="178659" y="49333"/>
                </a:lnTo>
                <a:lnTo>
                  <a:pt x="220211" y="28406"/>
                </a:lnTo>
                <a:lnTo>
                  <a:pt x="264575" y="12916"/>
                </a:lnTo>
                <a:lnTo>
                  <a:pt x="311316" y="3302"/>
                </a:lnTo>
                <a:lnTo>
                  <a:pt x="359994" y="0"/>
                </a:lnTo>
                <a:lnTo>
                  <a:pt x="2041296" y="0"/>
                </a:lnTo>
                <a:lnTo>
                  <a:pt x="2089974" y="3302"/>
                </a:lnTo>
                <a:lnTo>
                  <a:pt x="2136715" y="12916"/>
                </a:lnTo>
                <a:lnTo>
                  <a:pt x="2181081" y="28406"/>
                </a:lnTo>
                <a:lnTo>
                  <a:pt x="2222634" y="49333"/>
                </a:lnTo>
                <a:lnTo>
                  <a:pt x="2260936" y="75261"/>
                </a:lnTo>
                <a:lnTo>
                  <a:pt x="2295551" y="105751"/>
                </a:lnTo>
                <a:lnTo>
                  <a:pt x="2326042" y="140366"/>
                </a:lnTo>
                <a:lnTo>
                  <a:pt x="2351969" y="178669"/>
                </a:lnTo>
                <a:lnTo>
                  <a:pt x="2372896" y="220222"/>
                </a:lnTo>
                <a:lnTo>
                  <a:pt x="2388386" y="264587"/>
                </a:lnTo>
                <a:lnTo>
                  <a:pt x="2398001" y="311328"/>
                </a:lnTo>
                <a:lnTo>
                  <a:pt x="2401303" y="360006"/>
                </a:lnTo>
                <a:lnTo>
                  <a:pt x="2401303" y="426059"/>
                </a:lnTo>
                <a:lnTo>
                  <a:pt x="2398001" y="474738"/>
                </a:lnTo>
                <a:lnTo>
                  <a:pt x="2388386" y="521478"/>
                </a:lnTo>
                <a:lnTo>
                  <a:pt x="2372896" y="565844"/>
                </a:lnTo>
                <a:lnTo>
                  <a:pt x="2351969" y="607397"/>
                </a:lnTo>
                <a:lnTo>
                  <a:pt x="2326042" y="645700"/>
                </a:lnTo>
                <a:lnTo>
                  <a:pt x="2295551" y="680315"/>
                </a:lnTo>
                <a:lnTo>
                  <a:pt x="2260936" y="710805"/>
                </a:lnTo>
                <a:lnTo>
                  <a:pt x="2222634" y="736732"/>
                </a:lnTo>
                <a:lnTo>
                  <a:pt x="2181081" y="757659"/>
                </a:lnTo>
                <a:lnTo>
                  <a:pt x="2136715" y="773149"/>
                </a:lnTo>
                <a:lnTo>
                  <a:pt x="2089974" y="782764"/>
                </a:lnTo>
                <a:lnTo>
                  <a:pt x="2041296" y="786066"/>
                </a:lnTo>
                <a:lnTo>
                  <a:pt x="1540611" y="786066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75483" y="3279826"/>
            <a:ext cx="306705" cy="318135"/>
          </a:xfrm>
          <a:custGeom>
            <a:avLst/>
            <a:gdLst/>
            <a:ahLst/>
            <a:cxnLst/>
            <a:rect l="l" t="t" r="r" b="b"/>
            <a:pathLst>
              <a:path w="306705" h="318135">
                <a:moveTo>
                  <a:pt x="306565" y="0"/>
                </a:moveTo>
                <a:lnTo>
                  <a:pt x="0" y="0"/>
                </a:lnTo>
                <a:lnTo>
                  <a:pt x="306565" y="317588"/>
                </a:lnTo>
                <a:lnTo>
                  <a:pt x="306565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75483" y="3279826"/>
            <a:ext cx="306705" cy="318135"/>
          </a:xfrm>
          <a:custGeom>
            <a:avLst/>
            <a:gdLst/>
            <a:ahLst/>
            <a:cxnLst/>
            <a:rect l="l" t="t" r="r" b="b"/>
            <a:pathLst>
              <a:path w="306705" h="318135">
                <a:moveTo>
                  <a:pt x="306565" y="0"/>
                </a:moveTo>
                <a:lnTo>
                  <a:pt x="306565" y="317588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902358" y="2589924"/>
            <a:ext cx="19812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统计周期内，设备告警次 数，以及告警处理状态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9103" y="3634803"/>
            <a:ext cx="2667774" cy="1931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89579" y="3985958"/>
            <a:ext cx="3966591" cy="1656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24297" y="6178689"/>
            <a:ext cx="1301115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3185" rIns="0" bIns="0" rtlCol="0">
            <a:spAutoFit/>
          </a:bodyPr>
          <a:lstStyle/>
          <a:p>
            <a:pPr marL="113665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设备寿命预测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0953" y="6178689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75956" y="6839204"/>
            <a:ext cx="2401570" cy="786130"/>
          </a:xfrm>
          <a:custGeom>
            <a:avLst/>
            <a:gdLst/>
            <a:ahLst/>
            <a:cxnLst/>
            <a:rect l="l" t="t" r="r" b="b"/>
            <a:pathLst>
              <a:path w="2401570" h="786129">
                <a:moveTo>
                  <a:pt x="2041283" y="0"/>
                </a:moveTo>
                <a:lnTo>
                  <a:pt x="359994" y="0"/>
                </a:lnTo>
                <a:lnTo>
                  <a:pt x="311316" y="3302"/>
                </a:lnTo>
                <a:lnTo>
                  <a:pt x="264575" y="12916"/>
                </a:lnTo>
                <a:lnTo>
                  <a:pt x="220211" y="28406"/>
                </a:lnTo>
                <a:lnTo>
                  <a:pt x="178659" y="49333"/>
                </a:lnTo>
                <a:lnTo>
                  <a:pt x="140358" y="75261"/>
                </a:lnTo>
                <a:lnTo>
                  <a:pt x="105744" y="105751"/>
                </a:lnTo>
                <a:lnTo>
                  <a:pt x="75256" y="140366"/>
                </a:lnTo>
                <a:lnTo>
                  <a:pt x="49330" y="178669"/>
                </a:lnTo>
                <a:lnTo>
                  <a:pt x="28404" y="220222"/>
                </a:lnTo>
                <a:lnTo>
                  <a:pt x="12915" y="264587"/>
                </a:lnTo>
                <a:lnTo>
                  <a:pt x="3301" y="311328"/>
                </a:lnTo>
                <a:lnTo>
                  <a:pt x="0" y="360006"/>
                </a:lnTo>
                <a:lnTo>
                  <a:pt x="0" y="426059"/>
                </a:lnTo>
                <a:lnTo>
                  <a:pt x="3301" y="474738"/>
                </a:lnTo>
                <a:lnTo>
                  <a:pt x="12915" y="521478"/>
                </a:lnTo>
                <a:lnTo>
                  <a:pt x="28404" y="565844"/>
                </a:lnTo>
                <a:lnTo>
                  <a:pt x="49330" y="607397"/>
                </a:lnTo>
                <a:lnTo>
                  <a:pt x="75256" y="645700"/>
                </a:lnTo>
                <a:lnTo>
                  <a:pt x="105744" y="680315"/>
                </a:lnTo>
                <a:lnTo>
                  <a:pt x="140358" y="710805"/>
                </a:lnTo>
                <a:lnTo>
                  <a:pt x="178659" y="736732"/>
                </a:lnTo>
                <a:lnTo>
                  <a:pt x="220211" y="757659"/>
                </a:lnTo>
                <a:lnTo>
                  <a:pt x="264575" y="773149"/>
                </a:lnTo>
                <a:lnTo>
                  <a:pt x="311316" y="782764"/>
                </a:lnTo>
                <a:lnTo>
                  <a:pt x="359994" y="786066"/>
                </a:lnTo>
                <a:lnTo>
                  <a:pt x="2041283" y="786066"/>
                </a:lnTo>
                <a:lnTo>
                  <a:pt x="2089962" y="782764"/>
                </a:lnTo>
                <a:lnTo>
                  <a:pt x="2136702" y="773149"/>
                </a:lnTo>
                <a:lnTo>
                  <a:pt x="2181068" y="757659"/>
                </a:lnTo>
                <a:lnTo>
                  <a:pt x="2222621" y="736732"/>
                </a:lnTo>
                <a:lnTo>
                  <a:pt x="2260924" y="710805"/>
                </a:lnTo>
                <a:lnTo>
                  <a:pt x="2295539" y="680315"/>
                </a:lnTo>
                <a:lnTo>
                  <a:pt x="2326029" y="645700"/>
                </a:lnTo>
                <a:lnTo>
                  <a:pt x="2351956" y="607397"/>
                </a:lnTo>
                <a:lnTo>
                  <a:pt x="2372884" y="565844"/>
                </a:lnTo>
                <a:lnTo>
                  <a:pt x="2388373" y="521478"/>
                </a:lnTo>
                <a:lnTo>
                  <a:pt x="2397988" y="474738"/>
                </a:lnTo>
                <a:lnTo>
                  <a:pt x="2401290" y="426059"/>
                </a:lnTo>
                <a:lnTo>
                  <a:pt x="2401290" y="360006"/>
                </a:lnTo>
                <a:lnTo>
                  <a:pt x="2397988" y="311328"/>
                </a:lnTo>
                <a:lnTo>
                  <a:pt x="2388373" y="264587"/>
                </a:lnTo>
                <a:lnTo>
                  <a:pt x="2372884" y="220222"/>
                </a:lnTo>
                <a:lnTo>
                  <a:pt x="2351956" y="178669"/>
                </a:lnTo>
                <a:lnTo>
                  <a:pt x="2326029" y="140366"/>
                </a:lnTo>
                <a:lnTo>
                  <a:pt x="2295539" y="105751"/>
                </a:lnTo>
                <a:lnTo>
                  <a:pt x="2260924" y="75261"/>
                </a:lnTo>
                <a:lnTo>
                  <a:pt x="2222621" y="49333"/>
                </a:lnTo>
                <a:lnTo>
                  <a:pt x="2181068" y="28406"/>
                </a:lnTo>
                <a:lnTo>
                  <a:pt x="2136702" y="12916"/>
                </a:lnTo>
                <a:lnTo>
                  <a:pt x="2089962" y="3302"/>
                </a:lnTo>
                <a:lnTo>
                  <a:pt x="2041283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75956" y="6839204"/>
            <a:ext cx="2401570" cy="786130"/>
          </a:xfrm>
          <a:custGeom>
            <a:avLst/>
            <a:gdLst/>
            <a:ahLst/>
            <a:cxnLst/>
            <a:rect l="l" t="t" r="r" b="b"/>
            <a:pathLst>
              <a:path w="2401570" h="786129">
                <a:moveTo>
                  <a:pt x="1250746" y="786066"/>
                </a:moveTo>
                <a:lnTo>
                  <a:pt x="359994" y="786066"/>
                </a:lnTo>
                <a:lnTo>
                  <a:pt x="311316" y="782764"/>
                </a:lnTo>
                <a:lnTo>
                  <a:pt x="264575" y="773149"/>
                </a:lnTo>
                <a:lnTo>
                  <a:pt x="220211" y="757659"/>
                </a:lnTo>
                <a:lnTo>
                  <a:pt x="178659" y="736732"/>
                </a:lnTo>
                <a:lnTo>
                  <a:pt x="140358" y="710805"/>
                </a:lnTo>
                <a:lnTo>
                  <a:pt x="105744" y="680315"/>
                </a:lnTo>
                <a:lnTo>
                  <a:pt x="75256" y="645700"/>
                </a:lnTo>
                <a:lnTo>
                  <a:pt x="49330" y="607397"/>
                </a:lnTo>
                <a:lnTo>
                  <a:pt x="28404" y="565844"/>
                </a:lnTo>
                <a:lnTo>
                  <a:pt x="12915" y="521478"/>
                </a:lnTo>
                <a:lnTo>
                  <a:pt x="3301" y="474738"/>
                </a:lnTo>
                <a:lnTo>
                  <a:pt x="0" y="426059"/>
                </a:lnTo>
                <a:lnTo>
                  <a:pt x="0" y="360006"/>
                </a:lnTo>
                <a:lnTo>
                  <a:pt x="3301" y="311328"/>
                </a:lnTo>
                <a:lnTo>
                  <a:pt x="12915" y="264587"/>
                </a:lnTo>
                <a:lnTo>
                  <a:pt x="28404" y="220222"/>
                </a:lnTo>
                <a:lnTo>
                  <a:pt x="49330" y="178669"/>
                </a:lnTo>
                <a:lnTo>
                  <a:pt x="75256" y="140366"/>
                </a:lnTo>
                <a:lnTo>
                  <a:pt x="105744" y="105751"/>
                </a:lnTo>
                <a:lnTo>
                  <a:pt x="140358" y="75261"/>
                </a:lnTo>
                <a:lnTo>
                  <a:pt x="178659" y="49333"/>
                </a:lnTo>
                <a:lnTo>
                  <a:pt x="220211" y="28406"/>
                </a:lnTo>
                <a:lnTo>
                  <a:pt x="264575" y="12916"/>
                </a:lnTo>
                <a:lnTo>
                  <a:pt x="311316" y="3302"/>
                </a:lnTo>
                <a:lnTo>
                  <a:pt x="359994" y="0"/>
                </a:lnTo>
                <a:lnTo>
                  <a:pt x="2041283" y="0"/>
                </a:lnTo>
                <a:lnTo>
                  <a:pt x="2089962" y="3302"/>
                </a:lnTo>
                <a:lnTo>
                  <a:pt x="2136702" y="12916"/>
                </a:lnTo>
                <a:lnTo>
                  <a:pt x="2181068" y="28406"/>
                </a:lnTo>
                <a:lnTo>
                  <a:pt x="2222621" y="49333"/>
                </a:lnTo>
                <a:lnTo>
                  <a:pt x="2260924" y="75261"/>
                </a:lnTo>
                <a:lnTo>
                  <a:pt x="2295539" y="105751"/>
                </a:lnTo>
                <a:lnTo>
                  <a:pt x="2326029" y="140366"/>
                </a:lnTo>
                <a:lnTo>
                  <a:pt x="2351956" y="178669"/>
                </a:lnTo>
                <a:lnTo>
                  <a:pt x="2372884" y="220222"/>
                </a:lnTo>
                <a:lnTo>
                  <a:pt x="2388373" y="264587"/>
                </a:lnTo>
                <a:lnTo>
                  <a:pt x="2397988" y="311328"/>
                </a:lnTo>
                <a:lnTo>
                  <a:pt x="2401290" y="360006"/>
                </a:lnTo>
                <a:lnTo>
                  <a:pt x="2401290" y="426059"/>
                </a:lnTo>
                <a:lnTo>
                  <a:pt x="2397988" y="474738"/>
                </a:lnTo>
                <a:lnTo>
                  <a:pt x="2388373" y="521478"/>
                </a:lnTo>
                <a:lnTo>
                  <a:pt x="2372884" y="565844"/>
                </a:lnTo>
                <a:lnTo>
                  <a:pt x="2351956" y="607397"/>
                </a:lnTo>
                <a:lnTo>
                  <a:pt x="2326029" y="645700"/>
                </a:lnTo>
                <a:lnTo>
                  <a:pt x="2295539" y="680315"/>
                </a:lnTo>
                <a:lnTo>
                  <a:pt x="2260924" y="710805"/>
                </a:lnTo>
                <a:lnTo>
                  <a:pt x="2222621" y="736732"/>
                </a:lnTo>
                <a:lnTo>
                  <a:pt x="2181068" y="757659"/>
                </a:lnTo>
                <a:lnTo>
                  <a:pt x="2136702" y="773149"/>
                </a:lnTo>
                <a:lnTo>
                  <a:pt x="2089962" y="782764"/>
                </a:lnTo>
                <a:lnTo>
                  <a:pt x="2041283" y="786066"/>
                </a:lnTo>
                <a:lnTo>
                  <a:pt x="1540611" y="786066"/>
                </a:lnTo>
              </a:path>
            </a:pathLst>
          </a:custGeom>
          <a:ln w="25399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10027" y="7625892"/>
            <a:ext cx="306705" cy="318135"/>
          </a:xfrm>
          <a:custGeom>
            <a:avLst/>
            <a:gdLst/>
            <a:ahLst/>
            <a:cxnLst/>
            <a:rect l="l" t="t" r="r" b="b"/>
            <a:pathLst>
              <a:path w="306705" h="318134">
                <a:moveTo>
                  <a:pt x="306565" y="0"/>
                </a:moveTo>
                <a:lnTo>
                  <a:pt x="0" y="0"/>
                </a:lnTo>
                <a:lnTo>
                  <a:pt x="306565" y="317588"/>
                </a:lnTo>
                <a:lnTo>
                  <a:pt x="306565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10027" y="7625892"/>
            <a:ext cx="306705" cy="318135"/>
          </a:xfrm>
          <a:custGeom>
            <a:avLst/>
            <a:gdLst/>
            <a:ahLst/>
            <a:cxnLst/>
            <a:rect l="l" t="t" r="r" b="b"/>
            <a:pathLst>
              <a:path w="306705" h="318134">
                <a:moveTo>
                  <a:pt x="306565" y="0"/>
                </a:moveTo>
                <a:lnTo>
                  <a:pt x="306565" y="317588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486115" y="6935990"/>
            <a:ext cx="19812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根据设备寿命和使用时间 预测剩余寿命和检修时间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59853" y="8040103"/>
            <a:ext cx="6630619" cy="15003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49552" y="1526032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72018" y="1556905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34299" y="2145309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532228" y="1778419"/>
            <a:ext cx="108267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用户管理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12073" y="1484350"/>
            <a:ext cx="19151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USER</a:t>
            </a:r>
            <a:r>
              <a:rPr sz="1600" spc="-8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114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MANAGEMENT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120937" y="3288792"/>
            <a:ext cx="2552700" cy="789940"/>
          </a:xfrm>
          <a:custGeom>
            <a:avLst/>
            <a:gdLst/>
            <a:ahLst/>
            <a:cxnLst/>
            <a:rect l="l" t="t" r="r" b="b"/>
            <a:pathLst>
              <a:path w="2552700" h="789939">
                <a:moveTo>
                  <a:pt x="2120366" y="0"/>
                </a:moveTo>
                <a:lnTo>
                  <a:pt x="432003" y="0"/>
                </a:lnTo>
                <a:lnTo>
                  <a:pt x="381804" y="2668"/>
                </a:lnTo>
                <a:lnTo>
                  <a:pt x="333258" y="10474"/>
                </a:lnTo>
                <a:lnTo>
                  <a:pt x="286697" y="23113"/>
                </a:lnTo>
                <a:lnTo>
                  <a:pt x="242449" y="40285"/>
                </a:lnTo>
                <a:lnTo>
                  <a:pt x="200847" y="61687"/>
                </a:lnTo>
                <a:lnTo>
                  <a:pt x="162220" y="87016"/>
                </a:lnTo>
                <a:lnTo>
                  <a:pt x="126899" y="115971"/>
                </a:lnTo>
                <a:lnTo>
                  <a:pt x="95216" y="148250"/>
                </a:lnTo>
                <a:lnTo>
                  <a:pt x="67499" y="183549"/>
                </a:lnTo>
                <a:lnTo>
                  <a:pt x="44081" y="221568"/>
                </a:lnTo>
                <a:lnTo>
                  <a:pt x="25291" y="262004"/>
                </a:lnTo>
                <a:lnTo>
                  <a:pt x="11461" y="304555"/>
                </a:lnTo>
                <a:lnTo>
                  <a:pt x="2920" y="348918"/>
                </a:lnTo>
                <a:lnTo>
                  <a:pt x="0" y="394792"/>
                </a:lnTo>
                <a:lnTo>
                  <a:pt x="2920" y="440665"/>
                </a:lnTo>
                <a:lnTo>
                  <a:pt x="11461" y="485029"/>
                </a:lnTo>
                <a:lnTo>
                  <a:pt x="25291" y="527579"/>
                </a:lnTo>
                <a:lnTo>
                  <a:pt x="44081" y="568015"/>
                </a:lnTo>
                <a:lnTo>
                  <a:pt x="67499" y="606034"/>
                </a:lnTo>
                <a:lnTo>
                  <a:pt x="95216" y="641334"/>
                </a:lnTo>
                <a:lnTo>
                  <a:pt x="126899" y="673612"/>
                </a:lnTo>
                <a:lnTo>
                  <a:pt x="162220" y="702567"/>
                </a:lnTo>
                <a:lnTo>
                  <a:pt x="200847" y="727897"/>
                </a:lnTo>
                <a:lnTo>
                  <a:pt x="242449" y="749298"/>
                </a:lnTo>
                <a:lnTo>
                  <a:pt x="286697" y="766470"/>
                </a:lnTo>
                <a:lnTo>
                  <a:pt x="333258" y="779110"/>
                </a:lnTo>
                <a:lnTo>
                  <a:pt x="381804" y="786915"/>
                </a:lnTo>
                <a:lnTo>
                  <a:pt x="432003" y="789584"/>
                </a:lnTo>
                <a:lnTo>
                  <a:pt x="2120366" y="789584"/>
                </a:lnTo>
                <a:lnTo>
                  <a:pt x="2170565" y="786915"/>
                </a:lnTo>
                <a:lnTo>
                  <a:pt x="2219110" y="779110"/>
                </a:lnTo>
                <a:lnTo>
                  <a:pt x="2265672" y="766470"/>
                </a:lnTo>
                <a:lnTo>
                  <a:pt x="2309920" y="749298"/>
                </a:lnTo>
                <a:lnTo>
                  <a:pt x="2351522" y="727897"/>
                </a:lnTo>
                <a:lnTo>
                  <a:pt x="2390149" y="702567"/>
                </a:lnTo>
                <a:lnTo>
                  <a:pt x="2425469" y="673612"/>
                </a:lnTo>
                <a:lnTo>
                  <a:pt x="2457153" y="641334"/>
                </a:lnTo>
                <a:lnTo>
                  <a:pt x="2484869" y="606034"/>
                </a:lnTo>
                <a:lnTo>
                  <a:pt x="2508288" y="568015"/>
                </a:lnTo>
                <a:lnTo>
                  <a:pt x="2527078" y="527579"/>
                </a:lnTo>
                <a:lnTo>
                  <a:pt x="2540908" y="485029"/>
                </a:lnTo>
                <a:lnTo>
                  <a:pt x="2549449" y="440665"/>
                </a:lnTo>
                <a:lnTo>
                  <a:pt x="2552369" y="394792"/>
                </a:lnTo>
                <a:lnTo>
                  <a:pt x="2549449" y="348918"/>
                </a:lnTo>
                <a:lnTo>
                  <a:pt x="2540908" y="304555"/>
                </a:lnTo>
                <a:lnTo>
                  <a:pt x="2527078" y="262004"/>
                </a:lnTo>
                <a:lnTo>
                  <a:pt x="2508288" y="221568"/>
                </a:lnTo>
                <a:lnTo>
                  <a:pt x="2484869" y="183549"/>
                </a:lnTo>
                <a:lnTo>
                  <a:pt x="2457153" y="148250"/>
                </a:lnTo>
                <a:lnTo>
                  <a:pt x="2425469" y="115971"/>
                </a:lnTo>
                <a:lnTo>
                  <a:pt x="2390149" y="87016"/>
                </a:lnTo>
                <a:lnTo>
                  <a:pt x="2351522" y="61687"/>
                </a:lnTo>
                <a:lnTo>
                  <a:pt x="2309920" y="40285"/>
                </a:lnTo>
                <a:lnTo>
                  <a:pt x="2265672" y="23113"/>
                </a:lnTo>
                <a:lnTo>
                  <a:pt x="2219110" y="10474"/>
                </a:lnTo>
                <a:lnTo>
                  <a:pt x="2170565" y="2668"/>
                </a:lnTo>
                <a:lnTo>
                  <a:pt x="2120366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20937" y="3288792"/>
            <a:ext cx="2552700" cy="789940"/>
          </a:xfrm>
          <a:custGeom>
            <a:avLst/>
            <a:gdLst/>
            <a:ahLst/>
            <a:cxnLst/>
            <a:rect l="l" t="t" r="r" b="b"/>
            <a:pathLst>
              <a:path w="2552700" h="789939">
                <a:moveTo>
                  <a:pt x="1329436" y="789584"/>
                </a:moveTo>
                <a:lnTo>
                  <a:pt x="432003" y="789584"/>
                </a:lnTo>
                <a:lnTo>
                  <a:pt x="381804" y="786915"/>
                </a:lnTo>
                <a:lnTo>
                  <a:pt x="333258" y="779110"/>
                </a:lnTo>
                <a:lnTo>
                  <a:pt x="286697" y="766470"/>
                </a:lnTo>
                <a:lnTo>
                  <a:pt x="242449" y="749298"/>
                </a:lnTo>
                <a:lnTo>
                  <a:pt x="200847" y="727897"/>
                </a:lnTo>
                <a:lnTo>
                  <a:pt x="162220" y="702567"/>
                </a:lnTo>
                <a:lnTo>
                  <a:pt x="126899" y="673612"/>
                </a:lnTo>
                <a:lnTo>
                  <a:pt x="95216" y="641334"/>
                </a:lnTo>
                <a:lnTo>
                  <a:pt x="67499" y="606034"/>
                </a:lnTo>
                <a:lnTo>
                  <a:pt x="44081" y="568015"/>
                </a:lnTo>
                <a:lnTo>
                  <a:pt x="25291" y="527579"/>
                </a:lnTo>
                <a:lnTo>
                  <a:pt x="11461" y="485029"/>
                </a:lnTo>
                <a:lnTo>
                  <a:pt x="2920" y="440665"/>
                </a:lnTo>
                <a:lnTo>
                  <a:pt x="0" y="394792"/>
                </a:lnTo>
                <a:lnTo>
                  <a:pt x="2920" y="348918"/>
                </a:lnTo>
                <a:lnTo>
                  <a:pt x="11461" y="304555"/>
                </a:lnTo>
                <a:lnTo>
                  <a:pt x="25291" y="262004"/>
                </a:lnTo>
                <a:lnTo>
                  <a:pt x="44081" y="221568"/>
                </a:lnTo>
                <a:lnTo>
                  <a:pt x="67499" y="183549"/>
                </a:lnTo>
                <a:lnTo>
                  <a:pt x="95216" y="148250"/>
                </a:lnTo>
                <a:lnTo>
                  <a:pt x="126899" y="115971"/>
                </a:lnTo>
                <a:lnTo>
                  <a:pt x="162220" y="87016"/>
                </a:lnTo>
                <a:lnTo>
                  <a:pt x="200847" y="61687"/>
                </a:lnTo>
                <a:lnTo>
                  <a:pt x="242449" y="40285"/>
                </a:lnTo>
                <a:lnTo>
                  <a:pt x="286697" y="23113"/>
                </a:lnTo>
                <a:lnTo>
                  <a:pt x="333258" y="10474"/>
                </a:lnTo>
                <a:lnTo>
                  <a:pt x="381804" y="2668"/>
                </a:lnTo>
                <a:lnTo>
                  <a:pt x="432003" y="0"/>
                </a:lnTo>
                <a:lnTo>
                  <a:pt x="2120366" y="0"/>
                </a:lnTo>
                <a:lnTo>
                  <a:pt x="2170565" y="2668"/>
                </a:lnTo>
                <a:lnTo>
                  <a:pt x="2219110" y="10474"/>
                </a:lnTo>
                <a:lnTo>
                  <a:pt x="2265672" y="23113"/>
                </a:lnTo>
                <a:lnTo>
                  <a:pt x="2309920" y="40285"/>
                </a:lnTo>
                <a:lnTo>
                  <a:pt x="2351522" y="61687"/>
                </a:lnTo>
                <a:lnTo>
                  <a:pt x="2390149" y="87016"/>
                </a:lnTo>
                <a:lnTo>
                  <a:pt x="2425469" y="115971"/>
                </a:lnTo>
                <a:lnTo>
                  <a:pt x="2457153" y="148250"/>
                </a:lnTo>
                <a:lnTo>
                  <a:pt x="2484869" y="183549"/>
                </a:lnTo>
                <a:lnTo>
                  <a:pt x="2508288" y="221568"/>
                </a:lnTo>
                <a:lnTo>
                  <a:pt x="2527078" y="262004"/>
                </a:lnTo>
                <a:lnTo>
                  <a:pt x="2540908" y="304555"/>
                </a:lnTo>
                <a:lnTo>
                  <a:pt x="2549449" y="348918"/>
                </a:lnTo>
                <a:lnTo>
                  <a:pt x="2552369" y="394792"/>
                </a:lnTo>
                <a:lnTo>
                  <a:pt x="2549449" y="440665"/>
                </a:lnTo>
                <a:lnTo>
                  <a:pt x="2540908" y="485029"/>
                </a:lnTo>
                <a:lnTo>
                  <a:pt x="2527078" y="527579"/>
                </a:lnTo>
                <a:lnTo>
                  <a:pt x="2508288" y="568015"/>
                </a:lnTo>
                <a:lnTo>
                  <a:pt x="2484869" y="606034"/>
                </a:lnTo>
                <a:lnTo>
                  <a:pt x="2457153" y="641334"/>
                </a:lnTo>
                <a:lnTo>
                  <a:pt x="2425469" y="673612"/>
                </a:lnTo>
                <a:lnTo>
                  <a:pt x="2390149" y="702567"/>
                </a:lnTo>
                <a:lnTo>
                  <a:pt x="2351522" y="727897"/>
                </a:lnTo>
                <a:lnTo>
                  <a:pt x="2309920" y="749298"/>
                </a:lnTo>
                <a:lnTo>
                  <a:pt x="2265672" y="766470"/>
                </a:lnTo>
                <a:lnTo>
                  <a:pt x="2219110" y="779110"/>
                </a:lnTo>
                <a:lnTo>
                  <a:pt x="2170565" y="786915"/>
                </a:lnTo>
                <a:lnTo>
                  <a:pt x="2120366" y="789584"/>
                </a:lnTo>
                <a:lnTo>
                  <a:pt x="1637550" y="789584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432643" y="4078376"/>
            <a:ext cx="326390" cy="332740"/>
          </a:xfrm>
          <a:custGeom>
            <a:avLst/>
            <a:gdLst/>
            <a:ahLst/>
            <a:cxnLst/>
            <a:rect l="l" t="t" r="r" b="b"/>
            <a:pathLst>
              <a:path w="326390" h="332739">
                <a:moveTo>
                  <a:pt x="325881" y="0"/>
                </a:moveTo>
                <a:lnTo>
                  <a:pt x="0" y="0"/>
                </a:lnTo>
                <a:lnTo>
                  <a:pt x="325881" y="332232"/>
                </a:lnTo>
                <a:lnTo>
                  <a:pt x="325881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432643" y="4078376"/>
            <a:ext cx="326390" cy="332740"/>
          </a:xfrm>
          <a:custGeom>
            <a:avLst/>
            <a:gdLst/>
            <a:ahLst/>
            <a:cxnLst/>
            <a:rect l="l" t="t" r="r" b="b"/>
            <a:pathLst>
              <a:path w="326390" h="332739">
                <a:moveTo>
                  <a:pt x="325881" y="0"/>
                </a:moveTo>
                <a:lnTo>
                  <a:pt x="325881" y="332232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281606" y="2624404"/>
            <a:ext cx="1002030" cy="382905"/>
          </a:xfrm>
          <a:prstGeom prst="rect">
            <a:avLst/>
          </a:prstGeom>
          <a:solidFill>
            <a:srgbClr val="3893CE"/>
          </a:solidFill>
        </p:spPr>
        <p:txBody>
          <a:bodyPr vert="horz" wrap="square" lIns="0" tIns="83185" rIns="0" bIns="0" rtlCol="0">
            <a:spAutoFit/>
          </a:bodyPr>
          <a:lstStyle/>
          <a:p>
            <a:pPr marL="126365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用户管理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128254" y="2624404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5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9469564" y="3377819"/>
            <a:ext cx="180340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管理员可为系统管理用 户，并为用户设置角色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1337340" y="6712458"/>
            <a:ext cx="2454275" cy="937260"/>
          </a:xfrm>
          <a:custGeom>
            <a:avLst/>
            <a:gdLst/>
            <a:ahLst/>
            <a:cxnLst/>
            <a:rect l="l" t="t" r="r" b="b"/>
            <a:pathLst>
              <a:path w="2454275" h="937259">
                <a:moveTo>
                  <a:pt x="2021763" y="0"/>
                </a:moveTo>
                <a:lnTo>
                  <a:pt x="432003" y="0"/>
                </a:lnTo>
                <a:lnTo>
                  <a:pt x="385103" y="2547"/>
                </a:lnTo>
                <a:lnTo>
                  <a:pt x="339624" y="10009"/>
                </a:lnTo>
                <a:lnTo>
                  <a:pt x="295834" y="22118"/>
                </a:lnTo>
                <a:lnTo>
                  <a:pt x="254003" y="38604"/>
                </a:lnTo>
                <a:lnTo>
                  <a:pt x="214400" y="59199"/>
                </a:lnTo>
                <a:lnTo>
                  <a:pt x="177293" y="83635"/>
                </a:lnTo>
                <a:lnTo>
                  <a:pt x="142950" y="111641"/>
                </a:lnTo>
                <a:lnTo>
                  <a:pt x="111641" y="142950"/>
                </a:lnTo>
                <a:lnTo>
                  <a:pt x="83635" y="177293"/>
                </a:lnTo>
                <a:lnTo>
                  <a:pt x="59199" y="214400"/>
                </a:lnTo>
                <a:lnTo>
                  <a:pt x="38604" y="254003"/>
                </a:lnTo>
                <a:lnTo>
                  <a:pt x="22118" y="295834"/>
                </a:lnTo>
                <a:lnTo>
                  <a:pt x="10009" y="339624"/>
                </a:lnTo>
                <a:lnTo>
                  <a:pt x="2547" y="385103"/>
                </a:lnTo>
                <a:lnTo>
                  <a:pt x="0" y="432003"/>
                </a:lnTo>
                <a:lnTo>
                  <a:pt x="0" y="504761"/>
                </a:lnTo>
                <a:lnTo>
                  <a:pt x="2547" y="551661"/>
                </a:lnTo>
                <a:lnTo>
                  <a:pt x="10009" y="597140"/>
                </a:lnTo>
                <a:lnTo>
                  <a:pt x="22118" y="640929"/>
                </a:lnTo>
                <a:lnTo>
                  <a:pt x="38604" y="682760"/>
                </a:lnTo>
                <a:lnTo>
                  <a:pt x="59199" y="722364"/>
                </a:lnTo>
                <a:lnTo>
                  <a:pt x="83635" y="759471"/>
                </a:lnTo>
                <a:lnTo>
                  <a:pt x="111641" y="793814"/>
                </a:lnTo>
                <a:lnTo>
                  <a:pt x="142950" y="825123"/>
                </a:lnTo>
                <a:lnTo>
                  <a:pt x="177293" y="853129"/>
                </a:lnTo>
                <a:lnTo>
                  <a:pt x="214400" y="877564"/>
                </a:lnTo>
                <a:lnTo>
                  <a:pt x="254003" y="898160"/>
                </a:lnTo>
                <a:lnTo>
                  <a:pt x="295834" y="914646"/>
                </a:lnTo>
                <a:lnTo>
                  <a:pt x="339624" y="926755"/>
                </a:lnTo>
                <a:lnTo>
                  <a:pt x="385103" y="934217"/>
                </a:lnTo>
                <a:lnTo>
                  <a:pt x="432003" y="936764"/>
                </a:lnTo>
                <a:lnTo>
                  <a:pt x="2021763" y="936764"/>
                </a:lnTo>
                <a:lnTo>
                  <a:pt x="2068663" y="934217"/>
                </a:lnTo>
                <a:lnTo>
                  <a:pt x="2114142" y="926755"/>
                </a:lnTo>
                <a:lnTo>
                  <a:pt x="2157930" y="914646"/>
                </a:lnTo>
                <a:lnTo>
                  <a:pt x="2199760" y="898160"/>
                </a:lnTo>
                <a:lnTo>
                  <a:pt x="2239363" y="877564"/>
                </a:lnTo>
                <a:lnTo>
                  <a:pt x="2276469" y="853129"/>
                </a:lnTo>
                <a:lnTo>
                  <a:pt x="2310810" y="825123"/>
                </a:lnTo>
                <a:lnTo>
                  <a:pt x="2342118" y="793814"/>
                </a:lnTo>
                <a:lnTo>
                  <a:pt x="2370123" y="759471"/>
                </a:lnTo>
                <a:lnTo>
                  <a:pt x="2394557" y="722364"/>
                </a:lnTo>
                <a:lnTo>
                  <a:pt x="2415151" y="682760"/>
                </a:lnTo>
                <a:lnTo>
                  <a:pt x="2431637" y="640929"/>
                </a:lnTo>
                <a:lnTo>
                  <a:pt x="2443745" y="597140"/>
                </a:lnTo>
                <a:lnTo>
                  <a:pt x="2451207" y="551661"/>
                </a:lnTo>
                <a:lnTo>
                  <a:pt x="2453754" y="504761"/>
                </a:lnTo>
                <a:lnTo>
                  <a:pt x="2453754" y="432003"/>
                </a:lnTo>
                <a:lnTo>
                  <a:pt x="2451207" y="385103"/>
                </a:lnTo>
                <a:lnTo>
                  <a:pt x="2443745" y="339624"/>
                </a:lnTo>
                <a:lnTo>
                  <a:pt x="2431637" y="295834"/>
                </a:lnTo>
                <a:lnTo>
                  <a:pt x="2415151" y="254003"/>
                </a:lnTo>
                <a:lnTo>
                  <a:pt x="2394557" y="214400"/>
                </a:lnTo>
                <a:lnTo>
                  <a:pt x="2370123" y="177293"/>
                </a:lnTo>
                <a:lnTo>
                  <a:pt x="2342118" y="142950"/>
                </a:lnTo>
                <a:lnTo>
                  <a:pt x="2310810" y="111641"/>
                </a:lnTo>
                <a:lnTo>
                  <a:pt x="2276469" y="83635"/>
                </a:lnTo>
                <a:lnTo>
                  <a:pt x="2239363" y="59199"/>
                </a:lnTo>
                <a:lnTo>
                  <a:pt x="2199760" y="38604"/>
                </a:lnTo>
                <a:lnTo>
                  <a:pt x="2157930" y="22118"/>
                </a:lnTo>
                <a:lnTo>
                  <a:pt x="2114142" y="10009"/>
                </a:lnTo>
                <a:lnTo>
                  <a:pt x="2068663" y="2547"/>
                </a:lnTo>
                <a:lnTo>
                  <a:pt x="2021763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337340" y="6712458"/>
            <a:ext cx="2454275" cy="937260"/>
          </a:xfrm>
          <a:custGeom>
            <a:avLst/>
            <a:gdLst/>
            <a:ahLst/>
            <a:cxnLst/>
            <a:rect l="l" t="t" r="r" b="b"/>
            <a:pathLst>
              <a:path w="2454275" h="937259">
                <a:moveTo>
                  <a:pt x="1278089" y="936764"/>
                </a:moveTo>
                <a:lnTo>
                  <a:pt x="432003" y="936764"/>
                </a:lnTo>
                <a:lnTo>
                  <a:pt x="385103" y="934217"/>
                </a:lnTo>
                <a:lnTo>
                  <a:pt x="339624" y="926755"/>
                </a:lnTo>
                <a:lnTo>
                  <a:pt x="295834" y="914646"/>
                </a:lnTo>
                <a:lnTo>
                  <a:pt x="254003" y="898160"/>
                </a:lnTo>
                <a:lnTo>
                  <a:pt x="214400" y="877564"/>
                </a:lnTo>
                <a:lnTo>
                  <a:pt x="177293" y="853129"/>
                </a:lnTo>
                <a:lnTo>
                  <a:pt x="142950" y="825123"/>
                </a:lnTo>
                <a:lnTo>
                  <a:pt x="111641" y="793814"/>
                </a:lnTo>
                <a:lnTo>
                  <a:pt x="83635" y="759471"/>
                </a:lnTo>
                <a:lnTo>
                  <a:pt x="59199" y="722364"/>
                </a:lnTo>
                <a:lnTo>
                  <a:pt x="38604" y="682760"/>
                </a:lnTo>
                <a:lnTo>
                  <a:pt x="22118" y="640929"/>
                </a:lnTo>
                <a:lnTo>
                  <a:pt x="10009" y="597140"/>
                </a:lnTo>
                <a:lnTo>
                  <a:pt x="2547" y="551661"/>
                </a:lnTo>
                <a:lnTo>
                  <a:pt x="0" y="504761"/>
                </a:lnTo>
                <a:lnTo>
                  <a:pt x="0" y="432003"/>
                </a:lnTo>
                <a:lnTo>
                  <a:pt x="2547" y="385103"/>
                </a:lnTo>
                <a:lnTo>
                  <a:pt x="10009" y="339624"/>
                </a:lnTo>
                <a:lnTo>
                  <a:pt x="22118" y="295834"/>
                </a:lnTo>
                <a:lnTo>
                  <a:pt x="38604" y="254003"/>
                </a:lnTo>
                <a:lnTo>
                  <a:pt x="59199" y="214400"/>
                </a:lnTo>
                <a:lnTo>
                  <a:pt x="83635" y="177293"/>
                </a:lnTo>
                <a:lnTo>
                  <a:pt x="111641" y="142950"/>
                </a:lnTo>
                <a:lnTo>
                  <a:pt x="142950" y="111641"/>
                </a:lnTo>
                <a:lnTo>
                  <a:pt x="177293" y="83635"/>
                </a:lnTo>
                <a:lnTo>
                  <a:pt x="214400" y="59199"/>
                </a:lnTo>
                <a:lnTo>
                  <a:pt x="254003" y="38604"/>
                </a:lnTo>
                <a:lnTo>
                  <a:pt x="295834" y="22118"/>
                </a:lnTo>
                <a:lnTo>
                  <a:pt x="339624" y="10009"/>
                </a:lnTo>
                <a:lnTo>
                  <a:pt x="385103" y="2547"/>
                </a:lnTo>
                <a:lnTo>
                  <a:pt x="432003" y="0"/>
                </a:lnTo>
                <a:lnTo>
                  <a:pt x="2021763" y="0"/>
                </a:lnTo>
                <a:lnTo>
                  <a:pt x="2068663" y="2547"/>
                </a:lnTo>
                <a:lnTo>
                  <a:pt x="2114142" y="10009"/>
                </a:lnTo>
                <a:lnTo>
                  <a:pt x="2157930" y="22118"/>
                </a:lnTo>
                <a:lnTo>
                  <a:pt x="2199760" y="38604"/>
                </a:lnTo>
                <a:lnTo>
                  <a:pt x="2239363" y="59199"/>
                </a:lnTo>
                <a:lnTo>
                  <a:pt x="2276469" y="83635"/>
                </a:lnTo>
                <a:lnTo>
                  <a:pt x="2310810" y="111641"/>
                </a:lnTo>
                <a:lnTo>
                  <a:pt x="2342118" y="142950"/>
                </a:lnTo>
                <a:lnTo>
                  <a:pt x="2370123" y="177293"/>
                </a:lnTo>
                <a:lnTo>
                  <a:pt x="2394557" y="214400"/>
                </a:lnTo>
                <a:lnTo>
                  <a:pt x="2415151" y="254003"/>
                </a:lnTo>
                <a:lnTo>
                  <a:pt x="2431637" y="295834"/>
                </a:lnTo>
                <a:lnTo>
                  <a:pt x="2443745" y="339624"/>
                </a:lnTo>
                <a:lnTo>
                  <a:pt x="2451207" y="385103"/>
                </a:lnTo>
                <a:lnTo>
                  <a:pt x="2453754" y="432003"/>
                </a:lnTo>
                <a:lnTo>
                  <a:pt x="2453754" y="504761"/>
                </a:lnTo>
                <a:lnTo>
                  <a:pt x="2451207" y="551661"/>
                </a:lnTo>
                <a:lnTo>
                  <a:pt x="2443745" y="597140"/>
                </a:lnTo>
                <a:lnTo>
                  <a:pt x="2431637" y="640929"/>
                </a:lnTo>
                <a:lnTo>
                  <a:pt x="2415151" y="682760"/>
                </a:lnTo>
                <a:lnTo>
                  <a:pt x="2394557" y="722364"/>
                </a:lnTo>
                <a:lnTo>
                  <a:pt x="2370123" y="759471"/>
                </a:lnTo>
                <a:lnTo>
                  <a:pt x="2342118" y="793814"/>
                </a:lnTo>
                <a:lnTo>
                  <a:pt x="2310810" y="825123"/>
                </a:lnTo>
                <a:lnTo>
                  <a:pt x="2276469" y="853129"/>
                </a:lnTo>
                <a:lnTo>
                  <a:pt x="2239363" y="877564"/>
                </a:lnTo>
                <a:lnTo>
                  <a:pt x="2199760" y="898160"/>
                </a:lnTo>
                <a:lnTo>
                  <a:pt x="2157930" y="914646"/>
                </a:lnTo>
                <a:lnTo>
                  <a:pt x="2114142" y="926755"/>
                </a:lnTo>
                <a:lnTo>
                  <a:pt x="2068663" y="934217"/>
                </a:lnTo>
                <a:lnTo>
                  <a:pt x="2021763" y="936764"/>
                </a:lnTo>
                <a:lnTo>
                  <a:pt x="1574279" y="936764"/>
                </a:lnTo>
              </a:path>
            </a:pathLst>
          </a:custGeom>
          <a:ln w="25399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598324" y="7649984"/>
            <a:ext cx="313690" cy="379095"/>
          </a:xfrm>
          <a:custGeom>
            <a:avLst/>
            <a:gdLst/>
            <a:ahLst/>
            <a:cxnLst/>
            <a:rect l="l" t="t" r="r" b="b"/>
            <a:pathLst>
              <a:path w="313690" h="379095">
                <a:moveTo>
                  <a:pt x="313258" y="0"/>
                </a:moveTo>
                <a:lnTo>
                  <a:pt x="0" y="0"/>
                </a:lnTo>
                <a:lnTo>
                  <a:pt x="313258" y="378472"/>
                </a:lnTo>
                <a:lnTo>
                  <a:pt x="313258" y="0"/>
                </a:lnTo>
                <a:close/>
              </a:path>
            </a:pathLst>
          </a:custGeom>
          <a:solidFill>
            <a:srgbClr val="EAF5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598324" y="7649984"/>
            <a:ext cx="313690" cy="379095"/>
          </a:xfrm>
          <a:custGeom>
            <a:avLst/>
            <a:gdLst/>
            <a:ahLst/>
            <a:cxnLst/>
            <a:rect l="l" t="t" r="r" b="b"/>
            <a:pathLst>
              <a:path w="313690" h="379095">
                <a:moveTo>
                  <a:pt x="313258" y="0"/>
                </a:moveTo>
                <a:lnTo>
                  <a:pt x="313258" y="378472"/>
                </a:lnTo>
                <a:lnTo>
                  <a:pt x="0" y="0"/>
                </a:lnTo>
              </a:path>
            </a:pathLst>
          </a:custGeom>
          <a:ln w="25400">
            <a:solidFill>
              <a:srgbClr val="7CCAE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281606" y="6653276"/>
            <a:ext cx="1002030" cy="382905"/>
          </a:xfrm>
          <a:custGeom>
            <a:avLst/>
            <a:gdLst/>
            <a:ahLst/>
            <a:cxnLst/>
            <a:rect l="l" t="t" r="r" b="b"/>
            <a:pathLst>
              <a:path w="1002029" h="382904">
                <a:moveTo>
                  <a:pt x="0" y="0"/>
                </a:moveTo>
                <a:lnTo>
                  <a:pt x="1001509" y="0"/>
                </a:lnTo>
                <a:lnTo>
                  <a:pt x="1001509" y="382587"/>
                </a:lnTo>
                <a:lnTo>
                  <a:pt x="0" y="382587"/>
                </a:lnTo>
                <a:lnTo>
                  <a:pt x="0" y="0"/>
                </a:lnTo>
                <a:close/>
              </a:path>
            </a:pathLst>
          </a:custGeom>
          <a:solidFill>
            <a:srgbClr val="3893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408327" y="6723634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角色管理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128254" y="6653276"/>
            <a:ext cx="98425" cy="382905"/>
          </a:xfrm>
          <a:custGeom>
            <a:avLst/>
            <a:gdLst/>
            <a:ahLst/>
            <a:cxnLst/>
            <a:rect l="l" t="t" r="r" b="b"/>
            <a:pathLst>
              <a:path w="98425" h="382904">
                <a:moveTo>
                  <a:pt x="98056" y="382587"/>
                </a:moveTo>
                <a:lnTo>
                  <a:pt x="0" y="382587"/>
                </a:lnTo>
                <a:lnTo>
                  <a:pt x="0" y="0"/>
                </a:lnTo>
                <a:lnTo>
                  <a:pt x="98056" y="0"/>
                </a:lnTo>
                <a:lnTo>
                  <a:pt x="98056" y="38258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1711457" y="6768845"/>
            <a:ext cx="180340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9000"/>
              </a:lnSpc>
              <a:spcBef>
                <a:spcPts val="100"/>
              </a:spcBef>
            </a:pPr>
            <a:r>
              <a:rPr sz="1400" dirty="0">
                <a:solidFill>
                  <a:srgbClr val="706F70"/>
                </a:solidFill>
                <a:latin typeface="微软雅黑" panose="020B0503020204020204" charset="-122"/>
                <a:cs typeface="微软雅黑" panose="020B0503020204020204" charset="-122"/>
              </a:rPr>
              <a:t>管理员可为系统创建角 色信息，并为角色设置 不同的权限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834274" y="4504779"/>
            <a:ext cx="6897166" cy="14798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911071" y="8153451"/>
            <a:ext cx="6820357" cy="16251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131238" y="1690634"/>
            <a:ext cx="242242" cy="2422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" y="0"/>
            <a:ext cx="15119972" cy="10259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5" y="0"/>
            <a:ext cx="15119350" cy="10261600"/>
          </a:xfrm>
          <a:custGeom>
            <a:avLst/>
            <a:gdLst/>
            <a:ahLst/>
            <a:cxnLst/>
            <a:rect l="l" t="t" r="r" b="b"/>
            <a:pathLst>
              <a:path w="15119350" h="10261600">
                <a:moveTo>
                  <a:pt x="15118969" y="0"/>
                </a:moveTo>
                <a:lnTo>
                  <a:pt x="18288" y="0"/>
                </a:lnTo>
                <a:lnTo>
                  <a:pt x="0" y="10261244"/>
                </a:lnTo>
                <a:lnTo>
                  <a:pt x="15118969" y="10258298"/>
                </a:lnTo>
                <a:lnTo>
                  <a:pt x="15118969" y="0"/>
                </a:lnTo>
                <a:close/>
              </a:path>
            </a:pathLst>
          </a:custGeom>
          <a:solidFill>
            <a:srgbClr val="1AAB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603105" cy="10260330"/>
          </a:xfrm>
          <a:custGeom>
            <a:avLst/>
            <a:gdLst/>
            <a:ahLst/>
            <a:cxnLst/>
            <a:rect l="l" t="t" r="r" b="b"/>
            <a:pathLst>
              <a:path w="9603105" h="10260330">
                <a:moveTo>
                  <a:pt x="9602671" y="0"/>
                </a:moveTo>
                <a:lnTo>
                  <a:pt x="0" y="0"/>
                </a:lnTo>
                <a:lnTo>
                  <a:pt x="977" y="10259936"/>
                </a:lnTo>
                <a:lnTo>
                  <a:pt x="9132074" y="10259936"/>
                </a:lnTo>
                <a:lnTo>
                  <a:pt x="6724992" y="5235371"/>
                </a:lnTo>
                <a:lnTo>
                  <a:pt x="9602671" y="0"/>
                </a:lnTo>
                <a:close/>
              </a:path>
            </a:pathLst>
          </a:custGeom>
          <a:solidFill>
            <a:srgbClr val="90D2F4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" y="0"/>
            <a:ext cx="10182860" cy="10260330"/>
          </a:xfrm>
          <a:custGeom>
            <a:avLst/>
            <a:gdLst/>
            <a:ahLst/>
            <a:cxnLst/>
            <a:rect l="l" t="t" r="r" b="b"/>
            <a:pathLst>
              <a:path w="10182860" h="10260330">
                <a:moveTo>
                  <a:pt x="10182797" y="0"/>
                </a:moveTo>
                <a:lnTo>
                  <a:pt x="0" y="0"/>
                </a:lnTo>
                <a:lnTo>
                  <a:pt x="51790" y="10259936"/>
                </a:lnTo>
                <a:lnTo>
                  <a:pt x="9683749" y="10259936"/>
                </a:lnTo>
                <a:lnTo>
                  <a:pt x="7131278" y="5235371"/>
                </a:lnTo>
                <a:lnTo>
                  <a:pt x="10182797" y="0"/>
                </a:lnTo>
                <a:close/>
              </a:path>
            </a:pathLst>
          </a:custGeom>
          <a:solidFill>
            <a:srgbClr val="036DB7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99370" y="5347826"/>
            <a:ext cx="5615940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spc="10" dirty="0">
                <a:solidFill>
                  <a:srgbClr val="EDEDEE"/>
                </a:solidFill>
                <a:latin typeface="微软雅黑" panose="020B0503020204020204" charset="-122"/>
                <a:cs typeface="微软雅黑" panose="020B0503020204020204" charset="-122"/>
              </a:rPr>
              <a:t>城市级低功耗广域物联网方案设计、规划、产品运维服务</a:t>
            </a:r>
            <a:endParaRPr sz="17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32151" y="4300385"/>
            <a:ext cx="7766304" cy="1005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62885" y="4261485"/>
            <a:ext cx="7334885" cy="8623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30" dirty="0"/>
              <a:t>城市级物联网解决方案</a:t>
            </a:r>
          </a:p>
        </p:txBody>
      </p:sp>
      <p:sp>
        <p:nvSpPr>
          <p:cNvPr id="10" name="object 10"/>
          <p:cNvSpPr/>
          <p:nvPr/>
        </p:nvSpPr>
        <p:spPr>
          <a:xfrm>
            <a:off x="2192401" y="1807959"/>
            <a:ext cx="3935729" cy="5480685"/>
          </a:xfrm>
          <a:custGeom>
            <a:avLst/>
            <a:gdLst/>
            <a:ahLst/>
            <a:cxnLst/>
            <a:rect l="l" t="t" r="r" b="b"/>
            <a:pathLst>
              <a:path w="3935729" h="5480684">
                <a:moveTo>
                  <a:pt x="3935374" y="1186903"/>
                </a:moveTo>
                <a:lnTo>
                  <a:pt x="3935374" y="0"/>
                </a:lnTo>
                <a:lnTo>
                  <a:pt x="0" y="0"/>
                </a:lnTo>
                <a:lnTo>
                  <a:pt x="0" y="5480227"/>
                </a:lnTo>
                <a:lnTo>
                  <a:pt x="3935374" y="5480227"/>
                </a:lnTo>
                <a:lnTo>
                  <a:pt x="3935374" y="4022864"/>
                </a:lnTo>
              </a:path>
            </a:pathLst>
          </a:custGeom>
          <a:ln w="25400">
            <a:solidFill>
              <a:srgbClr val="F7F7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20968" y="2878086"/>
            <a:ext cx="205104" cy="205104"/>
          </a:xfrm>
          <a:custGeom>
            <a:avLst/>
            <a:gdLst/>
            <a:ahLst/>
            <a:cxnLst/>
            <a:rect l="l" t="t" r="r" b="b"/>
            <a:pathLst>
              <a:path w="205104" h="205105">
                <a:moveTo>
                  <a:pt x="102425" y="0"/>
                </a:moveTo>
                <a:lnTo>
                  <a:pt x="0" y="102425"/>
                </a:lnTo>
                <a:lnTo>
                  <a:pt x="102425" y="204838"/>
                </a:lnTo>
                <a:lnTo>
                  <a:pt x="204838" y="102425"/>
                </a:lnTo>
                <a:lnTo>
                  <a:pt x="10242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20968" y="5752922"/>
            <a:ext cx="205104" cy="205104"/>
          </a:xfrm>
          <a:custGeom>
            <a:avLst/>
            <a:gdLst/>
            <a:ahLst/>
            <a:cxnLst/>
            <a:rect l="l" t="t" r="r" b="b"/>
            <a:pathLst>
              <a:path w="205104" h="205104">
                <a:moveTo>
                  <a:pt x="102425" y="0"/>
                </a:moveTo>
                <a:lnTo>
                  <a:pt x="0" y="102438"/>
                </a:lnTo>
                <a:lnTo>
                  <a:pt x="102425" y="204863"/>
                </a:lnTo>
                <a:lnTo>
                  <a:pt x="204838" y="102438"/>
                </a:lnTo>
                <a:lnTo>
                  <a:pt x="102425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0255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728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5004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72934" y="1729626"/>
            <a:ext cx="139573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800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电表远抄方案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790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49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7433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45946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903642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3626" y="2354097"/>
            <a:ext cx="6641960" cy="3838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30813" y="6882549"/>
            <a:ext cx="2311273" cy="1370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50384" y="8357385"/>
            <a:ext cx="2291702" cy="1545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6740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936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54186" y="6172352"/>
            <a:ext cx="6502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电表集抄系统主要通过无线数据采集和传输的方式，定期将各用户的用电量传输到抄表管理后台。从而实现轻松、精 准、无线数据传输、数据分析。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6740" y="7542415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居民用电远抄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6740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4936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86740" y="8126615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商业用电远抄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6740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4936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86740" y="8693873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工业用电远抄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3842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电表远抄应用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6360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61985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84464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46732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544661" y="1729626"/>
            <a:ext cx="139573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800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水表远抄方案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24532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058467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35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35" y="0"/>
                </a:lnTo>
                <a:lnTo>
                  <a:pt x="2330335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26691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058467" y="7542415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居民用水远抄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058467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35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35" y="0"/>
                </a:lnTo>
                <a:lnTo>
                  <a:pt x="2330335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26691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058467" y="8126615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商业用水远抄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058467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35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35" y="0"/>
                </a:lnTo>
                <a:lnTo>
                  <a:pt x="2330335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226691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058467" y="8693873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工业用水远抄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25930" y="6172352"/>
            <a:ext cx="6375400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信息化的水务采集系统，以互联网、物联网等技术手段为基础，将现场计量仪表和相关数据通过无线通讯的方式传 输到管理后台，方便、精准、快速获取数据、汇总分析，为管理及收费提供依据，有效减少人员成本，提高服务管 理效率。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02260">
              <a:lnSpc>
                <a:spcPct val="100000"/>
              </a:lnSpc>
              <a:spcBef>
                <a:spcPts val="1135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水表远抄应用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068094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70697" y="2253424"/>
            <a:ext cx="6438988" cy="38362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579274" y="8493449"/>
            <a:ext cx="2027783" cy="1281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579274" y="7006069"/>
            <a:ext cx="2027783" cy="13484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50038" y="1611465"/>
            <a:ext cx="289346" cy="2870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145462" y="1634845"/>
            <a:ext cx="247065" cy="2308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0249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721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4997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72908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室内人员定位方案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779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49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7421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45946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903515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6727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4942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42392" y="7542415"/>
            <a:ext cx="15595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建筑工地人员定位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6727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942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42392" y="8126615"/>
            <a:ext cx="15595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煤矿人员定位监测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86727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4942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42392" y="8693873"/>
            <a:ext cx="12547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特种人员监测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3842" y="7002424"/>
            <a:ext cx="2038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室内定位（BLE4.0）应用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96354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061985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33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33" y="568845"/>
                </a:lnTo>
                <a:lnTo>
                  <a:pt x="403853" y="566940"/>
                </a:lnTo>
                <a:lnTo>
                  <a:pt x="409097" y="561744"/>
                </a:lnTo>
                <a:lnTo>
                  <a:pt x="412633" y="554042"/>
                </a:lnTo>
                <a:lnTo>
                  <a:pt x="413931" y="544614"/>
                </a:lnTo>
                <a:lnTo>
                  <a:pt x="413931" y="24231"/>
                </a:lnTo>
                <a:lnTo>
                  <a:pt x="412633" y="14798"/>
                </a:lnTo>
                <a:lnTo>
                  <a:pt x="409097" y="7096"/>
                </a:lnTo>
                <a:lnTo>
                  <a:pt x="403853" y="1903"/>
                </a:lnTo>
                <a:lnTo>
                  <a:pt x="397433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84464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60" y="485482"/>
                </a:moveTo>
                <a:lnTo>
                  <a:pt x="367805" y="493889"/>
                </a:lnTo>
                <a:lnTo>
                  <a:pt x="364658" y="500756"/>
                </a:lnTo>
                <a:lnTo>
                  <a:pt x="359991" y="505387"/>
                </a:lnTo>
                <a:lnTo>
                  <a:pt x="354279" y="507085"/>
                </a:lnTo>
                <a:lnTo>
                  <a:pt x="14681" y="507085"/>
                </a:lnTo>
                <a:lnTo>
                  <a:pt x="8968" y="505387"/>
                </a:lnTo>
                <a:lnTo>
                  <a:pt x="4302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2" y="6330"/>
                </a:lnTo>
                <a:lnTo>
                  <a:pt x="8968" y="1698"/>
                </a:lnTo>
                <a:lnTo>
                  <a:pt x="14681" y="0"/>
                </a:lnTo>
                <a:lnTo>
                  <a:pt x="354279" y="0"/>
                </a:lnTo>
                <a:lnTo>
                  <a:pt x="359991" y="1698"/>
                </a:lnTo>
                <a:lnTo>
                  <a:pt x="364658" y="6330"/>
                </a:lnTo>
                <a:lnTo>
                  <a:pt x="367805" y="13201"/>
                </a:lnTo>
                <a:lnTo>
                  <a:pt x="368960" y="21615"/>
                </a:lnTo>
                <a:lnTo>
                  <a:pt x="368960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46745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31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544623" y="1729626"/>
            <a:ext cx="230060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25"/>
              </a:spcBef>
            </a:pPr>
            <a:r>
              <a:rPr sz="1600" spc="-25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GIS/</a:t>
            </a:r>
            <a:r>
              <a:rPr sz="1600" spc="-45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北斗定位追踪方案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24519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058480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84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84" y="0"/>
                </a:lnTo>
                <a:lnTo>
                  <a:pt x="2330284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26691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025930" y="6375552"/>
            <a:ext cx="64020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利用GIS、物联网等技术手段，对车辆进行</a:t>
            </a:r>
            <a:r>
              <a:rPr sz="1000" spc="-4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位置</a:t>
            </a:r>
            <a:r>
              <a:rPr sz="1000" spc="-45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和线路的管理，杜绝车辆使用漏洞，提升追踪、救援、管控效果。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14131" y="7542415"/>
            <a:ext cx="12547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物流车辆管理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058480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84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84" y="0"/>
                </a:lnTo>
                <a:lnTo>
                  <a:pt x="2330284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26691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314131" y="8126615"/>
            <a:ext cx="11023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私家车管理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058480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84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84" y="0"/>
                </a:lnTo>
                <a:lnTo>
                  <a:pt x="2330284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26691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04" y="284653"/>
                </a:lnTo>
                <a:lnTo>
                  <a:pt x="232289" y="263919"/>
                </a:lnTo>
                <a:lnTo>
                  <a:pt x="263899" y="232303"/>
                </a:lnTo>
                <a:lnTo>
                  <a:pt x="284629" y="192211"/>
                </a:lnTo>
                <a:lnTo>
                  <a:pt x="292074" y="146049"/>
                </a:lnTo>
                <a:lnTo>
                  <a:pt x="284629" y="99878"/>
                </a:lnTo>
                <a:lnTo>
                  <a:pt x="263899" y="59785"/>
                </a:lnTo>
                <a:lnTo>
                  <a:pt x="232289" y="28172"/>
                </a:lnTo>
                <a:lnTo>
                  <a:pt x="192204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314131" y="8693873"/>
            <a:ext cx="11023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电动车管理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058480" y="9159506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84" y="400050"/>
                </a:moveTo>
                <a:lnTo>
                  <a:pt x="0" y="400050"/>
                </a:lnTo>
                <a:lnTo>
                  <a:pt x="0" y="0"/>
                </a:lnTo>
                <a:lnTo>
                  <a:pt x="2330284" y="0"/>
                </a:lnTo>
                <a:lnTo>
                  <a:pt x="2330284" y="40005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226691" y="9213477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50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100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50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314131" y="9253386"/>
            <a:ext cx="11023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4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公交车管理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15591" y="7002424"/>
            <a:ext cx="183451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GIS/北斗定位追踪应用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068094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95800" y="6946062"/>
            <a:ext cx="2540000" cy="1413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64050" y="8610575"/>
            <a:ext cx="2578087" cy="14224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7530" y="2202637"/>
            <a:ext cx="6431074" cy="4591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843964" y="2139137"/>
            <a:ext cx="6905256" cy="41714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041619" y="6937350"/>
            <a:ext cx="2565400" cy="14223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067019" y="8489577"/>
            <a:ext cx="2540000" cy="1574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26404" y="1593356"/>
            <a:ext cx="336624" cy="3366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153362" y="1616391"/>
            <a:ext cx="251867" cy="251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5997" y="6261252"/>
            <a:ext cx="637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面向城市停车运维管理和车主服务，实现了停车位数据采集、状态监控、停车位查找、在线注册、充值及缴费、执 行监管等多项创新功能，对停车行为实时监控。增强了城市停车资源的高校管理。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0236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2709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4985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72908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智慧停车方案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2779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4937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7421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45933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903515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6714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4942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42392" y="7542415"/>
            <a:ext cx="14071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小区停车位管理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86714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4942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2392" y="8126615"/>
            <a:ext cx="14071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路边停车位管理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86714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4942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42392" y="8693873"/>
            <a:ext cx="11023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停车场管理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830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智慧停车应用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96341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61985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21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21" y="568845"/>
                </a:lnTo>
                <a:lnTo>
                  <a:pt x="403840" y="566940"/>
                </a:lnTo>
                <a:lnTo>
                  <a:pt x="409084" y="561744"/>
                </a:lnTo>
                <a:lnTo>
                  <a:pt x="412621" y="554042"/>
                </a:lnTo>
                <a:lnTo>
                  <a:pt x="413918" y="544614"/>
                </a:lnTo>
                <a:lnTo>
                  <a:pt x="413918" y="24231"/>
                </a:lnTo>
                <a:lnTo>
                  <a:pt x="412621" y="14798"/>
                </a:lnTo>
                <a:lnTo>
                  <a:pt x="409084" y="7096"/>
                </a:lnTo>
                <a:lnTo>
                  <a:pt x="403840" y="1903"/>
                </a:lnTo>
                <a:lnTo>
                  <a:pt x="39742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84464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47" y="485482"/>
                </a:moveTo>
                <a:lnTo>
                  <a:pt x="367793" y="493889"/>
                </a:lnTo>
                <a:lnTo>
                  <a:pt x="364645" y="500756"/>
                </a:lnTo>
                <a:lnTo>
                  <a:pt x="359978" y="505387"/>
                </a:lnTo>
                <a:lnTo>
                  <a:pt x="354266" y="507085"/>
                </a:lnTo>
                <a:lnTo>
                  <a:pt x="14681" y="507085"/>
                </a:lnTo>
                <a:lnTo>
                  <a:pt x="8968" y="505387"/>
                </a:lnTo>
                <a:lnTo>
                  <a:pt x="4302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2" y="6330"/>
                </a:lnTo>
                <a:lnTo>
                  <a:pt x="8968" y="1698"/>
                </a:lnTo>
                <a:lnTo>
                  <a:pt x="14681" y="0"/>
                </a:lnTo>
                <a:lnTo>
                  <a:pt x="354266" y="0"/>
                </a:lnTo>
                <a:lnTo>
                  <a:pt x="359978" y="1698"/>
                </a:lnTo>
                <a:lnTo>
                  <a:pt x="364645" y="6330"/>
                </a:lnTo>
                <a:lnTo>
                  <a:pt x="367793" y="13201"/>
                </a:lnTo>
                <a:lnTo>
                  <a:pt x="368947" y="21615"/>
                </a:lnTo>
                <a:lnTo>
                  <a:pt x="368947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46745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19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562568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智慧安防方案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24519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058480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26679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025917" y="6261252"/>
            <a:ext cx="637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智慧安防是以互联网、物联网和智能终端设备为基础，实现自动检测报警、联动反应，并与云平台相结合，实现全 部安防数据的互联共享和远程管理。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14131" y="7542415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红外报警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058480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26679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314131" y="8126615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门禁报警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058480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26679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04" y="284653"/>
                </a:lnTo>
                <a:lnTo>
                  <a:pt x="232289" y="263919"/>
                </a:lnTo>
                <a:lnTo>
                  <a:pt x="263899" y="232303"/>
                </a:lnTo>
                <a:lnTo>
                  <a:pt x="284629" y="192211"/>
                </a:lnTo>
                <a:lnTo>
                  <a:pt x="292074" y="146049"/>
                </a:lnTo>
                <a:lnTo>
                  <a:pt x="284629" y="99878"/>
                </a:lnTo>
                <a:lnTo>
                  <a:pt x="263899" y="59785"/>
                </a:lnTo>
                <a:lnTo>
                  <a:pt x="232289" y="28172"/>
                </a:lnTo>
                <a:lnTo>
                  <a:pt x="192204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314131" y="8693873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视频监控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058480" y="9159506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50"/>
                </a:moveTo>
                <a:lnTo>
                  <a:pt x="0" y="400050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5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226679" y="9213477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50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100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50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314131" y="9253386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4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周界报警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315579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智慧安防应用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068094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3448" y="2142287"/>
            <a:ext cx="6460876" cy="39953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489450" y="7116915"/>
            <a:ext cx="2552700" cy="12318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83100" y="8483573"/>
            <a:ext cx="2565400" cy="1397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933461" y="2254821"/>
            <a:ext cx="6389979" cy="3868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073356" y="6734150"/>
            <a:ext cx="2527299" cy="1523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060656" y="8387977"/>
            <a:ext cx="2552699" cy="165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44736" y="1599539"/>
            <a:ext cx="324236" cy="3242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120850" y="1619941"/>
            <a:ext cx="306108" cy="3061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90"/>
            <a:ext cx="15119985" cy="102536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5997" y="6261252"/>
            <a:ext cx="63976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利用可燃气探测器现场实时监测，远程监控系统24小时工作。当报警器周围环境中可燃气浓度达到响应浓度设定值 时，能发出声光及远程联网报警信息。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0255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2728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5004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72934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智慧消防方案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790" y="1435570"/>
            <a:ext cx="9753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49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7433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5946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903515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6740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4961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2392" y="7542415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烟雾报警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6740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4961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42392" y="8126615"/>
            <a:ext cx="12547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消防设施管理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6740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4961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42392" y="8693873"/>
            <a:ext cx="12547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消防门禁报警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86740" y="9153500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4961" y="920747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42392" y="9247384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4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联动报警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3842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智慧消防应用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96360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62011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21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21" y="568845"/>
                </a:lnTo>
                <a:lnTo>
                  <a:pt x="403840" y="566940"/>
                </a:lnTo>
                <a:lnTo>
                  <a:pt x="409084" y="561744"/>
                </a:lnTo>
                <a:lnTo>
                  <a:pt x="412621" y="554042"/>
                </a:lnTo>
                <a:lnTo>
                  <a:pt x="413918" y="544614"/>
                </a:lnTo>
                <a:lnTo>
                  <a:pt x="413918" y="24231"/>
                </a:lnTo>
                <a:lnTo>
                  <a:pt x="412621" y="14798"/>
                </a:lnTo>
                <a:lnTo>
                  <a:pt x="409084" y="7096"/>
                </a:lnTo>
                <a:lnTo>
                  <a:pt x="403840" y="1903"/>
                </a:lnTo>
                <a:lnTo>
                  <a:pt x="39742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84489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47" y="485482"/>
                </a:moveTo>
                <a:lnTo>
                  <a:pt x="367793" y="493889"/>
                </a:lnTo>
                <a:lnTo>
                  <a:pt x="364645" y="500756"/>
                </a:lnTo>
                <a:lnTo>
                  <a:pt x="359978" y="505387"/>
                </a:lnTo>
                <a:lnTo>
                  <a:pt x="354266" y="507085"/>
                </a:lnTo>
                <a:lnTo>
                  <a:pt x="14681" y="507085"/>
                </a:lnTo>
                <a:lnTo>
                  <a:pt x="8968" y="505387"/>
                </a:lnTo>
                <a:lnTo>
                  <a:pt x="4302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2" y="6330"/>
                </a:lnTo>
                <a:lnTo>
                  <a:pt x="8968" y="1698"/>
                </a:lnTo>
                <a:lnTo>
                  <a:pt x="14681" y="0"/>
                </a:lnTo>
                <a:lnTo>
                  <a:pt x="354266" y="0"/>
                </a:lnTo>
                <a:lnTo>
                  <a:pt x="359978" y="1698"/>
                </a:lnTo>
                <a:lnTo>
                  <a:pt x="364645" y="6330"/>
                </a:lnTo>
                <a:lnTo>
                  <a:pt x="367793" y="13201"/>
                </a:lnTo>
                <a:lnTo>
                  <a:pt x="368947" y="21615"/>
                </a:lnTo>
                <a:lnTo>
                  <a:pt x="368947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46758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19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562593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智慧环保方案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24493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058492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26691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025930" y="6261252"/>
            <a:ext cx="637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智慧环保是借助物联网技术，把感应器和装备嵌入到各种环境监控对象（物体）中，将环保领域物联网整合起来， 以便加精细和动态的方式实现环境管理和决策的智慧。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14131" y="7542415"/>
            <a:ext cx="1102995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PM2.5监测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058492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26691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8314131" y="8126615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甲醛检测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58492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226691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04" y="284653"/>
                </a:lnTo>
                <a:lnTo>
                  <a:pt x="232289" y="263919"/>
                </a:lnTo>
                <a:lnTo>
                  <a:pt x="263899" y="232303"/>
                </a:lnTo>
                <a:lnTo>
                  <a:pt x="284629" y="192211"/>
                </a:lnTo>
                <a:lnTo>
                  <a:pt x="292074" y="146049"/>
                </a:lnTo>
                <a:lnTo>
                  <a:pt x="284629" y="99878"/>
                </a:lnTo>
                <a:lnTo>
                  <a:pt x="263899" y="59785"/>
                </a:lnTo>
                <a:lnTo>
                  <a:pt x="232289" y="28172"/>
                </a:lnTo>
                <a:lnTo>
                  <a:pt x="192204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314131" y="8693873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水质监测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058492" y="9159506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50"/>
                </a:moveTo>
                <a:lnTo>
                  <a:pt x="0" y="400050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5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26691" y="9213477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50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100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50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314131" y="9253386"/>
            <a:ext cx="14071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4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智能垃圾箱监测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315591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智慧环保应用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068119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06831" y="2228926"/>
            <a:ext cx="6382114" cy="40483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5812" y="6734150"/>
            <a:ext cx="2540000" cy="16128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489462" y="8470887"/>
            <a:ext cx="2552700" cy="15747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046783" y="2175268"/>
            <a:ext cx="6589902" cy="4079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117806" y="6792315"/>
            <a:ext cx="2463863" cy="1519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117806" y="8425713"/>
            <a:ext cx="2463863" cy="15935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5122" y="1609560"/>
            <a:ext cx="304215" cy="3042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123263" y="1624633"/>
            <a:ext cx="302616" cy="3026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690"/>
            <a:ext cx="15119985" cy="10247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5997" y="6223152"/>
            <a:ext cx="637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能源管理系统，是将物联网、大数据与能源管理平台相结合，通过实时监控工厂和企事业单位的水、电、暖通等能 源使用量，通过分析模型，及时报警，降低能耗，提升能源有效利用率。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0249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2721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4997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72921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智慧能源方案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67102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市政管理方案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2785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9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7421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45946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903515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6727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955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42392" y="7542415"/>
            <a:ext cx="12547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工业用水监测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86727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4955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42392" y="8126615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照明监控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86727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4955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6727" y="9153500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4955" y="920747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42392" y="8693873"/>
            <a:ext cx="1102360" cy="767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 indent="-314960">
              <a:lnSpc>
                <a:spcPts val="1580"/>
              </a:lnSpc>
              <a:buClr>
                <a:srgbClr val="F7F7F7"/>
              </a:buClr>
              <a:buSzPct val="117000"/>
              <a:buAutoNum type="arabicPlain" startAt="3"/>
              <a:tabLst>
                <a:tab pos="327025" algn="l"/>
                <a:tab pos="327660" algn="l"/>
              </a:tabLst>
            </a:pP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变配电监测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7F7F7"/>
              </a:buClr>
              <a:buFont typeface="΢"/>
              <a:buAutoNum type="arabicPlain" startAt="3"/>
            </a:pPr>
            <a:endParaRPr sz="2300">
              <a:latin typeface="Times New Roman" panose="02020603050405020304"/>
              <a:cs typeface="Times New Roman" panose="02020603050405020304"/>
            </a:endParaRPr>
          </a:p>
          <a:p>
            <a:pPr marL="327025" indent="-314960">
              <a:lnSpc>
                <a:spcPct val="100000"/>
              </a:lnSpc>
              <a:buClr>
                <a:srgbClr val="F7F7F7"/>
              </a:buClr>
              <a:buSzPct val="117000"/>
              <a:buAutoNum type="arabicPlain" startAt="3"/>
              <a:tabLst>
                <a:tab pos="327025" algn="l"/>
                <a:tab pos="327660" algn="l"/>
              </a:tabLst>
            </a:pP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供暖监测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3842" y="7002424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能源应用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96354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61997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21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21" y="568845"/>
                </a:lnTo>
                <a:lnTo>
                  <a:pt x="403840" y="566940"/>
                </a:lnTo>
                <a:lnTo>
                  <a:pt x="409084" y="561744"/>
                </a:lnTo>
                <a:lnTo>
                  <a:pt x="412621" y="554042"/>
                </a:lnTo>
                <a:lnTo>
                  <a:pt x="413918" y="544614"/>
                </a:lnTo>
                <a:lnTo>
                  <a:pt x="413918" y="24231"/>
                </a:lnTo>
                <a:lnTo>
                  <a:pt x="412621" y="14798"/>
                </a:lnTo>
                <a:lnTo>
                  <a:pt x="409084" y="7096"/>
                </a:lnTo>
                <a:lnTo>
                  <a:pt x="403840" y="1903"/>
                </a:lnTo>
                <a:lnTo>
                  <a:pt x="39742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84477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47" y="485482"/>
                </a:moveTo>
                <a:lnTo>
                  <a:pt x="367793" y="493889"/>
                </a:lnTo>
                <a:lnTo>
                  <a:pt x="364645" y="500756"/>
                </a:lnTo>
                <a:lnTo>
                  <a:pt x="359978" y="505387"/>
                </a:lnTo>
                <a:lnTo>
                  <a:pt x="354266" y="507085"/>
                </a:lnTo>
                <a:lnTo>
                  <a:pt x="14681" y="507085"/>
                </a:lnTo>
                <a:lnTo>
                  <a:pt x="8968" y="505387"/>
                </a:lnTo>
                <a:lnTo>
                  <a:pt x="4302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2" y="6330"/>
                </a:lnTo>
                <a:lnTo>
                  <a:pt x="8968" y="1698"/>
                </a:lnTo>
                <a:lnTo>
                  <a:pt x="14681" y="0"/>
                </a:lnTo>
                <a:lnTo>
                  <a:pt x="354266" y="0"/>
                </a:lnTo>
                <a:lnTo>
                  <a:pt x="359978" y="1698"/>
                </a:lnTo>
                <a:lnTo>
                  <a:pt x="364645" y="6330"/>
                </a:lnTo>
                <a:lnTo>
                  <a:pt x="367793" y="13201"/>
                </a:lnTo>
                <a:lnTo>
                  <a:pt x="368947" y="21615"/>
                </a:lnTo>
                <a:lnTo>
                  <a:pt x="368947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46745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19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524493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058492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26691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025930" y="6223152"/>
            <a:ext cx="637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智慧环保是借助物联网技术，把感应器和装备嵌入到各种环境监控对象（物体）中，将环保领域物联网整合起来， 以便加精细和动态的方式实现环境管理和决策的智慧。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14131" y="7542415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井盖监测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058492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26691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314131" y="8126615"/>
            <a:ext cx="12547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城市管网监测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15591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市政建设应用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68106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4804" y="2192807"/>
            <a:ext cx="6428460" cy="39681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489462" y="6804000"/>
            <a:ext cx="2552700" cy="1549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76762" y="8469100"/>
            <a:ext cx="2552700" cy="1574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093633" y="2340025"/>
            <a:ext cx="6602323" cy="36128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054370" y="6791300"/>
            <a:ext cx="2527300" cy="1587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996699" y="8505798"/>
            <a:ext cx="2565399" cy="15113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2701" y="1608455"/>
            <a:ext cx="303950" cy="3090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126920" y="1631260"/>
            <a:ext cx="284087" cy="22727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5997" y="6146952"/>
            <a:ext cx="63754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智能家居是以住宅为平台，利用综合布线技术、网络通信技术、安全防范技术。自动控制技术、音视频技术将家具 生活有关的设施集成，构建高效的住宅设施与家庭日程事务的管理系统，提升家居安全性、便捷性、舒适性、艺术 系、并实现环保节能的居住环境。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0261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2734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5009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72934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智慧家居方案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2619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智慧园区方案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797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4937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7408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37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37" y="0"/>
                </a:lnTo>
                <a:lnTo>
                  <a:pt x="998537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5958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903515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6740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4968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6740" y="7542415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智能按键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6740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4968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86740" y="8126615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照明控制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6740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4968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86740" y="8693873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电动窗帘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86740" y="9153500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4968" y="920747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86740" y="9247384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4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家庭网关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3830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智能家居应用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96366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62011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21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21" y="568845"/>
                </a:lnTo>
                <a:lnTo>
                  <a:pt x="403840" y="566940"/>
                </a:lnTo>
                <a:lnTo>
                  <a:pt x="409084" y="561744"/>
                </a:lnTo>
                <a:lnTo>
                  <a:pt x="412621" y="554042"/>
                </a:lnTo>
                <a:lnTo>
                  <a:pt x="413918" y="544614"/>
                </a:lnTo>
                <a:lnTo>
                  <a:pt x="413918" y="24231"/>
                </a:lnTo>
                <a:lnTo>
                  <a:pt x="412621" y="14798"/>
                </a:lnTo>
                <a:lnTo>
                  <a:pt x="409084" y="7096"/>
                </a:lnTo>
                <a:lnTo>
                  <a:pt x="403840" y="1903"/>
                </a:lnTo>
                <a:lnTo>
                  <a:pt x="39742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84489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47" y="485482"/>
                </a:moveTo>
                <a:lnTo>
                  <a:pt x="367793" y="493889"/>
                </a:lnTo>
                <a:lnTo>
                  <a:pt x="364645" y="500756"/>
                </a:lnTo>
                <a:lnTo>
                  <a:pt x="359978" y="505387"/>
                </a:lnTo>
                <a:lnTo>
                  <a:pt x="354266" y="507085"/>
                </a:lnTo>
                <a:lnTo>
                  <a:pt x="14681" y="507085"/>
                </a:lnTo>
                <a:lnTo>
                  <a:pt x="8968" y="505387"/>
                </a:lnTo>
                <a:lnTo>
                  <a:pt x="4302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2" y="6330"/>
                </a:lnTo>
                <a:lnTo>
                  <a:pt x="8968" y="1698"/>
                </a:lnTo>
                <a:lnTo>
                  <a:pt x="14681" y="0"/>
                </a:lnTo>
                <a:lnTo>
                  <a:pt x="354266" y="0"/>
                </a:lnTo>
                <a:lnTo>
                  <a:pt x="359978" y="1698"/>
                </a:lnTo>
                <a:lnTo>
                  <a:pt x="364645" y="6330"/>
                </a:lnTo>
                <a:lnTo>
                  <a:pt x="367793" y="13201"/>
                </a:lnTo>
                <a:lnTo>
                  <a:pt x="368947" y="21615"/>
                </a:lnTo>
                <a:lnTo>
                  <a:pt x="368947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46770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19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524519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058505" y="7194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26691" y="7248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025917" y="6096152"/>
            <a:ext cx="6375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智慧园区综合管理系统，集成了智慧安防、消防、水电系统管理、电梯节能控制等功能。全方位实现园区的智能化 管理，为物业管理者提供高效、可靠。综合的管理手段。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14131" y="7288415"/>
            <a:ext cx="9499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327025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1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公共照明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058505" y="7778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26691" y="7832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058505" y="7872615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2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水电气远抄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058505" y="8399259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226691" y="8453234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50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100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50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058505" y="8493150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3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消防管理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058505" y="9007450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226691" y="906142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058505" y="9101334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4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安防管理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058505" y="9576130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27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272" y="0"/>
                </a:lnTo>
                <a:lnTo>
                  <a:pt x="233027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226691" y="9630108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50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100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50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058505" y="9670019"/>
            <a:ext cx="2330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970">
              <a:lnSpc>
                <a:spcPts val="1580"/>
              </a:lnSpc>
              <a:tabLst>
                <a:tab pos="582930" algn="l"/>
              </a:tabLst>
            </a:pPr>
            <a:r>
              <a:rPr sz="1400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5	</a:t>
            </a: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电梯节能管理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315579" y="6748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智慧园区应用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068119" y="6783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96366" y="2258301"/>
            <a:ext cx="6591058" cy="3827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489475" y="6913715"/>
            <a:ext cx="2552699" cy="15366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02175" y="8581998"/>
            <a:ext cx="2527299" cy="1295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003061" y="6730975"/>
            <a:ext cx="2552700" cy="1727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015063" y="8580324"/>
            <a:ext cx="2552700" cy="142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36128" y="2485809"/>
            <a:ext cx="6762470" cy="301205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68027" y="1634947"/>
            <a:ext cx="253420" cy="2534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116811" y="1581595"/>
            <a:ext cx="313828" cy="3138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5997" y="6146952"/>
            <a:ext cx="6248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智慧银行，是结合银行现有的网络环境，充分发挥物联网技术优势，为各网点的安防、节能、消防等提供高效可 行、系统化、智能化的综合解决方案。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0249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2721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4997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72921" y="1729626"/>
            <a:ext cx="1864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智慧银行方案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2619" y="1729626"/>
            <a:ext cx="2226310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智慧城市综合方案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785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49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7421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5946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903515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6727" y="74485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4955" y="7502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6727" y="8032725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4955" y="80867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6727" y="8600008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4955" y="865398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3"/>
                </a:lnTo>
                <a:lnTo>
                  <a:pt x="59790" y="28172"/>
                </a:lnTo>
                <a:lnTo>
                  <a:pt x="28176" y="59785"/>
                </a:lnTo>
                <a:lnTo>
                  <a:pt x="7444" y="99878"/>
                </a:lnTo>
                <a:lnTo>
                  <a:pt x="0" y="146049"/>
                </a:lnTo>
                <a:lnTo>
                  <a:pt x="7444" y="192211"/>
                </a:lnTo>
                <a:lnTo>
                  <a:pt x="28176" y="232303"/>
                </a:lnTo>
                <a:lnTo>
                  <a:pt x="59790" y="263919"/>
                </a:lnTo>
                <a:lnTo>
                  <a:pt x="99883" y="284653"/>
                </a:lnTo>
                <a:lnTo>
                  <a:pt x="146050" y="292099"/>
                </a:lnTo>
                <a:lnTo>
                  <a:pt x="192216" y="284653"/>
                </a:lnTo>
                <a:lnTo>
                  <a:pt x="232309" y="263919"/>
                </a:lnTo>
                <a:lnTo>
                  <a:pt x="263923" y="232303"/>
                </a:lnTo>
                <a:lnTo>
                  <a:pt x="284655" y="192211"/>
                </a:lnTo>
                <a:lnTo>
                  <a:pt x="292100" y="146049"/>
                </a:lnTo>
                <a:lnTo>
                  <a:pt x="284655" y="99878"/>
                </a:lnTo>
                <a:lnTo>
                  <a:pt x="263923" y="59785"/>
                </a:lnTo>
                <a:lnTo>
                  <a:pt x="232309" y="28172"/>
                </a:lnTo>
                <a:lnTo>
                  <a:pt x="192216" y="7443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6727" y="9153500"/>
            <a:ext cx="2330450" cy="400050"/>
          </a:xfrm>
          <a:custGeom>
            <a:avLst/>
            <a:gdLst/>
            <a:ahLst/>
            <a:cxnLst/>
            <a:rect l="l" t="t" r="r" b="b"/>
            <a:pathLst>
              <a:path w="2330450" h="400050">
                <a:moveTo>
                  <a:pt x="2330323" y="400049"/>
                </a:moveTo>
                <a:lnTo>
                  <a:pt x="0" y="400049"/>
                </a:lnTo>
                <a:lnTo>
                  <a:pt x="0" y="0"/>
                </a:lnTo>
                <a:lnTo>
                  <a:pt x="2330323" y="0"/>
                </a:lnTo>
                <a:lnTo>
                  <a:pt x="2330323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4955" y="920747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16" y="284655"/>
                </a:lnTo>
                <a:lnTo>
                  <a:pt x="232309" y="263923"/>
                </a:lnTo>
                <a:lnTo>
                  <a:pt x="263923" y="232309"/>
                </a:lnTo>
                <a:lnTo>
                  <a:pt x="284655" y="192216"/>
                </a:lnTo>
                <a:lnTo>
                  <a:pt x="292100" y="146049"/>
                </a:lnTo>
                <a:lnTo>
                  <a:pt x="284655" y="99883"/>
                </a:lnTo>
                <a:lnTo>
                  <a:pt x="263923" y="59790"/>
                </a:lnTo>
                <a:lnTo>
                  <a:pt x="232309" y="28176"/>
                </a:lnTo>
                <a:lnTo>
                  <a:pt x="192216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86727" y="7542415"/>
            <a:ext cx="2330450" cy="1918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2930" indent="-315595">
              <a:lnSpc>
                <a:spcPts val="1580"/>
              </a:lnSpc>
              <a:buClr>
                <a:srgbClr val="F7F7F7"/>
              </a:buClr>
              <a:buSzPct val="117000"/>
              <a:buAutoNum type="arabicPlain"/>
              <a:tabLst>
                <a:tab pos="582930" algn="l"/>
                <a:tab pos="583565" algn="l"/>
              </a:tabLst>
            </a:pP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用电量监测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7F7F7"/>
              </a:buClr>
              <a:buFont typeface="΢"/>
              <a:buAutoNum type="arabicPlain"/>
            </a:pP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L="582930" indent="-315595">
              <a:lnSpc>
                <a:spcPct val="100000"/>
              </a:lnSpc>
              <a:buClr>
                <a:srgbClr val="F7F7F7"/>
              </a:buClr>
              <a:buSzPct val="117000"/>
              <a:buAutoNum type="arabicPlain"/>
              <a:tabLst>
                <a:tab pos="582930" algn="l"/>
                <a:tab pos="583565" algn="l"/>
              </a:tabLst>
            </a:pP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烟感报警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7F7F7"/>
              </a:buClr>
              <a:buFont typeface="΢"/>
              <a:buAutoNum type="arabicPlain"/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582930" indent="-315595">
              <a:lnSpc>
                <a:spcPct val="100000"/>
              </a:lnSpc>
              <a:buClr>
                <a:srgbClr val="F7F7F7"/>
              </a:buClr>
              <a:buSzPct val="117000"/>
              <a:buAutoNum type="arabicPlain"/>
              <a:tabLst>
                <a:tab pos="582930" algn="l"/>
                <a:tab pos="583565" algn="l"/>
              </a:tabLst>
            </a:pP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门禁监测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7F7F7"/>
              </a:buClr>
              <a:buFont typeface="΢"/>
              <a:buAutoNum type="arabicPlain"/>
            </a:pPr>
            <a:endParaRPr sz="2300">
              <a:latin typeface="Times New Roman" panose="02020603050405020304"/>
              <a:cs typeface="Times New Roman" panose="02020603050405020304"/>
            </a:endParaRPr>
          </a:p>
          <a:p>
            <a:pPr marL="582930" indent="-315595">
              <a:lnSpc>
                <a:spcPct val="100000"/>
              </a:lnSpc>
              <a:buClr>
                <a:srgbClr val="F7F7F7"/>
              </a:buClr>
              <a:buSzPct val="117000"/>
              <a:buAutoNum type="arabicPlain"/>
              <a:tabLst>
                <a:tab pos="582930" algn="l"/>
                <a:tab pos="583565" algn="l"/>
              </a:tabLst>
            </a:pPr>
            <a:r>
              <a:rPr sz="12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空调监测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3842" y="7002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智慧银行应用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96354" y="7037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61997" y="1477238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20" h="568960">
                <a:moveTo>
                  <a:pt x="397421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21" y="568845"/>
                </a:lnTo>
                <a:lnTo>
                  <a:pt x="403840" y="566940"/>
                </a:lnTo>
                <a:lnTo>
                  <a:pt x="409084" y="561744"/>
                </a:lnTo>
                <a:lnTo>
                  <a:pt x="412621" y="554042"/>
                </a:lnTo>
                <a:lnTo>
                  <a:pt x="413918" y="544614"/>
                </a:lnTo>
                <a:lnTo>
                  <a:pt x="413918" y="24231"/>
                </a:lnTo>
                <a:lnTo>
                  <a:pt x="412621" y="14798"/>
                </a:lnTo>
                <a:lnTo>
                  <a:pt x="409084" y="7096"/>
                </a:lnTo>
                <a:lnTo>
                  <a:pt x="403840" y="1903"/>
                </a:lnTo>
                <a:lnTo>
                  <a:pt x="397421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84477" y="1508112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70" h="507364">
                <a:moveTo>
                  <a:pt x="368947" y="485482"/>
                </a:moveTo>
                <a:lnTo>
                  <a:pt x="367793" y="493889"/>
                </a:lnTo>
                <a:lnTo>
                  <a:pt x="364645" y="500756"/>
                </a:lnTo>
                <a:lnTo>
                  <a:pt x="359978" y="505387"/>
                </a:lnTo>
                <a:lnTo>
                  <a:pt x="354266" y="507085"/>
                </a:lnTo>
                <a:lnTo>
                  <a:pt x="14681" y="507085"/>
                </a:lnTo>
                <a:lnTo>
                  <a:pt x="8968" y="505387"/>
                </a:lnTo>
                <a:lnTo>
                  <a:pt x="4302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2" y="6330"/>
                </a:lnTo>
                <a:lnTo>
                  <a:pt x="8968" y="1698"/>
                </a:lnTo>
                <a:lnTo>
                  <a:pt x="14681" y="0"/>
                </a:lnTo>
                <a:lnTo>
                  <a:pt x="354266" y="0"/>
                </a:lnTo>
                <a:lnTo>
                  <a:pt x="359978" y="1698"/>
                </a:lnTo>
                <a:lnTo>
                  <a:pt x="364645" y="6330"/>
                </a:lnTo>
                <a:lnTo>
                  <a:pt x="367793" y="13201"/>
                </a:lnTo>
                <a:lnTo>
                  <a:pt x="368947" y="21615"/>
                </a:lnTo>
                <a:lnTo>
                  <a:pt x="368947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46745" y="2096516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19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524493" y="1435570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058492" y="7321525"/>
            <a:ext cx="2112645" cy="400050"/>
          </a:xfrm>
          <a:custGeom>
            <a:avLst/>
            <a:gdLst/>
            <a:ahLst/>
            <a:cxnLst/>
            <a:rect l="l" t="t" r="r" b="b"/>
            <a:pathLst>
              <a:path w="2112645" h="400050">
                <a:moveTo>
                  <a:pt x="211202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112022" y="0"/>
                </a:lnTo>
                <a:lnTo>
                  <a:pt x="211202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26691" y="7375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025930" y="5880252"/>
            <a:ext cx="63309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智慧城市整个网络的组件包括物联网终端模块、物联网基站、云平台和用户管理平台。利用</a:t>
            </a:r>
            <a:r>
              <a:rPr sz="1000" spc="-4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L</a:t>
            </a:r>
            <a:r>
              <a:rPr sz="10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ORA广覆盖、高灵敏 度、低功耗的突出优势，在环境监测、设备管理、物联管理、消防安全等多个领域打造网络性能卓越、运维成本 低、应用丰富的综合解决方案。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0287990" y="7321525"/>
            <a:ext cx="1680210" cy="400050"/>
          </a:xfrm>
          <a:custGeom>
            <a:avLst/>
            <a:gdLst/>
            <a:ahLst/>
            <a:cxnLst/>
            <a:rect l="l" t="t" r="r" b="b"/>
            <a:pathLst>
              <a:path w="1680209" h="400050">
                <a:moveTo>
                  <a:pt x="1680019" y="400049"/>
                </a:moveTo>
                <a:lnTo>
                  <a:pt x="0" y="400049"/>
                </a:lnTo>
                <a:lnTo>
                  <a:pt x="0" y="0"/>
                </a:lnTo>
                <a:lnTo>
                  <a:pt x="1680019" y="0"/>
                </a:lnTo>
                <a:lnTo>
                  <a:pt x="1680019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456189" y="73755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87990" y="7842225"/>
            <a:ext cx="1680210" cy="400050"/>
          </a:xfrm>
          <a:custGeom>
            <a:avLst/>
            <a:gdLst/>
            <a:ahLst/>
            <a:cxnLst/>
            <a:rect l="l" t="t" r="r" b="b"/>
            <a:pathLst>
              <a:path w="1680209" h="400050">
                <a:moveTo>
                  <a:pt x="1680019" y="400049"/>
                </a:moveTo>
                <a:lnTo>
                  <a:pt x="0" y="400049"/>
                </a:lnTo>
                <a:lnTo>
                  <a:pt x="0" y="0"/>
                </a:lnTo>
                <a:lnTo>
                  <a:pt x="1680019" y="0"/>
                </a:lnTo>
                <a:lnTo>
                  <a:pt x="1680019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456189" y="78962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58492" y="7842225"/>
            <a:ext cx="2112645" cy="400050"/>
          </a:xfrm>
          <a:custGeom>
            <a:avLst/>
            <a:gdLst/>
            <a:ahLst/>
            <a:cxnLst/>
            <a:rect l="l" t="t" r="r" b="b"/>
            <a:pathLst>
              <a:path w="2112645" h="400050">
                <a:moveTo>
                  <a:pt x="211202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112022" y="0"/>
                </a:lnTo>
                <a:lnTo>
                  <a:pt x="211202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26691" y="7896200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058492" y="8361159"/>
            <a:ext cx="2112645" cy="400050"/>
          </a:xfrm>
          <a:custGeom>
            <a:avLst/>
            <a:gdLst/>
            <a:ahLst/>
            <a:cxnLst/>
            <a:rect l="l" t="t" r="r" b="b"/>
            <a:pathLst>
              <a:path w="2112645" h="400050">
                <a:moveTo>
                  <a:pt x="211202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112022" y="0"/>
                </a:lnTo>
                <a:lnTo>
                  <a:pt x="211202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226691" y="8415134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50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100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50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058492" y="8880450"/>
            <a:ext cx="2112645" cy="400050"/>
          </a:xfrm>
          <a:custGeom>
            <a:avLst/>
            <a:gdLst/>
            <a:ahLst/>
            <a:cxnLst/>
            <a:rect l="l" t="t" r="r" b="b"/>
            <a:pathLst>
              <a:path w="2112645" h="400050">
                <a:moveTo>
                  <a:pt x="211202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112022" y="0"/>
                </a:lnTo>
                <a:lnTo>
                  <a:pt x="211202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226691" y="893442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49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099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49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58492" y="9398330"/>
            <a:ext cx="2112645" cy="400050"/>
          </a:xfrm>
          <a:custGeom>
            <a:avLst/>
            <a:gdLst/>
            <a:ahLst/>
            <a:cxnLst/>
            <a:rect l="l" t="t" r="r" b="b"/>
            <a:pathLst>
              <a:path w="2112645" h="400050">
                <a:moveTo>
                  <a:pt x="2112022" y="400049"/>
                </a:moveTo>
                <a:lnTo>
                  <a:pt x="0" y="400049"/>
                </a:lnTo>
                <a:lnTo>
                  <a:pt x="0" y="0"/>
                </a:lnTo>
                <a:lnTo>
                  <a:pt x="2112022" y="0"/>
                </a:lnTo>
                <a:lnTo>
                  <a:pt x="2112022" y="40004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226691" y="9452308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6050" y="0"/>
                </a:moveTo>
                <a:lnTo>
                  <a:pt x="99883" y="7444"/>
                </a:lnTo>
                <a:lnTo>
                  <a:pt x="59790" y="28176"/>
                </a:lnTo>
                <a:lnTo>
                  <a:pt x="28176" y="59790"/>
                </a:lnTo>
                <a:lnTo>
                  <a:pt x="7444" y="99883"/>
                </a:lnTo>
                <a:lnTo>
                  <a:pt x="0" y="146050"/>
                </a:lnTo>
                <a:lnTo>
                  <a:pt x="7444" y="192216"/>
                </a:lnTo>
                <a:lnTo>
                  <a:pt x="28176" y="232309"/>
                </a:lnTo>
                <a:lnTo>
                  <a:pt x="59790" y="263923"/>
                </a:lnTo>
                <a:lnTo>
                  <a:pt x="99883" y="284655"/>
                </a:lnTo>
                <a:lnTo>
                  <a:pt x="146050" y="292100"/>
                </a:lnTo>
                <a:lnTo>
                  <a:pt x="192204" y="284655"/>
                </a:lnTo>
                <a:lnTo>
                  <a:pt x="232289" y="263923"/>
                </a:lnTo>
                <a:lnTo>
                  <a:pt x="263899" y="232309"/>
                </a:lnTo>
                <a:lnTo>
                  <a:pt x="284629" y="192216"/>
                </a:lnTo>
                <a:lnTo>
                  <a:pt x="292074" y="146050"/>
                </a:lnTo>
                <a:lnTo>
                  <a:pt x="284629" y="99883"/>
                </a:lnTo>
                <a:lnTo>
                  <a:pt x="263899" y="59790"/>
                </a:lnTo>
                <a:lnTo>
                  <a:pt x="232289" y="28176"/>
                </a:lnTo>
                <a:lnTo>
                  <a:pt x="192204" y="7444"/>
                </a:lnTo>
                <a:lnTo>
                  <a:pt x="14605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8058492" y="7321525"/>
          <a:ext cx="3909059" cy="24768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2010"/>
                <a:gridCol w="117475"/>
                <a:gridCol w="477519"/>
                <a:gridCol w="1202055"/>
              </a:tblGrid>
              <a:tr h="400050"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640"/>
                        </a:spcBef>
                        <a:tabLst>
                          <a:tab pos="582930" algn="l"/>
                        </a:tabLst>
                      </a:pPr>
                      <a:r>
                        <a:rPr sz="1400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1	</a:t>
                      </a:r>
                      <a:r>
                        <a:rPr sz="1200" dirty="0">
                          <a:solidFill>
                            <a:srgbClr val="585656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城市物联网专网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12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7155" algn="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400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128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dirty="0">
                          <a:solidFill>
                            <a:srgbClr val="585656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城市井盖监测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06680" marB="0">
                    <a:solidFill>
                      <a:srgbClr val="F1F1F1"/>
                    </a:solidFill>
                  </a:tcPr>
                </a:tc>
              </a:tr>
              <a:tr h="120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  <a:tr h="400050"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640"/>
                        </a:spcBef>
                        <a:tabLst>
                          <a:tab pos="582930" algn="l"/>
                        </a:tabLst>
                      </a:pPr>
                      <a:r>
                        <a:rPr sz="1400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2	</a:t>
                      </a:r>
                      <a:r>
                        <a:rPr sz="1200" dirty="0">
                          <a:solidFill>
                            <a:srgbClr val="585656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水电气热远抄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12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7155" algn="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400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1280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dirty="0">
                          <a:solidFill>
                            <a:srgbClr val="585656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门禁管理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06680" marB="0">
                    <a:solidFill>
                      <a:srgbClr val="F1F1F1"/>
                    </a:solidFill>
                  </a:tcPr>
                </a:tc>
              </a:tr>
              <a:tr h="118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 rowSpan="6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</a:tr>
              <a:tr h="400050"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640"/>
                        </a:spcBef>
                        <a:tabLst>
                          <a:tab pos="582930" algn="l"/>
                        </a:tabLst>
                      </a:pPr>
                      <a:r>
                        <a:rPr sz="1400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3	</a:t>
                      </a:r>
                      <a:r>
                        <a:rPr sz="1200" dirty="0">
                          <a:solidFill>
                            <a:srgbClr val="585656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PM2.5监测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1280" marB="0"/>
                </a:tc>
                <a:tc gridSpan="3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</a:tr>
              <a:tr h="119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</a:tr>
              <a:tr h="400050"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640"/>
                        </a:spcBef>
                        <a:tabLst>
                          <a:tab pos="582930" algn="l"/>
                        </a:tabLst>
                      </a:pPr>
                      <a:r>
                        <a:rPr sz="1400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4	</a:t>
                      </a:r>
                      <a:r>
                        <a:rPr sz="1200" dirty="0">
                          <a:solidFill>
                            <a:srgbClr val="585656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烟雾报警器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1280" marB="0"/>
                </a:tc>
                <a:tc gridSpan="3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</a:tr>
              <a:tr h="117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</a:tr>
              <a:tr h="400050"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640"/>
                        </a:spcBef>
                        <a:tabLst>
                          <a:tab pos="582930" algn="l"/>
                        </a:tabLst>
                      </a:pPr>
                      <a:r>
                        <a:rPr sz="1400" dirty="0">
                          <a:solidFill>
                            <a:srgbClr val="F7F7F7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5	</a:t>
                      </a:r>
                      <a:r>
                        <a:rPr sz="1200" dirty="0">
                          <a:solidFill>
                            <a:srgbClr val="585656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智能定位、智能停车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1280" marB="0"/>
                </a:tc>
                <a:tc gridSpan="3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8" name="object 48"/>
          <p:cNvSpPr txBox="1"/>
          <p:nvPr/>
        </p:nvSpPr>
        <p:spPr>
          <a:xfrm>
            <a:off x="8315591" y="6875424"/>
            <a:ext cx="1092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CA6DF"/>
                </a:solidFill>
                <a:latin typeface="微软雅黑" panose="020B0503020204020204" charset="-122"/>
                <a:cs typeface="微软雅黑" panose="020B0503020204020204" charset="-122"/>
              </a:rPr>
              <a:t>智慧城市应用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068106" y="6910908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33"/>
                </a:lnTo>
                <a:lnTo>
                  <a:pt x="133146" y="76873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2292" y="2134616"/>
            <a:ext cx="6285776" cy="3963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95812" y="6905600"/>
            <a:ext cx="2540000" cy="1206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89462" y="8241231"/>
            <a:ext cx="2552700" cy="1714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672844" y="2120265"/>
            <a:ext cx="6815683" cy="36699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212611" y="8342833"/>
            <a:ext cx="2540000" cy="15874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193561" y="6788899"/>
            <a:ext cx="2552700" cy="14322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6323" y="1613983"/>
            <a:ext cx="301795" cy="3017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28051" y="1620761"/>
            <a:ext cx="281813" cy="2818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4960" y="7402118"/>
            <a:ext cx="2260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武汉市洪山区网络覆盖图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0249" y="1477251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2721" y="1508125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7"/>
                </a:lnTo>
                <a:lnTo>
                  <a:pt x="4303" y="6335"/>
                </a:lnTo>
                <a:lnTo>
                  <a:pt x="8974" y="1700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700"/>
                </a:lnTo>
                <a:lnTo>
                  <a:pt x="364670" y="6335"/>
                </a:lnTo>
                <a:lnTo>
                  <a:pt x="367818" y="13207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4997" y="2096529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72921" y="1729638"/>
            <a:ext cx="275399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225"/>
              </a:spcBef>
            </a:pPr>
            <a:r>
              <a:rPr sz="1600" spc="7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城市级</a:t>
            </a:r>
            <a:r>
              <a:rPr sz="1600" spc="35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LPWAN</a:t>
            </a:r>
            <a:r>
              <a:rPr sz="1600" spc="7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网络覆盖案例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2785" y="1435582"/>
            <a:ext cx="9747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SOLUTION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4962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7421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97"/>
                </a:moveTo>
                <a:lnTo>
                  <a:pt x="0" y="179997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9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45946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97"/>
                </a:moveTo>
                <a:lnTo>
                  <a:pt x="0" y="179997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97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012671" y="473697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解决方案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905066" y="718718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97"/>
                </a:moveTo>
                <a:lnTo>
                  <a:pt x="0" y="179997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97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903515" y="718718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97"/>
                </a:moveTo>
                <a:lnTo>
                  <a:pt x="0" y="179997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97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04008" y="7459370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58"/>
                </a:lnTo>
                <a:lnTo>
                  <a:pt x="133146" y="76898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816668" y="7402118"/>
            <a:ext cx="20574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585656"/>
                </a:solidFill>
                <a:latin typeface="微软雅黑" panose="020B0503020204020204" charset="-122"/>
                <a:cs typeface="微软雅黑" panose="020B0503020204020204" charset="-122"/>
              </a:rPr>
              <a:t>黄石市城区网络覆盖图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615728" y="7459370"/>
            <a:ext cx="133350" cy="154305"/>
          </a:xfrm>
          <a:custGeom>
            <a:avLst/>
            <a:gdLst/>
            <a:ahLst/>
            <a:cxnLst/>
            <a:rect l="l" t="t" r="r" b="b"/>
            <a:pathLst>
              <a:path w="133350" h="154304">
                <a:moveTo>
                  <a:pt x="0" y="0"/>
                </a:moveTo>
                <a:lnTo>
                  <a:pt x="0" y="153758"/>
                </a:lnTo>
                <a:lnTo>
                  <a:pt x="133146" y="76898"/>
                </a:lnTo>
                <a:lnTo>
                  <a:pt x="0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6083" y="2862097"/>
            <a:ext cx="6819900" cy="4305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66849" y="2874797"/>
            <a:ext cx="6807200" cy="427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8242" y="1650403"/>
            <a:ext cx="272976" cy="2225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16377"/>
            <a:ext cx="7257999" cy="3819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30351" y="2454299"/>
            <a:ext cx="3413093" cy="34131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7653" y="1535074"/>
            <a:ext cx="414020" cy="568960"/>
          </a:xfrm>
          <a:custGeom>
            <a:avLst/>
            <a:gdLst/>
            <a:ahLst/>
            <a:cxnLst/>
            <a:rect l="l" t="t" r="r" b="b"/>
            <a:pathLst>
              <a:path w="414019" h="568960">
                <a:moveTo>
                  <a:pt x="397446" y="0"/>
                </a:moveTo>
                <a:lnTo>
                  <a:pt x="16497" y="0"/>
                </a:lnTo>
                <a:lnTo>
                  <a:pt x="10067" y="1903"/>
                </a:lnTo>
                <a:lnTo>
                  <a:pt x="4824" y="7096"/>
                </a:lnTo>
                <a:lnTo>
                  <a:pt x="1293" y="14798"/>
                </a:lnTo>
                <a:lnTo>
                  <a:pt x="0" y="24231"/>
                </a:lnTo>
                <a:lnTo>
                  <a:pt x="0" y="544614"/>
                </a:lnTo>
                <a:lnTo>
                  <a:pt x="1293" y="554042"/>
                </a:lnTo>
                <a:lnTo>
                  <a:pt x="4824" y="561744"/>
                </a:lnTo>
                <a:lnTo>
                  <a:pt x="10067" y="566940"/>
                </a:lnTo>
                <a:lnTo>
                  <a:pt x="16497" y="568845"/>
                </a:lnTo>
                <a:lnTo>
                  <a:pt x="397446" y="568845"/>
                </a:lnTo>
                <a:lnTo>
                  <a:pt x="403865" y="566940"/>
                </a:lnTo>
                <a:lnTo>
                  <a:pt x="409109" y="561744"/>
                </a:lnTo>
                <a:lnTo>
                  <a:pt x="412646" y="554042"/>
                </a:lnTo>
                <a:lnTo>
                  <a:pt x="413943" y="544614"/>
                </a:lnTo>
                <a:lnTo>
                  <a:pt x="413943" y="24231"/>
                </a:lnTo>
                <a:lnTo>
                  <a:pt x="412646" y="14798"/>
                </a:lnTo>
                <a:lnTo>
                  <a:pt x="409109" y="7096"/>
                </a:lnTo>
                <a:lnTo>
                  <a:pt x="403865" y="1903"/>
                </a:lnTo>
                <a:lnTo>
                  <a:pt x="397446" y="0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0125" y="1565947"/>
            <a:ext cx="369570" cy="507365"/>
          </a:xfrm>
          <a:custGeom>
            <a:avLst/>
            <a:gdLst/>
            <a:ahLst/>
            <a:cxnLst/>
            <a:rect l="l" t="t" r="r" b="b"/>
            <a:pathLst>
              <a:path w="369569" h="507364">
                <a:moveTo>
                  <a:pt x="368973" y="485482"/>
                </a:moveTo>
                <a:lnTo>
                  <a:pt x="367818" y="493889"/>
                </a:lnTo>
                <a:lnTo>
                  <a:pt x="364670" y="500756"/>
                </a:lnTo>
                <a:lnTo>
                  <a:pt x="360004" y="505387"/>
                </a:lnTo>
                <a:lnTo>
                  <a:pt x="354291" y="507085"/>
                </a:lnTo>
                <a:lnTo>
                  <a:pt x="14693" y="507085"/>
                </a:lnTo>
                <a:lnTo>
                  <a:pt x="8974" y="505387"/>
                </a:lnTo>
                <a:lnTo>
                  <a:pt x="4303" y="500756"/>
                </a:lnTo>
                <a:lnTo>
                  <a:pt x="1154" y="493889"/>
                </a:lnTo>
                <a:lnTo>
                  <a:pt x="0" y="485482"/>
                </a:lnTo>
                <a:lnTo>
                  <a:pt x="0" y="21615"/>
                </a:lnTo>
                <a:lnTo>
                  <a:pt x="1154" y="13201"/>
                </a:lnTo>
                <a:lnTo>
                  <a:pt x="4303" y="6330"/>
                </a:lnTo>
                <a:lnTo>
                  <a:pt x="8974" y="1698"/>
                </a:lnTo>
                <a:lnTo>
                  <a:pt x="14693" y="0"/>
                </a:lnTo>
                <a:lnTo>
                  <a:pt x="354291" y="0"/>
                </a:lnTo>
                <a:lnTo>
                  <a:pt x="360004" y="1698"/>
                </a:lnTo>
                <a:lnTo>
                  <a:pt x="364670" y="6330"/>
                </a:lnTo>
                <a:lnTo>
                  <a:pt x="367818" y="13201"/>
                </a:lnTo>
                <a:lnTo>
                  <a:pt x="368973" y="21615"/>
                </a:lnTo>
                <a:lnTo>
                  <a:pt x="368973" y="48548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2401" y="2154351"/>
            <a:ext cx="4725670" cy="0"/>
          </a:xfrm>
          <a:custGeom>
            <a:avLst/>
            <a:gdLst/>
            <a:ahLst/>
            <a:cxnLst/>
            <a:rect l="l" t="t" r="r" b="b"/>
            <a:pathLst>
              <a:path w="4725670">
                <a:moveTo>
                  <a:pt x="0" y="0"/>
                </a:moveTo>
                <a:lnTo>
                  <a:pt x="4725670" y="0"/>
                </a:lnTo>
              </a:path>
            </a:pathLst>
          </a:custGeom>
          <a:ln w="12700">
            <a:solidFill>
              <a:srgbClr val="1C6D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64653" y="1493404"/>
            <a:ext cx="28352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95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INDUSTRY </a:t>
            </a:r>
            <a:r>
              <a:rPr sz="1600" spc="-10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APPLICATION</a:t>
            </a:r>
            <a:r>
              <a:rPr sz="1600" spc="-6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90" dirty="0">
                <a:solidFill>
                  <a:srgbClr val="9E9E9F"/>
                </a:solidFill>
                <a:latin typeface="微软雅黑" panose="020B0503020204020204" charset="-122"/>
                <a:cs typeface="微软雅黑" panose="020B0503020204020204" charset="-122"/>
              </a:rPr>
              <a:t>CASES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0325" y="1787461"/>
            <a:ext cx="1544955" cy="317500"/>
          </a:xfrm>
          <a:prstGeom prst="rect">
            <a:avLst/>
          </a:prstGeom>
          <a:solidFill>
            <a:srgbClr val="1C6D9E"/>
          </a:solidFill>
        </p:spPr>
        <p:txBody>
          <a:bodyPr vert="horz" wrap="square" lIns="0" tIns="2857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225"/>
              </a:spcBef>
            </a:pPr>
            <a:r>
              <a:rPr sz="1600" dirty="0">
                <a:solidFill>
                  <a:srgbClr val="F7F7F7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行业应用案例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61338" y="518908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行业案例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3834" y="763942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486" y="180009"/>
                </a:moveTo>
                <a:lnTo>
                  <a:pt x="0" y="180009"/>
                </a:lnTo>
                <a:lnTo>
                  <a:pt x="0" y="0"/>
                </a:lnTo>
                <a:lnTo>
                  <a:pt x="998486" y="0"/>
                </a:lnTo>
                <a:lnTo>
                  <a:pt x="998486" y="180009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52334" y="763942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85" y="180009"/>
                </a:moveTo>
                <a:lnTo>
                  <a:pt x="0" y="180009"/>
                </a:lnTo>
                <a:lnTo>
                  <a:pt x="0" y="0"/>
                </a:lnTo>
                <a:lnTo>
                  <a:pt x="839685" y="0"/>
                </a:lnTo>
                <a:lnTo>
                  <a:pt x="839685" y="180009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701521" y="519214"/>
            <a:ext cx="736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D3939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行业案例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594043" y="764247"/>
            <a:ext cx="998855" cy="180340"/>
          </a:xfrm>
          <a:custGeom>
            <a:avLst/>
            <a:gdLst/>
            <a:ahLst/>
            <a:cxnLst/>
            <a:rect l="l" t="t" r="r" b="b"/>
            <a:pathLst>
              <a:path w="998855" h="180340">
                <a:moveTo>
                  <a:pt x="998512" y="179984"/>
                </a:moveTo>
                <a:lnTo>
                  <a:pt x="0" y="179984"/>
                </a:lnTo>
                <a:lnTo>
                  <a:pt x="0" y="0"/>
                </a:lnTo>
                <a:lnTo>
                  <a:pt x="998512" y="0"/>
                </a:lnTo>
                <a:lnTo>
                  <a:pt x="998512" y="179984"/>
                </a:lnTo>
                <a:close/>
              </a:path>
            </a:pathLst>
          </a:custGeom>
          <a:solidFill>
            <a:srgbClr val="1C6D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592492" y="764247"/>
            <a:ext cx="840105" cy="180340"/>
          </a:xfrm>
          <a:custGeom>
            <a:avLst/>
            <a:gdLst/>
            <a:ahLst/>
            <a:cxnLst/>
            <a:rect l="l" t="t" r="r" b="b"/>
            <a:pathLst>
              <a:path w="840105" h="180340">
                <a:moveTo>
                  <a:pt x="839660" y="179984"/>
                </a:moveTo>
                <a:lnTo>
                  <a:pt x="0" y="179984"/>
                </a:lnTo>
                <a:lnTo>
                  <a:pt x="0" y="0"/>
                </a:lnTo>
                <a:lnTo>
                  <a:pt x="839660" y="0"/>
                </a:lnTo>
                <a:lnTo>
                  <a:pt x="839660" y="179984"/>
                </a:lnTo>
                <a:close/>
              </a:path>
            </a:pathLst>
          </a:custGeom>
          <a:solidFill>
            <a:srgbClr val="DB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156661" y="4381297"/>
            <a:ext cx="1411605" cy="441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00" spc="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市政领域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61728" y="4344898"/>
            <a:ext cx="1613535" cy="544195"/>
          </a:xfrm>
          <a:custGeom>
            <a:avLst/>
            <a:gdLst/>
            <a:ahLst/>
            <a:cxnLst/>
            <a:rect l="l" t="t" r="r" b="b"/>
            <a:pathLst>
              <a:path w="1613535" h="544195">
                <a:moveTo>
                  <a:pt x="1613166" y="544093"/>
                </a:moveTo>
                <a:lnTo>
                  <a:pt x="0" y="544093"/>
                </a:lnTo>
                <a:lnTo>
                  <a:pt x="0" y="0"/>
                </a:lnTo>
                <a:lnTo>
                  <a:pt x="1613166" y="0"/>
                </a:lnTo>
                <a:lnTo>
                  <a:pt x="1613166" y="544093"/>
                </a:lnTo>
                <a:close/>
              </a:path>
            </a:pathLst>
          </a:custGeom>
          <a:ln w="12700">
            <a:solidFill>
              <a:srgbClr val="EDEDE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56088" y="4151147"/>
            <a:ext cx="3630168" cy="3630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64070" y="4259138"/>
            <a:ext cx="3413125" cy="3413125"/>
          </a:xfrm>
          <a:custGeom>
            <a:avLst/>
            <a:gdLst/>
            <a:ahLst/>
            <a:cxnLst/>
            <a:rect l="l" t="t" r="r" b="b"/>
            <a:pathLst>
              <a:path w="3413125" h="3413125">
                <a:moveTo>
                  <a:pt x="1706557" y="0"/>
                </a:moveTo>
                <a:lnTo>
                  <a:pt x="1655629" y="21002"/>
                </a:lnTo>
                <a:lnTo>
                  <a:pt x="21012" y="1655645"/>
                </a:lnTo>
                <a:lnTo>
                  <a:pt x="0" y="1706564"/>
                </a:lnTo>
                <a:lnTo>
                  <a:pt x="5253" y="1733688"/>
                </a:lnTo>
                <a:lnTo>
                  <a:pt x="21012" y="1757473"/>
                </a:lnTo>
                <a:lnTo>
                  <a:pt x="1655654" y="3392103"/>
                </a:lnTo>
                <a:lnTo>
                  <a:pt x="1679446" y="3407855"/>
                </a:lnTo>
                <a:lnTo>
                  <a:pt x="1706573" y="3413105"/>
                </a:lnTo>
                <a:lnTo>
                  <a:pt x="1733698" y="3407855"/>
                </a:lnTo>
                <a:lnTo>
                  <a:pt x="1757483" y="3392103"/>
                </a:lnTo>
                <a:lnTo>
                  <a:pt x="3392112" y="1757473"/>
                </a:lnTo>
                <a:lnTo>
                  <a:pt x="3407864" y="1733688"/>
                </a:lnTo>
                <a:lnTo>
                  <a:pt x="3413115" y="1706564"/>
                </a:lnTo>
                <a:lnTo>
                  <a:pt x="3407864" y="1679437"/>
                </a:lnTo>
                <a:lnTo>
                  <a:pt x="3392112" y="1655645"/>
                </a:lnTo>
                <a:lnTo>
                  <a:pt x="1757457" y="21002"/>
                </a:lnTo>
                <a:lnTo>
                  <a:pt x="1733683" y="5250"/>
                </a:lnTo>
                <a:lnTo>
                  <a:pt x="1706557" y="0"/>
                </a:lnTo>
                <a:close/>
              </a:path>
            </a:pathLst>
          </a:custGeom>
          <a:solidFill>
            <a:srgbClr val="2CA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77561" y="2253017"/>
            <a:ext cx="5486399" cy="37216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97807" y="2425432"/>
            <a:ext cx="3413105" cy="34130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638137" y="3478567"/>
            <a:ext cx="1613535" cy="544195"/>
          </a:xfrm>
          <a:prstGeom prst="rect">
            <a:avLst/>
          </a:prstGeom>
          <a:ln w="12700">
            <a:solidFill>
              <a:srgbClr val="EDEDEE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07315">
              <a:lnSpc>
                <a:spcPct val="100000"/>
              </a:lnSpc>
              <a:spcBef>
                <a:spcPts val="415"/>
              </a:spcBef>
            </a:pPr>
            <a:r>
              <a:rPr sz="2700" spc="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商超领域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09456" y="2255430"/>
            <a:ext cx="6310528" cy="3736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74279" y="2416403"/>
            <a:ext cx="3413140" cy="34131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0480205" y="3991445"/>
            <a:ext cx="1411605" cy="441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00" spc="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智能楼宇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372559" y="3955046"/>
            <a:ext cx="1613535" cy="544195"/>
          </a:xfrm>
          <a:custGeom>
            <a:avLst/>
            <a:gdLst/>
            <a:ahLst/>
            <a:cxnLst/>
            <a:rect l="l" t="t" r="r" b="b"/>
            <a:pathLst>
              <a:path w="1613534" h="544195">
                <a:moveTo>
                  <a:pt x="1613192" y="544118"/>
                </a:moveTo>
                <a:lnTo>
                  <a:pt x="0" y="544118"/>
                </a:lnTo>
                <a:lnTo>
                  <a:pt x="0" y="0"/>
                </a:lnTo>
                <a:lnTo>
                  <a:pt x="1613192" y="0"/>
                </a:lnTo>
                <a:lnTo>
                  <a:pt x="1613192" y="544118"/>
                </a:lnTo>
                <a:close/>
              </a:path>
            </a:pathLst>
          </a:custGeom>
          <a:ln w="12700">
            <a:solidFill>
              <a:srgbClr val="EDEDE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36045" y="5653074"/>
            <a:ext cx="1613535" cy="544195"/>
          </a:xfrm>
          <a:custGeom>
            <a:avLst/>
            <a:gdLst/>
            <a:ahLst/>
            <a:cxnLst/>
            <a:rect l="l" t="t" r="r" b="b"/>
            <a:pathLst>
              <a:path w="1613535" h="544195">
                <a:moveTo>
                  <a:pt x="1613166" y="544118"/>
                </a:moveTo>
                <a:lnTo>
                  <a:pt x="0" y="544118"/>
                </a:lnTo>
                <a:lnTo>
                  <a:pt x="0" y="0"/>
                </a:lnTo>
                <a:lnTo>
                  <a:pt x="1613166" y="0"/>
                </a:lnTo>
                <a:lnTo>
                  <a:pt x="1613166" y="544118"/>
                </a:lnTo>
                <a:close/>
              </a:path>
            </a:pathLst>
          </a:custGeom>
          <a:ln w="12700">
            <a:solidFill>
              <a:srgbClr val="EDEDE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4323" y="5878349"/>
            <a:ext cx="6547097" cy="37673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30351" y="6092875"/>
            <a:ext cx="3413093" cy="34130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090887" y="7724737"/>
            <a:ext cx="1411605" cy="441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00" spc="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智慧校园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995955" y="7688350"/>
            <a:ext cx="1613535" cy="544195"/>
          </a:xfrm>
          <a:custGeom>
            <a:avLst/>
            <a:gdLst/>
            <a:ahLst/>
            <a:cxnLst/>
            <a:rect l="l" t="t" r="r" b="b"/>
            <a:pathLst>
              <a:path w="1613535" h="544195">
                <a:moveTo>
                  <a:pt x="1613153" y="544093"/>
                </a:moveTo>
                <a:lnTo>
                  <a:pt x="0" y="544093"/>
                </a:lnTo>
                <a:lnTo>
                  <a:pt x="0" y="0"/>
                </a:lnTo>
                <a:lnTo>
                  <a:pt x="1613153" y="0"/>
                </a:lnTo>
                <a:lnTo>
                  <a:pt x="1613153" y="544093"/>
                </a:lnTo>
                <a:close/>
              </a:path>
            </a:pathLst>
          </a:custGeom>
          <a:ln w="12700">
            <a:solidFill>
              <a:srgbClr val="EDEDE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06353" y="5913151"/>
            <a:ext cx="6623304" cy="37246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97807" y="6092875"/>
            <a:ext cx="3413105" cy="34130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787515" y="7613790"/>
            <a:ext cx="1411605" cy="441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00" spc="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智慧园区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692582" y="7577365"/>
            <a:ext cx="1613535" cy="544195"/>
          </a:xfrm>
          <a:custGeom>
            <a:avLst/>
            <a:gdLst/>
            <a:ahLst/>
            <a:cxnLst/>
            <a:rect l="l" t="t" r="r" b="b"/>
            <a:pathLst>
              <a:path w="1613534" h="544195">
                <a:moveTo>
                  <a:pt x="1613166" y="544118"/>
                </a:moveTo>
                <a:lnTo>
                  <a:pt x="0" y="544118"/>
                </a:lnTo>
                <a:lnTo>
                  <a:pt x="0" y="0"/>
                </a:lnTo>
                <a:lnTo>
                  <a:pt x="1613166" y="0"/>
                </a:lnTo>
                <a:lnTo>
                  <a:pt x="1613166" y="544118"/>
                </a:lnTo>
                <a:close/>
              </a:path>
            </a:pathLst>
          </a:custGeom>
          <a:ln w="12700">
            <a:solidFill>
              <a:srgbClr val="EDEDE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99096" y="4127906"/>
            <a:ext cx="5154167" cy="36697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35132" y="4255541"/>
            <a:ext cx="3413118" cy="341308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730653" y="5696052"/>
            <a:ext cx="1411605" cy="441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00" spc="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智能停车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610320" y="5659640"/>
            <a:ext cx="1613535" cy="544195"/>
          </a:xfrm>
          <a:custGeom>
            <a:avLst/>
            <a:gdLst/>
            <a:ahLst/>
            <a:cxnLst/>
            <a:rect l="l" t="t" r="r" b="b"/>
            <a:pathLst>
              <a:path w="1613534" h="544195">
                <a:moveTo>
                  <a:pt x="1613153" y="544093"/>
                </a:moveTo>
                <a:lnTo>
                  <a:pt x="0" y="544093"/>
                </a:lnTo>
                <a:lnTo>
                  <a:pt x="0" y="0"/>
                </a:lnTo>
                <a:lnTo>
                  <a:pt x="1613153" y="0"/>
                </a:lnTo>
                <a:lnTo>
                  <a:pt x="1613153" y="544093"/>
                </a:lnTo>
                <a:close/>
              </a:path>
            </a:pathLst>
          </a:custGeom>
          <a:ln w="12700">
            <a:solidFill>
              <a:srgbClr val="EDEDE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35961" y="5951399"/>
            <a:ext cx="5087073" cy="369417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474279" y="6092875"/>
            <a:ext cx="3413140" cy="341309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0426382" y="7577365"/>
            <a:ext cx="1613535" cy="544195"/>
          </a:xfrm>
          <a:prstGeom prst="rect">
            <a:avLst/>
          </a:prstGeom>
          <a:ln w="12700">
            <a:solidFill>
              <a:srgbClr val="EDEDEE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07315">
              <a:lnSpc>
                <a:spcPct val="100000"/>
              </a:lnSpc>
              <a:spcBef>
                <a:spcPts val="415"/>
              </a:spcBef>
            </a:pPr>
            <a:r>
              <a:rPr sz="2700" spc="25" dirty="0">
                <a:solidFill>
                  <a:srgbClr val="F7F7F7"/>
                </a:solidFill>
                <a:latin typeface="微软雅黑" panose="020B0503020204020204" charset="-122"/>
                <a:cs typeface="微软雅黑" panose="020B0503020204020204" charset="-122"/>
              </a:rPr>
              <a:t>智慧金融</a:t>
            </a:r>
            <a:endParaRPr sz="27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66588" y="1656358"/>
            <a:ext cx="301468" cy="30145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773</Words>
  <Application>Microsoft Office PowerPoint</Application>
  <PresentationFormat>自定义</PresentationFormat>
  <Paragraphs>442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Theme</vt:lpstr>
      <vt:lpstr>      物联网云平台</vt:lpstr>
      <vt:lpstr>幻灯片 2</vt:lpstr>
      <vt:lpstr>幻灯片 3</vt:lpstr>
      <vt:lpstr>幻灯片 4</vt:lpstr>
      <vt:lpstr>幻灯片 5</vt:lpstr>
      <vt:lpstr>幻灯片 6</vt:lpstr>
      <vt:lpstr>      设备管理平台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城市级物联网解决方案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平台手册</dc:title>
  <dc:creator>Yang Guangxue</dc:creator>
  <cp:lastModifiedBy>user</cp:lastModifiedBy>
  <cp:revision>27</cp:revision>
  <dcterms:created xsi:type="dcterms:W3CDTF">2019-04-03T06:35:32Z</dcterms:created>
  <dcterms:modified xsi:type="dcterms:W3CDTF">2020-11-03T05:24:26Z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2018-10-17T00:00:00Z</vt:filetime>
  </property>
  <property fmtid="{D5CDD505-2E9C-101B-9397-08002B2CF9AE}" pid="3" name="Creator">
    <vt:lpwstr>Adobe Illustrator CS6 (Windows)</vt:lpwstr>
  </property>
  <property fmtid="{D5CDD505-2E9C-101B-9397-08002B2CF9AE}" pid="4" name="LastSaved">
    <vt:filetime>2019-04-03T00:00:00Z</vt:filetime>
  </property>
  <property fmtid="{D5CDD505-2E9C-101B-9397-08002B2CF9AE}" pid="5" name="KSOProductBuildVer">
    <vt:lpwstr>2052-11.1.0.8567</vt:lpwstr>
  </property>
</Properties>
</file>