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  <p:sldId id="259" r:id="rId5"/>
    <p:sldId id="260" r:id="rId6"/>
    <p:sldId id="261" r:id="rId7"/>
    <p:sldId id="262" r:id="rId8"/>
    <p:sldId id="281" r:id="rId9"/>
    <p:sldId id="265" r:id="rId10"/>
    <p:sldId id="266" r:id="rId11"/>
    <p:sldId id="267" r:id="rId12"/>
    <p:sldId id="268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209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1.png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image" Target="../media/image3.png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image" Target="../media/image2.png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image" Target="../media/image3.png"/><Relationship Id="rId4" Type="http://schemas.openxmlformats.org/officeDocument/2006/relationships/tags" Target="../tags/tag83.xml"/><Relationship Id="rId3" Type="http://schemas.openxmlformats.org/officeDocument/2006/relationships/image" Target="../media/image4.png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image" Target="../media/image2.png"/><Relationship Id="rId7" Type="http://schemas.openxmlformats.org/officeDocument/2006/relationships/tags" Target="../tags/tag91.xml"/><Relationship Id="rId6" Type="http://schemas.openxmlformats.org/officeDocument/2006/relationships/image" Target="../media/image3.png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image" Target="../media/image3.png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封面页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 rot="10800000" flipV="1">
            <a:off x="0" y="0"/>
            <a:ext cx="12191365" cy="6031865"/>
          </a:xfrm>
          <a:custGeom>
            <a:avLst/>
            <a:gdLst>
              <a:gd name="connisteX0" fmla="*/ 12191996 w 169333"/>
              <a:gd name="connsiteY0" fmla="*/ 0 h 83784"/>
              <a:gd name="connisteX1" fmla="*/ 0 w 169333"/>
              <a:gd name="connsiteY1" fmla="*/ 0 h 83784"/>
              <a:gd name="connisteX2" fmla="*/ 0 w 169333"/>
              <a:gd name="connsiteY2" fmla="*/ 4985317 h 83784"/>
              <a:gd name="connisteX3" fmla="*/ 508004 w 169333"/>
              <a:gd name="connsiteY3" fmla="*/ 5493322 h 83784"/>
              <a:gd name="connisteX4" fmla="*/ 8187025 w 169333"/>
              <a:gd name="connsiteY4" fmla="*/ 5493322 h 83784"/>
              <a:gd name="connisteX5" fmla="*/ 8768675 w 169333"/>
              <a:gd name="connsiteY5" fmla="*/ 5702161 h 83784"/>
              <a:gd name="connisteX6" fmla="*/ 8916076 w 169333"/>
              <a:gd name="connsiteY6" fmla="*/ 5823658 h 83784"/>
              <a:gd name="connisteX7" fmla="*/ 9497717 w 169333"/>
              <a:gd name="connsiteY7" fmla="*/ 6032497 h 83784"/>
              <a:gd name="connisteX8" fmla="*/ 11684002 w 169333"/>
              <a:gd name="connsiteY8" fmla="*/ 6032497 h 83784"/>
              <a:gd name="connisteX9" fmla="*/ 12191996 w 169333"/>
              <a:gd name="connsiteY9" fmla="*/ 5524503 h 83784"/>
              <a:gd name="connisteX10" fmla="*/ 12191996 w 169333"/>
              <a:gd name="connsiteY10" fmla="*/ 0 h 8378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</a:cxnLst>
            <a:pathLst>
              <a:path w="12191997" h="6032498">
                <a:moveTo>
                  <a:pt x="12191997" y="0"/>
                </a:moveTo>
                <a:lnTo>
                  <a:pt x="0" y="0"/>
                </a:lnTo>
                <a:lnTo>
                  <a:pt x="0" y="4985318"/>
                </a:lnTo>
                <a:cubicBezTo>
                  <a:pt x="0" y="5265874"/>
                  <a:pt x="227439" y="5493322"/>
                  <a:pt x="508004" y="5493322"/>
                </a:cubicBezTo>
                <a:lnTo>
                  <a:pt x="8187026" y="5493322"/>
                </a:lnTo>
                <a:cubicBezTo>
                  <a:pt x="8399285" y="5493322"/>
                  <a:pt x="8604906" y="5567151"/>
                  <a:pt x="8768675" y="5702162"/>
                </a:cubicBezTo>
                <a:lnTo>
                  <a:pt x="8916077" y="5823658"/>
                </a:lnTo>
                <a:cubicBezTo>
                  <a:pt x="9079837" y="5958660"/>
                  <a:pt x="9285467" y="6032498"/>
                  <a:pt x="9497717" y="6032498"/>
                </a:cubicBezTo>
                <a:lnTo>
                  <a:pt x="11684002" y="6032498"/>
                </a:lnTo>
                <a:cubicBezTo>
                  <a:pt x="11964558" y="6032498"/>
                  <a:pt x="12191997" y="5805059"/>
                  <a:pt x="12191997" y="5524503"/>
                </a:cubicBezTo>
                <a:lnTo>
                  <a:pt x="12191997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/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63925" y="5474335"/>
            <a:ext cx="5835015" cy="1163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6" name="任意多边形 5"/>
          <p:cNvSpPr/>
          <p:nvPr userDrawn="1">
            <p:custDataLst>
              <p:tags r:id="rId5"/>
            </p:custDataLst>
          </p:nvPr>
        </p:nvSpPr>
        <p:spPr>
          <a:xfrm>
            <a:off x="0" y="3568702"/>
            <a:ext cx="2654300" cy="2463165"/>
          </a:xfrm>
          <a:custGeom>
            <a:avLst/>
            <a:gdLst>
              <a:gd name="connisteX0" fmla="*/ 2654302 w 36865"/>
              <a:gd name="connsiteY0" fmla="*/ 2463795 h 34219"/>
              <a:gd name="connisteX1" fmla="*/ 190496 w 36865"/>
              <a:gd name="connsiteY1" fmla="*/ 0 h 34219"/>
              <a:gd name="connisteX2" fmla="*/ 0 w 36865"/>
              <a:gd name="connsiteY2" fmla="*/ 7251 h 34219"/>
              <a:gd name="connisteX3" fmla="*/ 0 w 36865"/>
              <a:gd name="connsiteY3" fmla="*/ 1955801 h 34219"/>
              <a:gd name="connisteX4" fmla="*/ 508004 w 36865"/>
              <a:gd name="connsiteY4" fmla="*/ 2463795 h 34219"/>
              <a:gd name="connisteX5" fmla="*/ 2654302 w 36865"/>
              <a:gd name="connsiteY5" fmla="*/ 2463795 h 3421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2654302" h="2463796">
                <a:moveTo>
                  <a:pt x="2654302" y="2463796"/>
                </a:moveTo>
                <a:cubicBezTo>
                  <a:pt x="2654302" y="1103077"/>
                  <a:pt x="1551216" y="0"/>
                  <a:pt x="190497" y="0"/>
                </a:cubicBezTo>
                <a:cubicBezTo>
                  <a:pt x="126398" y="0"/>
                  <a:pt x="62865" y="2451"/>
                  <a:pt x="0" y="7251"/>
                </a:cubicBezTo>
                <a:lnTo>
                  <a:pt x="0" y="1955801"/>
                </a:lnTo>
                <a:cubicBezTo>
                  <a:pt x="0" y="2236357"/>
                  <a:pt x="227439" y="2463796"/>
                  <a:pt x="508004" y="2463796"/>
                </a:cubicBezTo>
                <a:lnTo>
                  <a:pt x="2654302" y="2463796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4"/>
              </a:gs>
            </a:gsLst>
            <a:lin ang="54000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>
            <p:custDataLst>
              <p:tags r:id="rId6"/>
            </p:custDataLst>
          </p:nvPr>
        </p:nvSpPr>
        <p:spPr>
          <a:xfrm>
            <a:off x="2184401" y="0"/>
            <a:ext cx="7797800" cy="4876165"/>
          </a:xfrm>
          <a:custGeom>
            <a:avLst/>
            <a:gdLst>
              <a:gd name="connisteX0" fmla="*/ 123654 w 108302"/>
              <a:gd name="connsiteY0" fmla="*/ 0 h 67733"/>
              <a:gd name="connisteX1" fmla="*/ 0 w 108302"/>
              <a:gd name="connsiteY1" fmla="*/ 977895 h 67733"/>
              <a:gd name="connisteX2" fmla="*/ 3898901 w 108302"/>
              <a:gd name="connsiteY2" fmla="*/ 4876796 h 67733"/>
              <a:gd name="connisteX3" fmla="*/ 7797802 w 108302"/>
              <a:gd name="connsiteY3" fmla="*/ 977895 h 67733"/>
              <a:gd name="connisteX4" fmla="*/ 7674156 w 108302"/>
              <a:gd name="connsiteY4" fmla="*/ 0 h 67733"/>
              <a:gd name="connisteX5" fmla="*/ 123654 w 108302"/>
              <a:gd name="connsiteY5" fmla="*/ 0 h 6773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7797802" h="4876797">
                <a:moveTo>
                  <a:pt x="123654" y="0"/>
                </a:moveTo>
                <a:cubicBezTo>
                  <a:pt x="42940" y="312496"/>
                  <a:pt x="0" y="640181"/>
                  <a:pt x="0" y="977896"/>
                </a:cubicBezTo>
                <a:cubicBezTo>
                  <a:pt x="0" y="3131198"/>
                  <a:pt x="1745599" y="4876797"/>
                  <a:pt x="3898901" y="4876797"/>
                </a:cubicBezTo>
                <a:cubicBezTo>
                  <a:pt x="6052194" y="4876797"/>
                  <a:pt x="7797802" y="3131198"/>
                  <a:pt x="7797802" y="977896"/>
                </a:cubicBezTo>
                <a:cubicBezTo>
                  <a:pt x="7797802" y="640181"/>
                  <a:pt x="7754862" y="312496"/>
                  <a:pt x="7674157" y="0"/>
                </a:cubicBezTo>
                <a:lnTo>
                  <a:pt x="123654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6"/>
              </a:gs>
            </a:gsLst>
            <a:lin ang="22098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>
            <p:custDataLst>
              <p:tags r:id="rId7"/>
            </p:custDataLst>
          </p:nvPr>
        </p:nvSpPr>
        <p:spPr>
          <a:xfrm>
            <a:off x="10441140" y="0"/>
            <a:ext cx="1751330" cy="1574165"/>
          </a:xfrm>
          <a:custGeom>
            <a:avLst/>
            <a:gdLst>
              <a:gd name="connisteX0" fmla="*/ 1750856 w 24317"/>
              <a:gd name="connsiteY0" fmla="*/ 0 h 21872"/>
              <a:gd name="connisteX1" fmla="*/ 0 w 24317"/>
              <a:gd name="connsiteY1" fmla="*/ 0 h 21872"/>
              <a:gd name="connisteX2" fmla="*/ 1649275 w 24317"/>
              <a:gd name="connsiteY2" fmla="*/ 1574797 h 21872"/>
              <a:gd name="connisteX3" fmla="*/ 1750856 w 24317"/>
              <a:gd name="connsiteY3" fmla="*/ 1571725 h 21872"/>
              <a:gd name="connisteX4" fmla="*/ 1750856 w 24317"/>
              <a:gd name="connsiteY4" fmla="*/ 0 h 2187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750866" h="1574798">
                <a:moveTo>
                  <a:pt x="1750857" y="0"/>
                </a:moveTo>
                <a:lnTo>
                  <a:pt x="0" y="0"/>
                </a:lnTo>
                <a:cubicBezTo>
                  <a:pt x="39813" y="876452"/>
                  <a:pt x="762994" y="1574798"/>
                  <a:pt x="1649276" y="1574798"/>
                </a:cubicBezTo>
                <a:cubicBezTo>
                  <a:pt x="1683383" y="1574798"/>
                  <a:pt x="1717252" y="1573774"/>
                  <a:pt x="1750857" y="1571726"/>
                </a:cubicBezTo>
                <a:lnTo>
                  <a:pt x="1750857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6"/>
              </a:gs>
            </a:gsLst>
            <a:lin ang="48450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2" name="图片 11"/>
          <p:cNvPicPr/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201400" y="5842000"/>
            <a:ext cx="469900" cy="48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13" name="任意多边形 12"/>
          <p:cNvSpPr/>
          <p:nvPr userDrawn="1">
            <p:custDataLst>
              <p:tags r:id="rId13"/>
            </p:custDataLst>
          </p:nvPr>
        </p:nvSpPr>
        <p:spPr>
          <a:xfrm>
            <a:off x="11442701" y="6083302"/>
            <a:ext cx="342900" cy="342900"/>
          </a:xfrm>
          <a:custGeom>
            <a:avLst/>
            <a:gdLst>
              <a:gd name="connisteX0" fmla="*/ 0 w 4762"/>
              <a:gd name="connsiteY0" fmla="*/ 0 h 4762"/>
              <a:gd name="connisteX1" fmla="*/ 342900 w 4762"/>
              <a:gd name="connsiteY1" fmla="*/ 0 h 4762"/>
              <a:gd name="connisteX2" fmla="*/ 342900 w 4762"/>
              <a:gd name="connsiteY2" fmla="*/ 342900 h 4762"/>
              <a:gd name="connisteX3" fmla="*/ 0 w 4762"/>
              <a:gd name="connsiteY3" fmla="*/ 342900 h 4762"/>
              <a:gd name="connisteX4" fmla="*/ 0 w 4762"/>
              <a:gd name="connsiteY4" fmla="*/ 171450 h 4762"/>
              <a:gd name="connisteX5" fmla="*/ 0 w 4762"/>
              <a:gd name="connsiteY5" fmla="*/ 0 h 47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42900" h="342900">
                <a:moveTo>
                  <a:pt x="0" y="0"/>
                </a:moveTo>
                <a:lnTo>
                  <a:pt x="342900" y="0"/>
                </a:lnTo>
                <a:lnTo>
                  <a:pt x="342900" y="342900"/>
                </a:lnTo>
                <a:lnTo>
                  <a:pt x="0" y="342900"/>
                </a:lnTo>
                <a:lnTo>
                  <a:pt x="0" y="17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/>
          <p:nvPr userDrawn="1"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71600" y="508000"/>
            <a:ext cx="838200" cy="33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9" name="文本占位符 8"/>
          <p:cNvSpPr>
            <a:spLocks noGrp="1"/>
          </p:cNvSpPr>
          <p:nvPr>
            <p:ph type="body" idx="13" hasCustomPrompt="1"/>
            <p:custDataLst>
              <p:tags r:id="rId16"/>
            </p:custDataLst>
          </p:nvPr>
        </p:nvSpPr>
        <p:spPr>
          <a:xfrm>
            <a:off x="1371600" y="1498601"/>
            <a:ext cx="9525003" cy="457200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25000"/>
              </a:lnSpc>
              <a:buNone/>
              <a:defRPr sz="2400" b="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10" name="标题 9"/>
          <p:cNvSpPr>
            <a:spLocks noGrp="1"/>
          </p:cNvSpPr>
          <p:nvPr>
            <p:ph type="ctrTitle" idx="14" hasCustomPrompt="1"/>
            <p:custDataLst>
              <p:tags r:id="rId17"/>
            </p:custDataLst>
          </p:nvPr>
        </p:nvSpPr>
        <p:spPr>
          <a:xfrm>
            <a:off x="1371600" y="2070101"/>
            <a:ext cx="9639303" cy="1015999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11000"/>
              </a:lnSpc>
              <a:buNone/>
              <a:defRPr sz="6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mtClean="0"/>
              <a:t>职场日常办公通用模板</a:t>
            </a:r>
            <a:endParaRPr lang="zh-CN" altLang="en-US" smtClean="0"/>
          </a:p>
        </p:txBody>
      </p:sp>
      <p:sp>
        <p:nvSpPr>
          <p:cNvPr id="11" name="文本占位符 10"/>
          <p:cNvSpPr>
            <a:spLocks noGrp="1"/>
          </p:cNvSpPr>
          <p:nvPr>
            <p:ph type="body" idx="15" hasCustomPrompt="1"/>
            <p:custDataLst>
              <p:tags r:id="rId18"/>
            </p:custDataLst>
          </p:nvPr>
        </p:nvSpPr>
        <p:spPr>
          <a:xfrm>
            <a:off x="1371600" y="4190997"/>
            <a:ext cx="9525003" cy="457200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25000"/>
              </a:lnSpc>
              <a:buNone/>
              <a:defRPr sz="2400" b="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BY WPS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页-1">
    <p:bg>
      <p:bgPr>
        <a:gradFill>
          <a:gsLst>
            <a:gs pos="0">
              <a:schemeClr val="accent4"/>
            </a:gs>
            <a:gs pos="100000">
              <a:schemeClr val="accent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pic>
        <p:nvPicPr>
          <p:cNvPr id="6" name="图片 5"/>
          <p:cNvPicPr/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75665" y="5867400"/>
            <a:ext cx="838835" cy="33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任意多边形 8"/>
          <p:cNvSpPr/>
          <p:nvPr userDrawn="1">
            <p:custDataLst>
              <p:tags r:id="rId6"/>
            </p:custDataLst>
          </p:nvPr>
        </p:nvSpPr>
        <p:spPr>
          <a:xfrm>
            <a:off x="3556001" y="1524003"/>
            <a:ext cx="8635365" cy="4520565"/>
          </a:xfrm>
          <a:custGeom>
            <a:avLst/>
            <a:gdLst>
              <a:gd name="connisteX0" fmla="*/ 0 w 119944"/>
              <a:gd name="connsiteY0" fmla="*/ 508004 h 62794"/>
              <a:gd name="connisteX1" fmla="*/ 508004 w 119944"/>
              <a:gd name="connsiteY1" fmla="*/ 0 h 62794"/>
              <a:gd name="connisteX2" fmla="*/ 8635995 w 119944"/>
              <a:gd name="connsiteY2" fmla="*/ 0 h 62794"/>
              <a:gd name="connisteX3" fmla="*/ 8635995 w 119944"/>
              <a:gd name="connsiteY3" fmla="*/ 4521195 h 62794"/>
              <a:gd name="connisteX4" fmla="*/ 508004 w 119944"/>
              <a:gd name="connsiteY4" fmla="*/ 4521195 h 62794"/>
              <a:gd name="connisteX5" fmla="*/ 0 w 119944"/>
              <a:gd name="connsiteY5" fmla="*/ 4013201 h 62794"/>
              <a:gd name="connisteX6" fmla="*/ 0 w 119944"/>
              <a:gd name="connsiteY6" fmla="*/ 508004 h 6279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635996" h="4521196">
                <a:moveTo>
                  <a:pt x="0" y="508004"/>
                </a:moveTo>
                <a:cubicBezTo>
                  <a:pt x="0" y="227439"/>
                  <a:pt x="227439" y="0"/>
                  <a:pt x="508004" y="0"/>
                </a:cubicBezTo>
                <a:lnTo>
                  <a:pt x="8635996" y="0"/>
                </a:lnTo>
                <a:lnTo>
                  <a:pt x="8635996" y="4521196"/>
                </a:lnTo>
                <a:lnTo>
                  <a:pt x="508004" y="4521196"/>
                </a:lnTo>
                <a:cubicBezTo>
                  <a:pt x="227439" y="4521196"/>
                  <a:pt x="0" y="4293757"/>
                  <a:pt x="0" y="4013201"/>
                </a:cubicBezTo>
                <a:lnTo>
                  <a:pt x="0" y="508004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副标题 6"/>
          <p:cNvSpPr>
            <a:spLocks noGrp="1"/>
          </p:cNvSpPr>
          <p:nvPr>
            <p:ph type="subTitle" idx="13" hasCustomPrompt="1"/>
            <p:custDataLst>
              <p:tags r:id="rId7"/>
            </p:custDataLst>
          </p:nvPr>
        </p:nvSpPr>
        <p:spPr>
          <a:xfrm>
            <a:off x="825502" y="1549396"/>
            <a:ext cx="2197102" cy="457200"/>
          </a:xfr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5000"/>
              </a:lnSpc>
              <a:buNone/>
              <a:defRPr sz="2400" b="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CONTENTS</a:t>
            </a:r>
            <a:endParaRPr lang="zh-CN" altLang="en-US" smtClean="0"/>
          </a:p>
        </p:txBody>
      </p:sp>
      <p:sp>
        <p:nvSpPr>
          <p:cNvPr id="8" name="标题 7"/>
          <p:cNvSpPr>
            <a:spLocks noGrp="1"/>
          </p:cNvSpPr>
          <p:nvPr>
            <p:ph type="ctrTitle" idx="14" hasCustomPrompt="1"/>
            <p:custDataLst>
              <p:tags r:id="rId8"/>
            </p:custDataLst>
          </p:nvPr>
        </p:nvSpPr>
        <p:spPr>
          <a:xfrm>
            <a:off x="825502" y="2019297"/>
            <a:ext cx="2260598" cy="761997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14000"/>
              </a:lnSpc>
              <a:buNone/>
              <a:defRPr sz="4400" b="1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</a:lstStyle>
          <a:p>
            <a:r>
              <a:rPr lang="zh-CN" altLang="en-US" smtClean="0"/>
              <a:t>目录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节页-2">
    <p:bg>
      <p:bgPr>
        <a:gradFill>
          <a:gsLst>
            <a:gs pos="0">
              <a:schemeClr val="accent4"/>
            </a:gs>
            <a:gs pos="100000">
              <a:schemeClr val="accent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2"/>
            </p:custDataLst>
          </p:nvPr>
        </p:nvSpPr>
        <p:spPr>
          <a:xfrm>
            <a:off x="0" y="4063996"/>
            <a:ext cx="2197100" cy="2794635"/>
          </a:xfrm>
          <a:custGeom>
            <a:avLst/>
            <a:gdLst>
              <a:gd name="connisteX0" fmla="*/ 0 w 30515"/>
              <a:gd name="connsiteY0" fmla="*/ 2794004 h 38805"/>
              <a:gd name="connisteX1" fmla="*/ 1737460 w 30515"/>
              <a:gd name="connsiteY1" fmla="*/ 2794004 h 38805"/>
              <a:gd name="connisteX2" fmla="*/ 2197102 w 30515"/>
              <a:gd name="connsiteY2" fmla="*/ 1651004 h 38805"/>
              <a:gd name="connisteX3" fmla="*/ 546097 w 30515"/>
              <a:gd name="connsiteY3" fmla="*/ 0 h 38805"/>
              <a:gd name="connisteX4" fmla="*/ 0 w 30515"/>
              <a:gd name="connsiteY4" fmla="*/ 92454 h 38805"/>
              <a:gd name="connisteX5" fmla="*/ 0 w 30515"/>
              <a:gd name="connsiteY5" fmla="*/ 2794004 h 3880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2197102" h="2794004">
                <a:moveTo>
                  <a:pt x="0" y="2794004"/>
                </a:moveTo>
                <a:lnTo>
                  <a:pt x="1737461" y="2794004"/>
                </a:lnTo>
                <a:cubicBezTo>
                  <a:pt x="2022141" y="2497354"/>
                  <a:pt x="2197102" y="2094607"/>
                  <a:pt x="2197102" y="1651004"/>
                </a:cubicBezTo>
                <a:cubicBezTo>
                  <a:pt x="2197102" y="739183"/>
                  <a:pt x="1457919" y="0"/>
                  <a:pt x="546098" y="0"/>
                </a:cubicBezTo>
                <a:cubicBezTo>
                  <a:pt x="354714" y="0"/>
                  <a:pt x="170938" y="32562"/>
                  <a:pt x="0" y="92455"/>
                </a:cubicBezTo>
                <a:lnTo>
                  <a:pt x="0" y="2794004"/>
                </a:lnTo>
                <a:close/>
              </a:path>
            </a:pathLst>
          </a:custGeom>
          <a:gradFill>
            <a:gsLst>
              <a:gs pos="0">
                <a:schemeClr val="accent6">
                  <a:alpha val="70000"/>
                </a:schemeClr>
              </a:gs>
              <a:gs pos="100000">
                <a:schemeClr val="accent4">
                  <a:alpha val="70000"/>
                </a:schemeClr>
              </a:gs>
            </a:gsLst>
            <a:lin ang="69102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>
            <p:custDataLst>
              <p:tags r:id="rId3"/>
            </p:custDataLst>
          </p:nvPr>
        </p:nvSpPr>
        <p:spPr>
          <a:xfrm>
            <a:off x="1473199" y="0"/>
            <a:ext cx="9245600" cy="6120765"/>
          </a:xfrm>
          <a:custGeom>
            <a:avLst/>
            <a:gdLst>
              <a:gd name="connisteX0" fmla="*/ 8997293 w 128411"/>
              <a:gd name="connsiteY0" fmla="*/ 0 h 85019"/>
              <a:gd name="connisteX1" fmla="*/ 9245598 w 128411"/>
              <a:gd name="connsiteY1" fmla="*/ 1498601 h 85019"/>
              <a:gd name="connisteX2" fmla="*/ 4622804 w 128411"/>
              <a:gd name="connsiteY2" fmla="*/ 6121395 h 85019"/>
              <a:gd name="connisteX3" fmla="*/ 0 w 128411"/>
              <a:gd name="connsiteY3" fmla="*/ 1498601 h 85019"/>
              <a:gd name="connisteX4" fmla="*/ 248314 w 128411"/>
              <a:gd name="connsiteY4" fmla="*/ 0 h 85019"/>
              <a:gd name="connisteX5" fmla="*/ 8997293 w 128411"/>
              <a:gd name="connsiteY5" fmla="*/ 0 h 8501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9245599" h="6121396">
                <a:moveTo>
                  <a:pt x="8997294" y="0"/>
                </a:moveTo>
                <a:cubicBezTo>
                  <a:pt x="9158237" y="469956"/>
                  <a:pt x="9245599" y="974083"/>
                  <a:pt x="9245599" y="1498601"/>
                </a:cubicBezTo>
                <a:cubicBezTo>
                  <a:pt x="9245599" y="4051706"/>
                  <a:pt x="7175909" y="6121396"/>
                  <a:pt x="4622804" y="6121396"/>
                </a:cubicBezTo>
                <a:cubicBezTo>
                  <a:pt x="2069690" y="6121396"/>
                  <a:pt x="0" y="4051706"/>
                  <a:pt x="0" y="1498601"/>
                </a:cubicBezTo>
                <a:cubicBezTo>
                  <a:pt x="0" y="974083"/>
                  <a:pt x="87362" y="469956"/>
                  <a:pt x="248314" y="0"/>
                </a:cubicBezTo>
                <a:lnTo>
                  <a:pt x="8997294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6"/>
              </a:gs>
            </a:gsLst>
            <a:lin ang="22098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>
            <p:custDataLst>
              <p:tags r:id="rId4"/>
            </p:custDataLst>
          </p:nvPr>
        </p:nvSpPr>
        <p:spPr>
          <a:xfrm>
            <a:off x="9601200" y="3543300"/>
            <a:ext cx="2590165" cy="3314700"/>
          </a:xfrm>
          <a:custGeom>
            <a:avLst/>
            <a:gdLst>
              <a:gd name="connisteX0" fmla="*/ 150885 w 35983"/>
              <a:gd name="connsiteY0" fmla="*/ 3314700 h 46037"/>
              <a:gd name="connisteX1" fmla="*/ 0 w 35983"/>
              <a:gd name="connsiteY1" fmla="*/ 2463795 h 46037"/>
              <a:gd name="connisteX2" fmla="*/ 2463795 w 35983"/>
              <a:gd name="connsiteY2" fmla="*/ 0 h 46037"/>
              <a:gd name="connisteX3" fmla="*/ 2590796 w 35983"/>
              <a:gd name="connsiteY3" fmla="*/ 3218 h 46037"/>
              <a:gd name="connisteX4" fmla="*/ 2590796 w 35983"/>
              <a:gd name="connsiteY4" fmla="*/ 3314700 h 46037"/>
              <a:gd name="connisteX5" fmla="*/ 150885 w 35983"/>
              <a:gd name="connsiteY5" fmla="*/ 3314700 h 4603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2590797" h="3314700">
                <a:moveTo>
                  <a:pt x="150885" y="3314700"/>
                </a:moveTo>
                <a:cubicBezTo>
                  <a:pt x="53291" y="3049497"/>
                  <a:pt x="0" y="2762869"/>
                  <a:pt x="0" y="2463796"/>
                </a:cubicBezTo>
                <a:cubicBezTo>
                  <a:pt x="0" y="1103077"/>
                  <a:pt x="1103077" y="0"/>
                  <a:pt x="2463796" y="0"/>
                </a:cubicBezTo>
                <a:cubicBezTo>
                  <a:pt x="2506398" y="0"/>
                  <a:pt x="2548735" y="1079"/>
                  <a:pt x="2590797" y="3219"/>
                </a:cubicBezTo>
                <a:lnTo>
                  <a:pt x="2590797" y="3314700"/>
                </a:lnTo>
                <a:lnTo>
                  <a:pt x="150885" y="3314700"/>
                </a:lnTo>
                <a:close/>
              </a:path>
            </a:pathLst>
          </a:custGeom>
          <a:gradFill>
            <a:gsLst>
              <a:gs pos="0">
                <a:schemeClr val="accent6">
                  <a:alpha val="70000"/>
                </a:schemeClr>
              </a:gs>
              <a:gs pos="100000">
                <a:schemeClr val="accent4">
                  <a:alpha val="70000"/>
                </a:schemeClr>
              </a:gs>
            </a:gsLst>
            <a:lin ang="69102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34365" y="508000"/>
            <a:ext cx="838200" cy="33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pic>
        <p:nvPicPr>
          <p:cNvPr id="11" name="图片 10"/>
          <p:cNvPicPr/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01400" y="5842000"/>
            <a:ext cx="469900" cy="48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12" name="任意多边形 11"/>
          <p:cNvSpPr/>
          <p:nvPr userDrawn="1">
            <p:custDataLst>
              <p:tags r:id="rId9"/>
            </p:custDataLst>
          </p:nvPr>
        </p:nvSpPr>
        <p:spPr>
          <a:xfrm>
            <a:off x="11442701" y="6083302"/>
            <a:ext cx="342900" cy="342900"/>
          </a:xfrm>
          <a:custGeom>
            <a:avLst/>
            <a:gdLst>
              <a:gd name="connisteX0" fmla="*/ 0 w 4762"/>
              <a:gd name="connsiteY0" fmla="*/ 0 h 4762"/>
              <a:gd name="connisteX1" fmla="*/ 342900 w 4762"/>
              <a:gd name="connsiteY1" fmla="*/ 0 h 4762"/>
              <a:gd name="connisteX2" fmla="*/ 342900 w 4762"/>
              <a:gd name="connsiteY2" fmla="*/ 342900 h 4762"/>
              <a:gd name="connisteX3" fmla="*/ 0 w 4762"/>
              <a:gd name="connsiteY3" fmla="*/ 342900 h 4762"/>
              <a:gd name="connisteX4" fmla="*/ 0 w 4762"/>
              <a:gd name="connsiteY4" fmla="*/ 171450 h 4762"/>
              <a:gd name="connisteX5" fmla="*/ 0 w 4762"/>
              <a:gd name="connsiteY5" fmla="*/ 0 h 47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42900" h="342900">
                <a:moveTo>
                  <a:pt x="0" y="0"/>
                </a:moveTo>
                <a:lnTo>
                  <a:pt x="342900" y="0"/>
                </a:lnTo>
                <a:lnTo>
                  <a:pt x="342900" y="342900"/>
                </a:lnTo>
                <a:lnTo>
                  <a:pt x="0" y="342900"/>
                </a:lnTo>
                <a:lnTo>
                  <a:pt x="0" y="17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 userDrawn="1">
            <p:custDataLst>
              <p:tags r:id="rId10"/>
            </p:custDataLst>
          </p:nvPr>
        </p:nvSpPr>
        <p:spPr>
          <a:xfrm>
            <a:off x="5753103" y="5753103"/>
            <a:ext cx="685800" cy="685800"/>
          </a:xfrm>
          <a:custGeom>
            <a:avLst/>
            <a:gdLst>
              <a:gd name="connisteX0" fmla="*/ 685800 w 9525"/>
              <a:gd name="connsiteY0" fmla="*/ 342900 h 9525"/>
              <a:gd name="connisteX1" fmla="*/ 342900 w 9525"/>
              <a:gd name="connsiteY1" fmla="*/ 685800 h 9525"/>
              <a:gd name="connisteX2" fmla="*/ 0 w 9525"/>
              <a:gd name="connsiteY2" fmla="*/ 342900 h 9525"/>
              <a:gd name="connisteX3" fmla="*/ 342900 w 9525"/>
              <a:gd name="connsiteY3" fmla="*/ 0 h 9525"/>
              <a:gd name="connisteX4" fmla="*/ 685800 w 9525"/>
              <a:gd name="connsiteY4" fmla="*/ 342900 h 9525"/>
              <a:gd name="connisteX5" fmla="*/ 528139 w 9525"/>
              <a:gd name="connsiteY5" fmla="*/ 248735 h 9525"/>
              <a:gd name="connisteX6" fmla="*/ 564056 w 9525"/>
              <a:gd name="connsiteY6" fmla="*/ 248735 h 9525"/>
              <a:gd name="connisteX7" fmla="*/ 564056 w 9525"/>
              <a:gd name="connsiteY7" fmla="*/ 284661 h 9525"/>
              <a:gd name="connisteX8" fmla="*/ 342900 w 9525"/>
              <a:gd name="connsiteY8" fmla="*/ 505818 h 9525"/>
              <a:gd name="connisteX9" fmla="*/ 121743 w 9525"/>
              <a:gd name="connsiteY9" fmla="*/ 284661 h 9525"/>
              <a:gd name="connisteX10" fmla="*/ 121743 w 9525"/>
              <a:gd name="connsiteY10" fmla="*/ 248735 h 9525"/>
              <a:gd name="connisteX11" fmla="*/ 157660 w 9525"/>
              <a:gd name="connsiteY11" fmla="*/ 248735 h 9525"/>
              <a:gd name="connisteX12" fmla="*/ 342900 w 9525"/>
              <a:gd name="connsiteY12" fmla="*/ 433983 h 9525"/>
              <a:gd name="connisteX13" fmla="*/ 528139 w 9525"/>
              <a:gd name="connsiteY13" fmla="*/ 248735 h 952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</a:cxnLst>
            <a:pathLst>
              <a:path w="685800" h="685800">
                <a:moveTo>
                  <a:pt x="685800" y="342900"/>
                </a:moveTo>
                <a:cubicBezTo>
                  <a:pt x="685800" y="532281"/>
                  <a:pt x="532281" y="685800"/>
                  <a:pt x="342900" y="685800"/>
                </a:cubicBezTo>
                <a:cubicBezTo>
                  <a:pt x="153519" y="685800"/>
                  <a:pt x="0" y="532281"/>
                  <a:pt x="0" y="342900"/>
                </a:cubicBezTo>
                <a:cubicBezTo>
                  <a:pt x="0" y="153519"/>
                  <a:pt x="153519" y="0"/>
                  <a:pt x="342900" y="0"/>
                </a:cubicBezTo>
                <a:cubicBezTo>
                  <a:pt x="532281" y="0"/>
                  <a:pt x="685800" y="153519"/>
                  <a:pt x="685800" y="342900"/>
                </a:cubicBezTo>
                <a:moveTo>
                  <a:pt x="528139" y="248735"/>
                </a:moveTo>
                <a:cubicBezTo>
                  <a:pt x="538060" y="238823"/>
                  <a:pt x="554145" y="238823"/>
                  <a:pt x="564057" y="248735"/>
                </a:cubicBezTo>
                <a:cubicBezTo>
                  <a:pt x="573978" y="258656"/>
                  <a:pt x="573978" y="274741"/>
                  <a:pt x="564057" y="284662"/>
                </a:cubicBezTo>
                <a:lnTo>
                  <a:pt x="342900" y="505819"/>
                </a:lnTo>
                <a:lnTo>
                  <a:pt x="121743" y="284662"/>
                </a:lnTo>
                <a:cubicBezTo>
                  <a:pt x="111822" y="274741"/>
                  <a:pt x="111822" y="258656"/>
                  <a:pt x="121743" y="248735"/>
                </a:cubicBezTo>
                <a:cubicBezTo>
                  <a:pt x="131655" y="238823"/>
                  <a:pt x="147740" y="238823"/>
                  <a:pt x="157661" y="248735"/>
                </a:cubicBezTo>
                <a:lnTo>
                  <a:pt x="342900" y="433983"/>
                </a:lnTo>
                <a:lnTo>
                  <a:pt x="528139" y="248735"/>
                </a:lnTo>
              </a:path>
            </a:pathLst>
          </a:custGeom>
          <a:solidFill>
            <a:schemeClr val="bg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5" name="任意多边形 14"/>
          <p:cNvSpPr/>
          <p:nvPr userDrawn="1">
            <p:custDataLst>
              <p:tags r:id="rId12"/>
            </p:custDataLst>
          </p:nvPr>
        </p:nvSpPr>
        <p:spPr>
          <a:xfrm rot="10800000">
            <a:off x="5321296" y="2857500"/>
            <a:ext cx="1524000" cy="25400"/>
          </a:xfrm>
          <a:custGeom>
            <a:avLst/>
            <a:gdLst>
              <a:gd name="connisteX0" fmla="*/ 1511302 w 21166"/>
              <a:gd name="connsiteY0" fmla="*/ 0 h 352"/>
              <a:gd name="connisteX1" fmla="*/ 1524003 w 21166"/>
              <a:gd name="connsiteY1" fmla="*/ 12701 h 352"/>
              <a:gd name="connisteX2" fmla="*/ 1524003 w 21166"/>
              <a:gd name="connsiteY2" fmla="*/ 12701 h 352"/>
              <a:gd name="connisteX3" fmla="*/ 1511302 w 21166"/>
              <a:gd name="connsiteY3" fmla="*/ 25402 h 352"/>
              <a:gd name="connisteX4" fmla="*/ 12701 w 21166"/>
              <a:gd name="connsiteY4" fmla="*/ 25402 h 352"/>
              <a:gd name="connisteX5" fmla="*/ 0 w 21166"/>
              <a:gd name="connsiteY5" fmla="*/ 12701 h 352"/>
              <a:gd name="connisteX6" fmla="*/ 0 w 21166"/>
              <a:gd name="connsiteY6" fmla="*/ 12701 h 352"/>
              <a:gd name="connisteX7" fmla="*/ 12701 w 21166"/>
              <a:gd name="connsiteY7" fmla="*/ 0 h 352"/>
              <a:gd name="connisteX8" fmla="*/ 1511302 w 21166"/>
              <a:gd name="connsiteY8" fmla="*/ 0 h 35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3" h="25402">
                <a:moveTo>
                  <a:pt x="1511302" y="0"/>
                </a:moveTo>
                <a:cubicBezTo>
                  <a:pt x="1518306" y="0"/>
                  <a:pt x="1524003" y="5688"/>
                  <a:pt x="1524003" y="12701"/>
                </a:cubicBezTo>
                <a:lnTo>
                  <a:pt x="1524003" y="12701"/>
                </a:lnTo>
                <a:cubicBezTo>
                  <a:pt x="1524003" y="19714"/>
                  <a:pt x="1518306" y="25402"/>
                  <a:pt x="1511302" y="25402"/>
                </a:cubicBezTo>
                <a:lnTo>
                  <a:pt x="12701" y="25402"/>
                </a:lnTo>
                <a:cubicBezTo>
                  <a:pt x="5688" y="25402"/>
                  <a:pt x="0" y="19714"/>
                  <a:pt x="0" y="12701"/>
                </a:cubicBezTo>
                <a:lnTo>
                  <a:pt x="0" y="12701"/>
                </a:lnTo>
                <a:cubicBezTo>
                  <a:pt x="0" y="5688"/>
                  <a:pt x="5688" y="0"/>
                  <a:pt x="12701" y="0"/>
                </a:cubicBezTo>
                <a:lnTo>
                  <a:pt x="151130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标题 13"/>
          <p:cNvSpPr>
            <a:spLocks noGrp="1"/>
          </p:cNvSpPr>
          <p:nvPr>
            <p:ph type="ctrTitle" idx="13" hasCustomPrompt="1"/>
            <p:custDataLst>
              <p:tags r:id="rId15"/>
            </p:custDataLst>
          </p:nvPr>
        </p:nvSpPr>
        <p:spPr>
          <a:xfrm>
            <a:off x="3187699" y="3301999"/>
            <a:ext cx="5803898" cy="761997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ct val="104000"/>
              </a:lnSpc>
              <a:buNone/>
              <a:defRPr sz="4800" b="1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</a:lstStyle>
          <a:p>
            <a:r>
              <a:rPr lang="zh-CN" altLang="en-US" smtClean="0"/>
              <a:t>章节页的标题内容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4" hasCustomPrompt="1"/>
            <p:custDataLst>
              <p:tags r:id="rId16"/>
            </p:custDataLst>
          </p:nvPr>
        </p:nvSpPr>
        <p:spPr>
          <a:xfrm>
            <a:off x="5029200" y="837325"/>
            <a:ext cx="1816099" cy="2034366"/>
          </a:xfrm>
          <a:noFill/>
        </p:spPr>
        <p:txBody>
          <a:bodyPr lIns="0" tIns="0" rIns="0" bIns="0" anchor="ctr">
            <a:noAutofit/>
          </a:bodyPr>
          <a:lstStyle>
            <a:lvl1pPr algn="r">
              <a:lnSpc>
                <a:spcPct val="109000"/>
              </a:lnSpc>
              <a:buNone/>
              <a:defRPr sz="9600" b="1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-2">
    <p:bg>
      <p:bgPr>
        <a:gradFill>
          <a:gsLst>
            <a:gs pos="0">
              <a:schemeClr val="accent4"/>
            </a:gs>
            <a:gs pos="100000">
              <a:schemeClr val="accent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 userDrawn="1">
            <p:custDataLst>
              <p:tags r:id="rId2"/>
            </p:custDataLst>
          </p:nvPr>
        </p:nvSpPr>
        <p:spPr>
          <a:xfrm>
            <a:off x="9764668" y="0"/>
            <a:ext cx="2416175" cy="1054100"/>
          </a:xfrm>
          <a:custGeom>
            <a:avLst/>
            <a:gdLst>
              <a:gd name="connisteX0" fmla="*/ 0 w 33558"/>
              <a:gd name="connsiteY0" fmla="*/ 0 h 14640"/>
              <a:gd name="connisteX1" fmla="*/ 1208114 w 33558"/>
              <a:gd name="connsiteY1" fmla="*/ 1054102 h 14640"/>
              <a:gd name="connisteX2" fmla="*/ 2416228 w 33558"/>
              <a:gd name="connsiteY2" fmla="*/ 0 h 14640"/>
              <a:gd name="connisteX3" fmla="*/ 0 w 33558"/>
              <a:gd name="connsiteY3" fmla="*/ 0 h 146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pathLst>
              <a:path w="2416229" h="1054102">
                <a:moveTo>
                  <a:pt x="0" y="0"/>
                </a:moveTo>
                <a:cubicBezTo>
                  <a:pt x="80586" y="595256"/>
                  <a:pt x="590766" y="1054102"/>
                  <a:pt x="1208114" y="1054102"/>
                </a:cubicBezTo>
                <a:cubicBezTo>
                  <a:pt x="1825462" y="1054102"/>
                  <a:pt x="2335643" y="595256"/>
                  <a:pt x="2416229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6">
                  <a:alpha val="70000"/>
                </a:schemeClr>
              </a:gs>
              <a:gs pos="100000">
                <a:schemeClr val="accent4">
                  <a:alpha val="70000"/>
                </a:schemeClr>
              </a:gs>
            </a:gsLst>
            <a:lin ang="69102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>
            <p:custDataLst>
              <p:tags r:id="rId3"/>
            </p:custDataLst>
          </p:nvPr>
        </p:nvSpPr>
        <p:spPr>
          <a:xfrm>
            <a:off x="7619997" y="3695703"/>
            <a:ext cx="4572000" cy="3162300"/>
          </a:xfrm>
          <a:custGeom>
            <a:avLst/>
            <a:gdLst>
              <a:gd name="connisteX0" fmla="*/ 40864 w 63499"/>
              <a:gd name="connsiteY0" fmla="*/ 3162296 h 43920"/>
              <a:gd name="connisteX1" fmla="*/ 0 w 63499"/>
              <a:gd name="connsiteY1" fmla="*/ 2692395 h 43920"/>
              <a:gd name="connisteX2" fmla="*/ 2692395 w 63499"/>
              <a:gd name="connsiteY2" fmla="*/ 0 h 43920"/>
              <a:gd name="connisteX3" fmla="*/ 4572000 w 63499"/>
              <a:gd name="connsiteY3" fmla="*/ 764667 h 43920"/>
              <a:gd name="connisteX4" fmla="*/ 4572000 w 63499"/>
              <a:gd name="connsiteY4" fmla="*/ 3162296 h 43920"/>
              <a:gd name="connisteX5" fmla="*/ 40864 w 63499"/>
              <a:gd name="connsiteY5" fmla="*/ 3162296 h 439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4571991" h="3162297">
                <a:moveTo>
                  <a:pt x="40865" y="3162297"/>
                </a:moveTo>
                <a:cubicBezTo>
                  <a:pt x="14009" y="3009711"/>
                  <a:pt x="0" y="2852690"/>
                  <a:pt x="0" y="2692396"/>
                </a:cubicBezTo>
                <a:cubicBezTo>
                  <a:pt x="0" y="1205426"/>
                  <a:pt x="1205426" y="0"/>
                  <a:pt x="2692396" y="0"/>
                </a:cubicBezTo>
                <a:cubicBezTo>
                  <a:pt x="3423642" y="0"/>
                  <a:pt x="4086801" y="291511"/>
                  <a:pt x="4572000" y="764667"/>
                </a:cubicBezTo>
                <a:lnTo>
                  <a:pt x="4572000" y="3162297"/>
                </a:lnTo>
                <a:lnTo>
                  <a:pt x="40865" y="3162297"/>
                </a:lnTo>
                <a:close/>
              </a:path>
            </a:pathLst>
          </a:custGeom>
          <a:gradFill>
            <a:gsLst>
              <a:gs pos="0">
                <a:schemeClr val="accent6">
                  <a:alpha val="70000"/>
                </a:schemeClr>
              </a:gs>
              <a:gs pos="100000">
                <a:schemeClr val="accent4">
                  <a:alpha val="70000"/>
                </a:schemeClr>
              </a:gs>
            </a:gsLst>
            <a:lin ang="69102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8521065" cy="6184900"/>
          </a:xfrm>
          <a:custGeom>
            <a:avLst/>
            <a:gdLst>
              <a:gd name="connisteX0" fmla="*/ 8251115 w 118356"/>
              <a:gd name="connsiteY0" fmla="*/ 0 h 85901"/>
              <a:gd name="connisteX1" fmla="*/ 8521695 w 118356"/>
              <a:gd name="connsiteY1" fmla="*/ 1562096 h 85901"/>
              <a:gd name="connisteX2" fmla="*/ 3898901 w 118356"/>
              <a:gd name="connsiteY2" fmla="*/ 6184901 h 85901"/>
              <a:gd name="connisteX3" fmla="*/ 0 w 118356"/>
              <a:gd name="connsiteY3" fmla="*/ 4046896 h 85901"/>
              <a:gd name="connisteX4" fmla="*/ 0 w 118356"/>
              <a:gd name="connsiteY4" fmla="*/ 0 h 85901"/>
              <a:gd name="connisteX5" fmla="*/ 8251115 w 118356"/>
              <a:gd name="connsiteY5" fmla="*/ 0 h 859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8521696" h="6184901">
                <a:moveTo>
                  <a:pt x="8251116" y="0"/>
                </a:moveTo>
                <a:cubicBezTo>
                  <a:pt x="8426269" y="487942"/>
                  <a:pt x="8521696" y="1013878"/>
                  <a:pt x="8521696" y="1562097"/>
                </a:cubicBezTo>
                <a:cubicBezTo>
                  <a:pt x="8521696" y="4115202"/>
                  <a:pt x="6452006" y="6184901"/>
                  <a:pt x="3898901" y="6184901"/>
                </a:cubicBezTo>
                <a:cubicBezTo>
                  <a:pt x="2260406" y="6184901"/>
                  <a:pt x="821012" y="5332461"/>
                  <a:pt x="0" y="4046897"/>
                </a:cubicBezTo>
                <a:lnTo>
                  <a:pt x="0" y="0"/>
                </a:lnTo>
                <a:lnTo>
                  <a:pt x="8251116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6"/>
              </a:gs>
            </a:gsLst>
            <a:lin ang="22098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任意多边形 11"/>
          <p:cNvSpPr/>
          <p:nvPr userDrawn="1">
            <p:custDataLst>
              <p:tags r:id="rId7"/>
            </p:custDataLst>
          </p:nvPr>
        </p:nvSpPr>
        <p:spPr>
          <a:xfrm rot="10800000">
            <a:off x="1765304" y="2806696"/>
            <a:ext cx="3251200" cy="25400"/>
          </a:xfrm>
          <a:custGeom>
            <a:avLst/>
            <a:gdLst>
              <a:gd name="connisteX0" fmla="*/ 3238503 w 45155"/>
              <a:gd name="connsiteY0" fmla="*/ 0 h 352"/>
              <a:gd name="connisteX1" fmla="*/ 3251204 w 45155"/>
              <a:gd name="connsiteY1" fmla="*/ 12701 h 352"/>
              <a:gd name="connisteX2" fmla="*/ 3251204 w 45155"/>
              <a:gd name="connsiteY2" fmla="*/ 12701 h 352"/>
              <a:gd name="connisteX3" fmla="*/ 3238503 w 45155"/>
              <a:gd name="connsiteY3" fmla="*/ 25402 h 352"/>
              <a:gd name="connisteX4" fmla="*/ 12701 w 45155"/>
              <a:gd name="connsiteY4" fmla="*/ 25402 h 352"/>
              <a:gd name="connisteX5" fmla="*/ 0 w 45155"/>
              <a:gd name="connsiteY5" fmla="*/ 12701 h 352"/>
              <a:gd name="connisteX6" fmla="*/ 0 w 45155"/>
              <a:gd name="connsiteY6" fmla="*/ 12701 h 352"/>
              <a:gd name="connisteX7" fmla="*/ 12701 w 45155"/>
              <a:gd name="connsiteY7" fmla="*/ 0 h 352"/>
              <a:gd name="connisteX8" fmla="*/ 3238503 w 45155"/>
              <a:gd name="connsiteY8" fmla="*/ 0 h 35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251204" h="25402">
                <a:moveTo>
                  <a:pt x="3238503" y="0"/>
                </a:moveTo>
                <a:cubicBezTo>
                  <a:pt x="3245507" y="0"/>
                  <a:pt x="3251204" y="5688"/>
                  <a:pt x="3251204" y="12701"/>
                </a:cubicBezTo>
                <a:lnTo>
                  <a:pt x="3251204" y="12701"/>
                </a:lnTo>
                <a:cubicBezTo>
                  <a:pt x="3251204" y="19714"/>
                  <a:pt x="3245507" y="25402"/>
                  <a:pt x="3238503" y="25402"/>
                </a:cubicBezTo>
                <a:lnTo>
                  <a:pt x="12701" y="25402"/>
                </a:lnTo>
                <a:cubicBezTo>
                  <a:pt x="5688" y="25402"/>
                  <a:pt x="0" y="19714"/>
                  <a:pt x="0" y="12701"/>
                </a:cubicBezTo>
                <a:lnTo>
                  <a:pt x="0" y="12701"/>
                </a:lnTo>
                <a:cubicBezTo>
                  <a:pt x="0" y="5688"/>
                  <a:pt x="5688" y="0"/>
                  <a:pt x="12701" y="0"/>
                </a:cubicBezTo>
                <a:lnTo>
                  <a:pt x="323850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/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01400" y="5842000"/>
            <a:ext cx="469900" cy="48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14" name="任意多边形 13"/>
          <p:cNvSpPr/>
          <p:nvPr userDrawn="1">
            <p:custDataLst>
              <p:tags r:id="rId10"/>
            </p:custDataLst>
          </p:nvPr>
        </p:nvSpPr>
        <p:spPr>
          <a:xfrm>
            <a:off x="11442701" y="6083302"/>
            <a:ext cx="342900" cy="342900"/>
          </a:xfrm>
          <a:custGeom>
            <a:avLst/>
            <a:gdLst>
              <a:gd name="connisteX0" fmla="*/ 0 w 4762"/>
              <a:gd name="connsiteY0" fmla="*/ 0 h 4762"/>
              <a:gd name="connisteX1" fmla="*/ 342900 w 4762"/>
              <a:gd name="connsiteY1" fmla="*/ 0 h 4762"/>
              <a:gd name="connisteX2" fmla="*/ 342900 w 4762"/>
              <a:gd name="connsiteY2" fmla="*/ 342900 h 4762"/>
              <a:gd name="connisteX3" fmla="*/ 0 w 4762"/>
              <a:gd name="connsiteY3" fmla="*/ 342900 h 4762"/>
              <a:gd name="connisteX4" fmla="*/ 0 w 4762"/>
              <a:gd name="connsiteY4" fmla="*/ 171450 h 4762"/>
              <a:gd name="connisteX5" fmla="*/ 0 w 4762"/>
              <a:gd name="connsiteY5" fmla="*/ 0 h 47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42900" h="342900">
                <a:moveTo>
                  <a:pt x="0" y="0"/>
                </a:moveTo>
                <a:lnTo>
                  <a:pt x="342900" y="0"/>
                </a:lnTo>
                <a:lnTo>
                  <a:pt x="342900" y="342900"/>
                </a:lnTo>
                <a:lnTo>
                  <a:pt x="0" y="342900"/>
                </a:lnTo>
                <a:lnTo>
                  <a:pt x="0" y="17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/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365" y="508000"/>
            <a:ext cx="838200" cy="33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3" hasCustomPrompt="1"/>
            <p:custDataLst>
              <p:tags r:id="rId14"/>
            </p:custDataLst>
          </p:nvPr>
        </p:nvSpPr>
        <p:spPr>
          <a:xfrm>
            <a:off x="1765304" y="2971800"/>
            <a:ext cx="6476997" cy="1600200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04000"/>
              </a:lnSpc>
              <a:buNone/>
              <a:defRPr sz="6400" b="1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</a:lstStyle>
          <a:p>
            <a:r>
              <a:rPr lang="zh-CN" altLang="en-US" smtClean="0"/>
              <a:t>谢谢观看</a:t>
            </a:r>
            <a:endParaRPr lang="zh-CN" altLang="en-US" smtClean="0"/>
          </a:p>
        </p:txBody>
      </p:sp>
      <p:sp>
        <p:nvSpPr>
          <p:cNvPr id="11" name="副标题 10"/>
          <p:cNvSpPr>
            <a:spLocks noGrp="1"/>
          </p:cNvSpPr>
          <p:nvPr>
            <p:ph type="subTitle" idx="14" hasCustomPrompt="1"/>
            <p:custDataLst>
              <p:tags r:id="rId15"/>
            </p:custDataLst>
          </p:nvPr>
        </p:nvSpPr>
        <p:spPr>
          <a:xfrm>
            <a:off x="1765304" y="2286000"/>
            <a:ext cx="3733797" cy="914400"/>
          </a:xfr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5000"/>
              </a:lnSpc>
              <a:buNone/>
              <a:defRPr sz="2400" b="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THE END</a:t>
            </a:r>
            <a:endParaRPr lang="zh-CN" altLang="en-US" smtClean="0"/>
          </a:p>
          <a:p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53.xml"/><Relationship Id="rId17" Type="http://schemas.openxmlformats.org/officeDocument/2006/relationships/tags" Target="../tags/tag152.xml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image" Target="../media/image5.png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image" Target="../media/image2.png"/><Relationship Id="rId2" Type="http://schemas.openxmlformats.org/officeDocument/2006/relationships/tags" Target="../tags/tag159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5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image" Target="../media/image7.png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image" Target="../media/image6.pn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172.xml"/><Relationship Id="rId10" Type="http://schemas.openxmlformats.org/officeDocument/2006/relationships/image" Target="../media/image8.png"/><Relationship Id="rId1" Type="http://schemas.openxmlformats.org/officeDocument/2006/relationships/tags" Target="../tags/tag16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image" Target="../media/image9.png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7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85.xml"/><Relationship Id="rId5" Type="http://schemas.openxmlformats.org/officeDocument/2006/relationships/image" Target="../media/image10.png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89.xml"/><Relationship Id="rId4" Type="http://schemas.openxmlformats.org/officeDocument/2006/relationships/image" Target="../media/image11.png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image" Target="../media/image7.png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97.xml"/><Relationship Id="rId1" Type="http://schemas.openxmlformats.org/officeDocument/2006/relationships/tags" Target="../tags/tag19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03.xml"/><Relationship Id="rId6" Type="http://schemas.openxmlformats.org/officeDocument/2006/relationships/image" Target="../media/image13.png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08.xml"/><Relationship Id="rId5" Type="http://schemas.openxmlformats.org/officeDocument/2006/relationships/image" Target="../media/image14.png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ctrTitle" idx="14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4400"/>
              <a:t>2025</a:t>
            </a:r>
            <a:r>
              <a:rPr lang="zh-CN" altLang="en-US" sz="4400"/>
              <a:t>年度湖北省建筑与市政绿色建造施工技术应用工程申报说明</a:t>
            </a:r>
            <a:r>
              <a:rPr lang="zh-CN" altLang="en-US" sz="4400"/>
              <a:t>书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/>
        <p:txBody>
          <a:bodyPr/>
          <a:p>
            <a:r>
              <a:rPr lang="zh-CN" altLang="en-US" sz="4700"/>
              <a:t>单位申报流程详解</a:t>
            </a:r>
            <a:endParaRPr lang="zh-CN" altLang="en-US" sz="47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3" y="609603"/>
            <a:ext cx="3568702" cy="1524003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一、登录与进入申报系统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图片 2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1365" y="0"/>
            <a:ext cx="469900" cy="48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1003298" y="241301"/>
            <a:ext cx="342900" cy="342900"/>
          </a:xfrm>
          <a:custGeom>
            <a:avLst/>
            <a:gdLst>
              <a:gd name="connisteX0" fmla="*/ 0 w 4762"/>
              <a:gd name="connsiteY0" fmla="*/ 0 h 4762"/>
              <a:gd name="connisteX1" fmla="*/ 342900 w 4762"/>
              <a:gd name="connsiteY1" fmla="*/ 0 h 4762"/>
              <a:gd name="connisteX2" fmla="*/ 342900 w 4762"/>
              <a:gd name="connsiteY2" fmla="*/ 342900 h 4762"/>
              <a:gd name="connisteX3" fmla="*/ 0 w 4762"/>
              <a:gd name="connsiteY3" fmla="*/ 342900 h 4762"/>
              <a:gd name="connisteX4" fmla="*/ 0 w 4762"/>
              <a:gd name="connsiteY4" fmla="*/ 171450 h 4762"/>
              <a:gd name="connisteX5" fmla="*/ 0 w 4762"/>
              <a:gd name="connsiteY5" fmla="*/ 0 h 47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42900" h="342900">
                <a:moveTo>
                  <a:pt x="0" y="0"/>
                </a:moveTo>
                <a:lnTo>
                  <a:pt x="342900" y="0"/>
                </a:lnTo>
                <a:lnTo>
                  <a:pt x="342900" y="342900"/>
                </a:lnTo>
                <a:lnTo>
                  <a:pt x="0" y="342900"/>
                </a:lnTo>
                <a:lnTo>
                  <a:pt x="0" y="17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4648200" y="812800"/>
            <a:ext cx="7010400" cy="1117600"/>
            <a:chOff x="7320" y="1280"/>
            <a:chExt cx="11040" cy="1760"/>
          </a:xfrm>
        </p:grpSpPr>
        <p:sp>
          <p:nvSpPr>
            <p:cNvPr id="5" name="任意多边形 4"/>
            <p:cNvSpPr/>
            <p:nvPr>
              <p:custDataLst>
                <p:tags r:id="rId5"/>
              </p:custDataLst>
            </p:nvPr>
          </p:nvSpPr>
          <p:spPr>
            <a:xfrm>
              <a:off x="7320" y="1280"/>
              <a:ext cx="81" cy="1759"/>
            </a:xfrm>
            <a:custGeom>
              <a:avLst/>
              <a:gdLst>
                <a:gd name="connisteX0" fmla="*/ 0 w 705"/>
                <a:gd name="connsiteY0" fmla="*/ 25402 h 15522"/>
                <a:gd name="connisteX1" fmla="*/ 25402 w 705"/>
                <a:gd name="connsiteY1" fmla="*/ 0 h 15522"/>
                <a:gd name="connisteX2" fmla="*/ 25402 w 705"/>
                <a:gd name="connsiteY2" fmla="*/ 0 h 15522"/>
                <a:gd name="connisteX3" fmla="*/ 50804 w 705"/>
                <a:gd name="connsiteY3" fmla="*/ 25402 h 15522"/>
                <a:gd name="connisteX4" fmla="*/ 50804 w 705"/>
                <a:gd name="connsiteY4" fmla="*/ 1092195 h 15522"/>
                <a:gd name="connisteX5" fmla="*/ 25402 w 705"/>
                <a:gd name="connsiteY5" fmla="*/ 1117597 h 15522"/>
                <a:gd name="connisteX6" fmla="*/ 25402 w 705"/>
                <a:gd name="connsiteY6" fmla="*/ 1117597 h 15522"/>
                <a:gd name="connisteX7" fmla="*/ 0 w 705"/>
                <a:gd name="connsiteY7" fmla="*/ 1092195 h 15522"/>
                <a:gd name="connisteX8" fmla="*/ 0 w 705"/>
                <a:gd name="connsiteY8" fmla="*/ 25402 h 1552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</a:cxnLst>
              <a:pathLst>
                <a:path w="50804" h="1117598">
                  <a:moveTo>
                    <a:pt x="0" y="25402"/>
                  </a:moveTo>
                  <a:cubicBezTo>
                    <a:pt x="0" y="11375"/>
                    <a:pt x="11375" y="0"/>
                    <a:pt x="25402" y="0"/>
                  </a:cubicBezTo>
                  <a:lnTo>
                    <a:pt x="25402" y="0"/>
                  </a:lnTo>
                  <a:cubicBezTo>
                    <a:pt x="39429" y="0"/>
                    <a:pt x="50804" y="11375"/>
                    <a:pt x="50804" y="25402"/>
                  </a:cubicBezTo>
                  <a:lnTo>
                    <a:pt x="50804" y="1092196"/>
                  </a:lnTo>
                  <a:cubicBezTo>
                    <a:pt x="50804" y="1106232"/>
                    <a:pt x="39429" y="1117598"/>
                    <a:pt x="25402" y="1117598"/>
                  </a:cubicBezTo>
                  <a:lnTo>
                    <a:pt x="25402" y="1117598"/>
                  </a:lnTo>
                  <a:cubicBezTo>
                    <a:pt x="11375" y="1117598"/>
                    <a:pt x="0" y="1106232"/>
                    <a:pt x="0" y="1092196"/>
                  </a:cubicBezTo>
                  <a:lnTo>
                    <a:pt x="0" y="25402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00"/>
            </a:gradFill>
            <a:ln w="0">
              <a:noFill/>
            </a:ln>
            <a:extLst>
              <a:ext uri="{91240B29-F687-4F45-9708-019B960494DF}">
                <a14:hiddenLine xmlns:a14="http://schemas.microsoft.com/office/drawing/2010/main" w="0">
                  <a:pattFill prst="pct5">
                    <a:fgClr>
                      <a:schemeClr val="accent1">
                        <a:lumMod val="75000"/>
                      </a:schemeClr>
                    </a:fgClr>
                  </a:pattFill>
                </a14:hiddenLine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>
              <p:custDataLst>
                <p:tags r:id="rId6"/>
              </p:custDataLst>
            </p:nvPr>
          </p:nvSpPr>
          <p:spPr>
            <a:xfrm>
              <a:off x="7560" y="1280"/>
              <a:ext cx="1080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访问湖北省建筑业协会官网（测试</a:t>
              </a: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版）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7"/>
              </p:custDataLst>
            </p:nvPr>
          </p:nvSpPr>
          <p:spPr>
            <a:xfrm>
              <a:off x="7560" y="2080"/>
              <a:ext cx="107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通过浏览器访问湖北省建筑业协会官网</a:t>
              </a:r>
              <a:r>
                <a:rPr lang="en-US" altLang="zh-CN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https://tencent.xiehuiyi.com/?siteId=926</a:t>
              </a: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，找到项目申报入口点击</a:t>
              </a: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进入。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045" y="2330450"/>
            <a:ext cx="10647045" cy="418084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362565" y="0"/>
            <a:ext cx="18288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9603" y="609603"/>
            <a:ext cx="9283702" cy="761997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二、选择登录方式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 3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43585" y="0"/>
            <a:ext cx="414655" cy="356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56993" y="178747"/>
            <a:ext cx="302260" cy="254000"/>
          </a:xfrm>
          <a:custGeom>
            <a:avLst/>
            <a:gdLst>
              <a:gd name="connisteX0" fmla="*/ 0 w 4202"/>
              <a:gd name="connsiteY0" fmla="*/ 0 h 3527"/>
              <a:gd name="connisteX1" fmla="*/ 302556 w 4202"/>
              <a:gd name="connsiteY1" fmla="*/ 0 h 3527"/>
              <a:gd name="connisteX2" fmla="*/ 302556 w 4202"/>
              <a:gd name="connsiteY2" fmla="*/ 254002 h 3527"/>
              <a:gd name="connisteX3" fmla="*/ 0 w 4202"/>
              <a:gd name="connsiteY3" fmla="*/ 254002 h 3527"/>
              <a:gd name="connisteX4" fmla="*/ 0 w 4202"/>
              <a:gd name="connsiteY4" fmla="*/ 127001 h 3527"/>
              <a:gd name="connisteX5" fmla="*/ 0 w 4202"/>
              <a:gd name="connsiteY5" fmla="*/ 0 h 352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02557" h="254002">
                <a:moveTo>
                  <a:pt x="0" y="0"/>
                </a:moveTo>
                <a:lnTo>
                  <a:pt x="302557" y="0"/>
                </a:lnTo>
                <a:lnTo>
                  <a:pt x="302557" y="254002"/>
                </a:lnTo>
                <a:lnTo>
                  <a:pt x="0" y="254002"/>
                </a:lnTo>
                <a:lnTo>
                  <a:pt x="0" y="127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0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543800" y="1828800"/>
            <a:ext cx="4038600" cy="4418965"/>
          </a:xfrm>
          <a:custGeom>
            <a:avLst/>
            <a:gdLst>
              <a:gd name="connisteX0" fmla="*/ 0 w 56091"/>
              <a:gd name="connsiteY0" fmla="*/ 0 h 61383"/>
              <a:gd name="connisteX1" fmla="*/ 3733796 w 56091"/>
              <a:gd name="connsiteY1" fmla="*/ 0 h 61383"/>
              <a:gd name="connisteX2" fmla="*/ 4038603 w 56091"/>
              <a:gd name="connsiteY2" fmla="*/ 304796 h 61383"/>
              <a:gd name="connisteX3" fmla="*/ 4038603 w 56091"/>
              <a:gd name="connsiteY3" fmla="*/ 4114800 h 61383"/>
              <a:gd name="connisteX4" fmla="*/ 3733796 w 56091"/>
              <a:gd name="connsiteY4" fmla="*/ 4419596 h 61383"/>
              <a:gd name="connisteX5" fmla="*/ 0 w 56091"/>
              <a:gd name="connsiteY5" fmla="*/ 4419596 h 61383"/>
              <a:gd name="connisteX6" fmla="*/ 0 w 56091"/>
              <a:gd name="connsiteY6" fmla="*/ 0 h 613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4038603" h="4419597">
                <a:moveTo>
                  <a:pt x="0" y="0"/>
                </a:moveTo>
                <a:lnTo>
                  <a:pt x="3733797" y="0"/>
                </a:lnTo>
                <a:cubicBezTo>
                  <a:pt x="3902138" y="0"/>
                  <a:pt x="4038603" y="136465"/>
                  <a:pt x="4038603" y="304797"/>
                </a:cubicBezTo>
                <a:lnTo>
                  <a:pt x="4038603" y="4114800"/>
                </a:lnTo>
                <a:cubicBezTo>
                  <a:pt x="4038603" y="4283141"/>
                  <a:pt x="3902138" y="4419597"/>
                  <a:pt x="3733797" y="4419597"/>
                </a:cubicBezTo>
                <a:lnTo>
                  <a:pt x="0" y="44195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001000" y="3454400"/>
            <a:ext cx="3200400" cy="1168400"/>
            <a:chOff x="12600" y="5440"/>
            <a:chExt cx="5040" cy="1840"/>
          </a:xfrm>
        </p:grpSpPr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12600" y="5440"/>
              <a:ext cx="504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bg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微信扫码便捷登录</a:t>
              </a:r>
              <a:endParaRPr lang="zh-CN" altLang="en-US" sz="240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9"/>
              </p:custDataLst>
            </p:nvPr>
          </p:nvSpPr>
          <p:spPr>
            <a:xfrm>
              <a:off x="12600" y="6320"/>
              <a:ext cx="500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推荐使用微信扫码登录，简化登录流程，提升效率。</a:t>
              </a:r>
              <a:endParaRPr lang="zh-CN" altLang="en-US" sz="160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1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945" y="1828800"/>
            <a:ext cx="6568440" cy="41281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609600"/>
            <a:ext cx="10714990" cy="1524000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en-US" altLang="zh-CN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三、进入项目申报界面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09600" y="5130800"/>
            <a:ext cx="3505200" cy="1117600"/>
            <a:chOff x="960" y="8080"/>
            <a:chExt cx="5520" cy="1760"/>
          </a:xfrm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60" y="8080"/>
              <a:ext cx="80" cy="1760"/>
            </a:xfrm>
            <a:custGeom>
              <a:avLst/>
              <a:gdLst>
                <a:gd name="connisteX0" fmla="*/ 0 w 705"/>
                <a:gd name="connsiteY0" fmla="*/ 25402 h 15522"/>
                <a:gd name="connisteX1" fmla="*/ 25402 w 705"/>
                <a:gd name="connsiteY1" fmla="*/ 0 h 15522"/>
                <a:gd name="connisteX2" fmla="*/ 25402 w 705"/>
                <a:gd name="connsiteY2" fmla="*/ 0 h 15522"/>
                <a:gd name="connisteX3" fmla="*/ 50804 w 705"/>
                <a:gd name="connsiteY3" fmla="*/ 25402 h 15522"/>
                <a:gd name="connisteX4" fmla="*/ 50804 w 705"/>
                <a:gd name="connsiteY4" fmla="*/ 1092195 h 15522"/>
                <a:gd name="connisteX5" fmla="*/ 25402 w 705"/>
                <a:gd name="connsiteY5" fmla="*/ 1117597 h 15522"/>
                <a:gd name="connisteX6" fmla="*/ 25402 w 705"/>
                <a:gd name="connsiteY6" fmla="*/ 1117597 h 15522"/>
                <a:gd name="connisteX7" fmla="*/ 0 w 705"/>
                <a:gd name="connsiteY7" fmla="*/ 1092195 h 15522"/>
                <a:gd name="connisteX8" fmla="*/ 0 w 705"/>
                <a:gd name="connsiteY8" fmla="*/ 25402 h 1552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</a:cxnLst>
              <a:pathLst>
                <a:path w="50804" h="1117598">
                  <a:moveTo>
                    <a:pt x="0" y="25402"/>
                  </a:moveTo>
                  <a:cubicBezTo>
                    <a:pt x="0" y="11375"/>
                    <a:pt x="11375" y="0"/>
                    <a:pt x="25402" y="0"/>
                  </a:cubicBezTo>
                  <a:lnTo>
                    <a:pt x="25402" y="0"/>
                  </a:lnTo>
                  <a:cubicBezTo>
                    <a:pt x="39429" y="0"/>
                    <a:pt x="50804" y="11375"/>
                    <a:pt x="50804" y="25402"/>
                  </a:cubicBezTo>
                  <a:lnTo>
                    <a:pt x="50804" y="1092196"/>
                  </a:lnTo>
                  <a:cubicBezTo>
                    <a:pt x="50804" y="1106232"/>
                    <a:pt x="39429" y="1117598"/>
                    <a:pt x="25402" y="1117598"/>
                  </a:cubicBezTo>
                  <a:lnTo>
                    <a:pt x="25402" y="1117598"/>
                  </a:lnTo>
                  <a:cubicBezTo>
                    <a:pt x="11375" y="1117598"/>
                    <a:pt x="0" y="1106232"/>
                    <a:pt x="0" y="1092196"/>
                  </a:cubicBezTo>
                  <a:lnTo>
                    <a:pt x="0" y="25402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00"/>
            </a:gradFill>
            <a:ln w="0">
              <a:noFill/>
            </a:ln>
            <a:extLst>
              <a:ext uri="{91240B29-F687-4F45-9708-019B960494DF}">
                <a14:hiddenLine xmlns:a14="http://schemas.microsoft.com/office/drawing/2010/main" w="0">
                  <a:pattFill prst="pct5">
                    <a:fgClr>
                      <a:schemeClr val="accent1">
                        <a:lumMod val="75000"/>
                      </a:schemeClr>
                    </a:fgClr>
                  </a:pattFill>
                </a14:hiddenLine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1200" y="8080"/>
              <a:ext cx="52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点击项目申报按钮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1200" y="8880"/>
              <a:ext cx="524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登录后，直接点击项目申报，进入申报页面。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04635" y="4416425"/>
            <a:ext cx="5447665" cy="1999615"/>
            <a:chOff x="12840" y="7600"/>
            <a:chExt cx="5520" cy="2240"/>
          </a:xfrm>
        </p:grpSpPr>
        <p:sp>
          <p:nvSpPr>
            <p:cNvPr id="13" name="任意多边形 12"/>
            <p:cNvSpPr/>
            <p:nvPr>
              <p:custDataLst>
                <p:tags r:id="rId5"/>
              </p:custDataLst>
            </p:nvPr>
          </p:nvSpPr>
          <p:spPr>
            <a:xfrm>
              <a:off x="12840" y="7600"/>
              <a:ext cx="80" cy="2240"/>
            </a:xfrm>
            <a:custGeom>
              <a:avLst/>
              <a:gdLst>
                <a:gd name="connisteX0" fmla="*/ 0 w 705"/>
                <a:gd name="connsiteY0" fmla="*/ 25402 h 19755"/>
                <a:gd name="connisteX1" fmla="*/ 25402 w 705"/>
                <a:gd name="connsiteY1" fmla="*/ 0 h 19755"/>
                <a:gd name="connisteX2" fmla="*/ 25402 w 705"/>
                <a:gd name="connsiteY2" fmla="*/ 0 h 19755"/>
                <a:gd name="connisteX3" fmla="*/ 50804 w 705"/>
                <a:gd name="connsiteY3" fmla="*/ 25402 h 19755"/>
                <a:gd name="connisteX4" fmla="*/ 50804 w 705"/>
                <a:gd name="connsiteY4" fmla="*/ 1397002 h 19755"/>
                <a:gd name="connisteX5" fmla="*/ 25402 w 705"/>
                <a:gd name="connsiteY5" fmla="*/ 1422404 h 19755"/>
                <a:gd name="connisteX6" fmla="*/ 25402 w 705"/>
                <a:gd name="connsiteY6" fmla="*/ 1422404 h 19755"/>
                <a:gd name="connisteX7" fmla="*/ 0 w 705"/>
                <a:gd name="connsiteY7" fmla="*/ 1397002 h 19755"/>
                <a:gd name="connisteX8" fmla="*/ 0 w 705"/>
                <a:gd name="connsiteY8" fmla="*/ 25402 h 1975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</a:cxnLst>
              <a:pathLst>
                <a:path w="50804" h="1422404">
                  <a:moveTo>
                    <a:pt x="0" y="25402"/>
                  </a:moveTo>
                  <a:cubicBezTo>
                    <a:pt x="0" y="11375"/>
                    <a:pt x="11375" y="0"/>
                    <a:pt x="25402" y="0"/>
                  </a:cubicBezTo>
                  <a:lnTo>
                    <a:pt x="25402" y="0"/>
                  </a:lnTo>
                  <a:cubicBezTo>
                    <a:pt x="39429" y="0"/>
                    <a:pt x="50804" y="11375"/>
                    <a:pt x="50804" y="25402"/>
                  </a:cubicBezTo>
                  <a:lnTo>
                    <a:pt x="50804" y="1397002"/>
                  </a:lnTo>
                  <a:cubicBezTo>
                    <a:pt x="50804" y="1411038"/>
                    <a:pt x="39429" y="1422404"/>
                    <a:pt x="25402" y="1422404"/>
                  </a:cubicBezTo>
                  <a:lnTo>
                    <a:pt x="25402" y="1422404"/>
                  </a:lnTo>
                  <a:cubicBezTo>
                    <a:pt x="11375" y="1422404"/>
                    <a:pt x="0" y="1411038"/>
                    <a:pt x="0" y="1397002"/>
                  </a:cubicBezTo>
                  <a:lnTo>
                    <a:pt x="0" y="25402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00"/>
            </a:gradFill>
            <a:ln w="0">
              <a:noFill/>
            </a:ln>
            <a:extLst>
              <a:ext uri="{91240B29-F687-4F45-9708-019B960494DF}">
                <a14:hiddenLine xmlns:a14="http://schemas.microsoft.com/office/drawing/2010/main" w="0">
                  <a:pattFill prst="pct5">
                    <a:fgClr>
                      <a:schemeClr val="accent1">
                        <a:lumMod val="75000"/>
                      </a:schemeClr>
                    </a:fgClr>
                  </a:pattFill>
                </a14:hiddenLine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>
              <p:custDataLst>
                <p:tags r:id="rId6"/>
              </p:custDataLst>
            </p:nvPr>
          </p:nvSpPr>
          <p:spPr>
            <a:xfrm>
              <a:off x="13080" y="7600"/>
              <a:ext cx="52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选项目类型流程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13080" y="8400"/>
              <a:ext cx="5240" cy="14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依据单位所在地区和性质，选择正确的申报通道，如地市州或中央在鄂企业通道。如果选错通道，后续会被驳回需要重新提交</a:t>
              </a: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材料。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240" y="1577340"/>
            <a:ext cx="10420350" cy="22098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39752" y="609603"/>
            <a:ext cx="11112502" cy="761997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四、阅读并确认申报规则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>
            <a:off x="609603" y="1828800"/>
            <a:ext cx="4038600" cy="4418965"/>
          </a:xfrm>
          <a:custGeom>
            <a:avLst/>
            <a:gdLst>
              <a:gd name="connisteX0" fmla="*/ 0 w 56091"/>
              <a:gd name="connsiteY0" fmla="*/ 304796 h 61383"/>
              <a:gd name="connisteX1" fmla="*/ 304796 w 56091"/>
              <a:gd name="connsiteY1" fmla="*/ 0 h 61383"/>
              <a:gd name="connisteX2" fmla="*/ 4038603 w 56091"/>
              <a:gd name="connsiteY2" fmla="*/ 0 h 61383"/>
              <a:gd name="connisteX3" fmla="*/ 4038603 w 56091"/>
              <a:gd name="connsiteY3" fmla="*/ 4419596 h 61383"/>
              <a:gd name="connisteX4" fmla="*/ 304796 w 56091"/>
              <a:gd name="connsiteY4" fmla="*/ 4419596 h 61383"/>
              <a:gd name="connisteX5" fmla="*/ 0 w 56091"/>
              <a:gd name="connsiteY5" fmla="*/ 4114800 h 61383"/>
              <a:gd name="connisteX6" fmla="*/ 0 w 56091"/>
              <a:gd name="connsiteY6" fmla="*/ 304796 h 613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4038603" h="4419597">
                <a:moveTo>
                  <a:pt x="0" y="304797"/>
                </a:moveTo>
                <a:cubicBezTo>
                  <a:pt x="0" y="136465"/>
                  <a:pt x="136465" y="0"/>
                  <a:pt x="304797" y="0"/>
                </a:cubicBezTo>
                <a:lnTo>
                  <a:pt x="4038603" y="0"/>
                </a:lnTo>
                <a:lnTo>
                  <a:pt x="4038603" y="4419597"/>
                </a:lnTo>
                <a:lnTo>
                  <a:pt x="304797" y="4419597"/>
                </a:lnTo>
                <a:cubicBezTo>
                  <a:pt x="136465" y="4419597"/>
                  <a:pt x="0" y="4283141"/>
                  <a:pt x="0" y="4114800"/>
                </a:cubicBezTo>
                <a:lnTo>
                  <a:pt x="0" y="304797"/>
                </a:lnTo>
                <a:close/>
              </a:path>
            </a:pathLst>
          </a:custGeom>
          <a:solidFill>
            <a:schemeClr val="accent4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066800" y="3454400"/>
            <a:ext cx="3200400" cy="1168400"/>
            <a:chOff x="1680" y="5440"/>
            <a:chExt cx="5040" cy="1840"/>
          </a:xfrm>
        </p:grpSpPr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1680" y="5440"/>
              <a:ext cx="504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bg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阅读评价办法后申报</a:t>
              </a:r>
              <a:endParaRPr lang="zh-CN" altLang="en-US" sz="240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1680" y="6320"/>
              <a:ext cx="500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仔细阅读评价办法，确认无误后点击立即申报。</a:t>
              </a:r>
              <a:endParaRPr lang="zh-CN" altLang="en-US" sz="1600">
                <a:solidFill>
                  <a:schemeClr val="bg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135" y="1828800"/>
            <a:ext cx="7031990" cy="48418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37845" y="468630"/>
            <a:ext cx="4270375" cy="762000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五、填写申报材料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242174" y="3794128"/>
            <a:ext cx="3338196" cy="2082162"/>
            <a:chOff x="7320" y="8480"/>
            <a:chExt cx="11040" cy="1360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7320" y="8480"/>
              <a:ext cx="1104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按要求填写并保存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7320" y="9360"/>
              <a:ext cx="1104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按照系统提示填写申报材料，务必及时保存，防止数据重</a:t>
              </a: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填。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45" y="1120775"/>
            <a:ext cx="6558280" cy="3653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10363197" y="0"/>
            <a:ext cx="1828800" cy="6858000"/>
          </a:xfrm>
          <a:custGeom>
            <a:avLst/>
            <a:gdLst>
              <a:gd name="connisteX0" fmla="*/ 397462 w 25400"/>
              <a:gd name="connsiteY0" fmla="*/ 0 h 95250"/>
              <a:gd name="connisteX1" fmla="*/ 93533 w 25400"/>
              <a:gd name="connsiteY1" fmla="*/ 2115208 h 95250"/>
              <a:gd name="connisteX2" fmla="*/ 1070104 w 25400"/>
              <a:gd name="connsiteY2" fmla="*/ 5843966 h 95250"/>
              <a:gd name="connisteX3" fmla="*/ 1663631 w 25400"/>
              <a:gd name="connsiteY3" fmla="*/ 6850492 h 95250"/>
              <a:gd name="connisteX4" fmla="*/ 1828800 w 25400"/>
              <a:gd name="connsiteY4" fmla="*/ 6858000 h 95250"/>
              <a:gd name="connisteX5" fmla="*/ 1828800 w 25400"/>
              <a:gd name="connsiteY5" fmla="*/ 7507 h 95250"/>
              <a:gd name="connisteX6" fmla="*/ 397462 w 25400"/>
              <a:gd name="connsiteY6" fmla="*/ 0 h 952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1828800" h="6858000">
                <a:moveTo>
                  <a:pt x="397462" y="0"/>
                </a:moveTo>
                <a:cubicBezTo>
                  <a:pt x="24369" y="611880"/>
                  <a:pt x="-107021" y="1368912"/>
                  <a:pt x="93534" y="2115208"/>
                </a:cubicBezTo>
                <a:lnTo>
                  <a:pt x="1070104" y="5843967"/>
                </a:lnTo>
                <a:cubicBezTo>
                  <a:pt x="1176933" y="6241493"/>
                  <a:pt x="1386916" y="6583982"/>
                  <a:pt x="1663632" y="6850493"/>
                </a:cubicBezTo>
                <a:lnTo>
                  <a:pt x="1828800" y="6858000"/>
                </a:lnTo>
                <a:lnTo>
                  <a:pt x="1828800" y="7507"/>
                </a:lnTo>
                <a:lnTo>
                  <a:pt x="397462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3" y="609603"/>
            <a:ext cx="9283702" cy="761997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六、下载并上传申请表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 3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43585" y="0"/>
            <a:ext cx="414655" cy="356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56993" y="178747"/>
            <a:ext cx="302260" cy="254000"/>
          </a:xfrm>
          <a:custGeom>
            <a:avLst/>
            <a:gdLst>
              <a:gd name="connisteX0" fmla="*/ 0 w 4202"/>
              <a:gd name="connsiteY0" fmla="*/ 0 h 3527"/>
              <a:gd name="connisteX1" fmla="*/ 302556 w 4202"/>
              <a:gd name="connsiteY1" fmla="*/ 0 h 3527"/>
              <a:gd name="connisteX2" fmla="*/ 302556 w 4202"/>
              <a:gd name="connsiteY2" fmla="*/ 254002 h 3527"/>
              <a:gd name="connisteX3" fmla="*/ 0 w 4202"/>
              <a:gd name="connsiteY3" fmla="*/ 254002 h 3527"/>
              <a:gd name="connisteX4" fmla="*/ 0 w 4202"/>
              <a:gd name="connsiteY4" fmla="*/ 127001 h 3527"/>
              <a:gd name="connisteX5" fmla="*/ 0 w 4202"/>
              <a:gd name="connsiteY5" fmla="*/ 0 h 352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02557" h="254002">
                <a:moveTo>
                  <a:pt x="0" y="0"/>
                </a:moveTo>
                <a:lnTo>
                  <a:pt x="302557" y="0"/>
                </a:lnTo>
                <a:lnTo>
                  <a:pt x="302557" y="254002"/>
                </a:lnTo>
                <a:lnTo>
                  <a:pt x="0" y="254002"/>
                </a:lnTo>
                <a:lnTo>
                  <a:pt x="0" y="127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0"/>
          </a:p>
        </p:txBody>
      </p:sp>
      <p:grpSp>
        <p:nvGrpSpPr>
          <p:cNvPr id="12" name="组合 11"/>
          <p:cNvGrpSpPr/>
          <p:nvPr/>
        </p:nvGrpSpPr>
        <p:grpSpPr>
          <a:xfrm>
            <a:off x="542925" y="4911725"/>
            <a:ext cx="9220200" cy="812800"/>
            <a:chOff x="960" y="8560"/>
            <a:chExt cx="14520" cy="1280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960" y="8560"/>
              <a:ext cx="80" cy="1280"/>
            </a:xfrm>
            <a:custGeom>
              <a:avLst/>
              <a:gdLst>
                <a:gd name="connisteX0" fmla="*/ 0 w 705"/>
                <a:gd name="connsiteY0" fmla="*/ 25402 h 11288"/>
                <a:gd name="connisteX1" fmla="*/ 25402 w 705"/>
                <a:gd name="connsiteY1" fmla="*/ 0 h 11288"/>
                <a:gd name="connisteX2" fmla="*/ 25402 w 705"/>
                <a:gd name="connsiteY2" fmla="*/ 0 h 11288"/>
                <a:gd name="connisteX3" fmla="*/ 50804 w 705"/>
                <a:gd name="connsiteY3" fmla="*/ 25402 h 11288"/>
                <a:gd name="connisteX4" fmla="*/ 50804 w 705"/>
                <a:gd name="connsiteY4" fmla="*/ 787398 h 11288"/>
                <a:gd name="connisteX5" fmla="*/ 25402 w 705"/>
                <a:gd name="connsiteY5" fmla="*/ 812801 h 11288"/>
                <a:gd name="connisteX6" fmla="*/ 25402 w 705"/>
                <a:gd name="connsiteY6" fmla="*/ 812801 h 11288"/>
                <a:gd name="connisteX7" fmla="*/ 0 w 705"/>
                <a:gd name="connsiteY7" fmla="*/ 787398 h 11288"/>
                <a:gd name="connisteX8" fmla="*/ 0 w 705"/>
                <a:gd name="connsiteY8" fmla="*/ 25402 h 11288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</a:cxnLst>
              <a:pathLst>
                <a:path w="50804" h="812801">
                  <a:moveTo>
                    <a:pt x="0" y="25402"/>
                  </a:moveTo>
                  <a:cubicBezTo>
                    <a:pt x="0" y="11375"/>
                    <a:pt x="11375" y="0"/>
                    <a:pt x="25402" y="0"/>
                  </a:cubicBezTo>
                  <a:lnTo>
                    <a:pt x="25402" y="0"/>
                  </a:lnTo>
                  <a:cubicBezTo>
                    <a:pt x="39429" y="0"/>
                    <a:pt x="50804" y="11375"/>
                    <a:pt x="50804" y="25402"/>
                  </a:cubicBezTo>
                  <a:lnTo>
                    <a:pt x="50804" y="787399"/>
                  </a:lnTo>
                  <a:cubicBezTo>
                    <a:pt x="50804" y="801426"/>
                    <a:pt x="39429" y="812801"/>
                    <a:pt x="25402" y="812801"/>
                  </a:cubicBezTo>
                  <a:lnTo>
                    <a:pt x="25402" y="812801"/>
                  </a:lnTo>
                  <a:cubicBezTo>
                    <a:pt x="11375" y="812801"/>
                    <a:pt x="0" y="801426"/>
                    <a:pt x="0" y="787399"/>
                  </a:cubicBezTo>
                  <a:lnTo>
                    <a:pt x="0" y="25402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00"/>
            </a:gradFill>
            <a:ln w="0">
              <a:noFill/>
            </a:ln>
            <a:extLst>
              <a:ext uri="{91240B29-F687-4F45-9708-019B960494DF}">
                <a14:hiddenLine xmlns:a14="http://schemas.microsoft.com/office/drawing/2010/main" w="0">
                  <a:pattFill prst="pct5">
                    <a:fgClr>
                      <a:schemeClr val="accent1">
                        <a:lumMod val="75000"/>
                      </a:schemeClr>
                    </a:fgClr>
                  </a:pattFill>
                </a14:hiddenLine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1200" y="8560"/>
              <a:ext cx="142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系统自动生成申请表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8"/>
              </p:custDataLst>
            </p:nvPr>
          </p:nvSpPr>
          <p:spPr>
            <a:xfrm>
              <a:off x="1200" y="9360"/>
              <a:ext cx="1424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点击下载申请表，系统将根据已填写的信息自动生成一份申报书，企业可下载打印签字盖章后点击</a:t>
              </a: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上传附件。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925" y="1548765"/>
            <a:ext cx="6692900" cy="257175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10363197" y="0"/>
            <a:ext cx="1828800" cy="6858000"/>
          </a:xfrm>
          <a:custGeom>
            <a:avLst/>
            <a:gdLst>
              <a:gd name="connisteX0" fmla="*/ 397462 w 25400"/>
              <a:gd name="connsiteY0" fmla="*/ 0 h 95250"/>
              <a:gd name="connisteX1" fmla="*/ 93533 w 25400"/>
              <a:gd name="connsiteY1" fmla="*/ 2115208 h 95250"/>
              <a:gd name="connisteX2" fmla="*/ 1070104 w 25400"/>
              <a:gd name="connsiteY2" fmla="*/ 5843966 h 95250"/>
              <a:gd name="connisteX3" fmla="*/ 1663631 w 25400"/>
              <a:gd name="connsiteY3" fmla="*/ 6850492 h 95250"/>
              <a:gd name="connisteX4" fmla="*/ 1828800 w 25400"/>
              <a:gd name="connsiteY4" fmla="*/ 6858000 h 95250"/>
              <a:gd name="connisteX5" fmla="*/ 1828800 w 25400"/>
              <a:gd name="connsiteY5" fmla="*/ 7507 h 95250"/>
              <a:gd name="connisteX6" fmla="*/ 397462 w 25400"/>
              <a:gd name="connsiteY6" fmla="*/ 0 h 952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1828800" h="6858000">
                <a:moveTo>
                  <a:pt x="397462" y="0"/>
                </a:moveTo>
                <a:cubicBezTo>
                  <a:pt x="24369" y="611880"/>
                  <a:pt x="-107021" y="1368912"/>
                  <a:pt x="93534" y="2115208"/>
                </a:cubicBezTo>
                <a:lnTo>
                  <a:pt x="1070104" y="5843967"/>
                </a:lnTo>
                <a:cubicBezTo>
                  <a:pt x="1176933" y="6241493"/>
                  <a:pt x="1386916" y="6583982"/>
                  <a:pt x="1663632" y="6850493"/>
                </a:cubicBezTo>
                <a:lnTo>
                  <a:pt x="1828800" y="6858000"/>
                </a:lnTo>
                <a:lnTo>
                  <a:pt x="1828800" y="7507"/>
                </a:lnTo>
                <a:lnTo>
                  <a:pt x="397462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3" y="609603"/>
            <a:ext cx="9283702" cy="761997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七、推荐单位审核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09600" y="1828800"/>
            <a:ext cx="9220200" cy="812800"/>
            <a:chOff x="960" y="2880"/>
            <a:chExt cx="14520" cy="1280"/>
          </a:xfrm>
        </p:grpSpPr>
        <p:sp>
          <p:nvSpPr>
            <p:cNvPr id="4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960" y="2880"/>
              <a:ext cx="80" cy="1280"/>
            </a:xfrm>
            <a:custGeom>
              <a:avLst/>
              <a:gdLst>
                <a:gd name="connisteX0" fmla="*/ 0 w 705"/>
                <a:gd name="connsiteY0" fmla="*/ 25402 h 11288"/>
                <a:gd name="connisteX1" fmla="*/ 25402 w 705"/>
                <a:gd name="connsiteY1" fmla="*/ 0 h 11288"/>
                <a:gd name="connisteX2" fmla="*/ 25402 w 705"/>
                <a:gd name="connsiteY2" fmla="*/ 0 h 11288"/>
                <a:gd name="connisteX3" fmla="*/ 50804 w 705"/>
                <a:gd name="connsiteY3" fmla="*/ 25402 h 11288"/>
                <a:gd name="connisteX4" fmla="*/ 50804 w 705"/>
                <a:gd name="connsiteY4" fmla="*/ 787398 h 11288"/>
                <a:gd name="connisteX5" fmla="*/ 25402 w 705"/>
                <a:gd name="connsiteY5" fmla="*/ 812801 h 11288"/>
                <a:gd name="connisteX6" fmla="*/ 25402 w 705"/>
                <a:gd name="connsiteY6" fmla="*/ 812801 h 11288"/>
                <a:gd name="connisteX7" fmla="*/ 0 w 705"/>
                <a:gd name="connsiteY7" fmla="*/ 787398 h 11288"/>
                <a:gd name="connisteX8" fmla="*/ 0 w 705"/>
                <a:gd name="connsiteY8" fmla="*/ 25402 h 11288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</a:cxnLst>
              <a:pathLst>
                <a:path w="50804" h="812801">
                  <a:moveTo>
                    <a:pt x="0" y="25402"/>
                  </a:moveTo>
                  <a:cubicBezTo>
                    <a:pt x="0" y="11375"/>
                    <a:pt x="11375" y="0"/>
                    <a:pt x="25402" y="0"/>
                  </a:cubicBezTo>
                  <a:lnTo>
                    <a:pt x="25402" y="0"/>
                  </a:lnTo>
                  <a:cubicBezTo>
                    <a:pt x="39429" y="0"/>
                    <a:pt x="50804" y="11375"/>
                    <a:pt x="50804" y="25402"/>
                  </a:cubicBezTo>
                  <a:lnTo>
                    <a:pt x="50804" y="787399"/>
                  </a:lnTo>
                  <a:cubicBezTo>
                    <a:pt x="50804" y="801426"/>
                    <a:pt x="39429" y="812801"/>
                    <a:pt x="25402" y="812801"/>
                  </a:cubicBezTo>
                  <a:lnTo>
                    <a:pt x="25402" y="812801"/>
                  </a:lnTo>
                  <a:cubicBezTo>
                    <a:pt x="11375" y="812801"/>
                    <a:pt x="0" y="801426"/>
                    <a:pt x="0" y="787399"/>
                  </a:cubicBezTo>
                  <a:lnTo>
                    <a:pt x="0" y="25402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00"/>
            </a:gradFill>
            <a:ln w="0">
              <a:noFill/>
            </a:ln>
            <a:extLst>
              <a:ext uri="{91240B29-F687-4F45-9708-019B960494DF}">
                <a14:hiddenLine xmlns:a14="http://schemas.microsoft.com/office/drawing/2010/main" w="0">
                  <a:pattFill prst="pct5">
                    <a:fgClr>
                      <a:schemeClr val="accent1">
                        <a:lumMod val="75000"/>
                      </a:schemeClr>
                    </a:fgClr>
                  </a:pattFill>
                </a14:hiddenLine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1200" y="2880"/>
              <a:ext cx="142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选择相应的推荐</a:t>
              </a: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单位并等待审核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5"/>
              </p:custDataLst>
            </p:nvPr>
          </p:nvSpPr>
          <p:spPr>
            <a:xfrm>
              <a:off x="1200" y="3680"/>
              <a:ext cx="1424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搜索并选择推荐单位，提交后等待审核结果。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11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400" y="2858135"/>
            <a:ext cx="8383270" cy="383413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0" y="0"/>
            <a:ext cx="1828800" cy="6858000"/>
          </a:xfrm>
          <a:custGeom>
            <a:avLst/>
            <a:gdLst>
              <a:gd name="connisteX0" fmla="*/ 0 w 25400"/>
              <a:gd name="connsiteY0" fmla="*/ 0 h 95250"/>
              <a:gd name="connisteX1" fmla="*/ 1320795 w 25400"/>
              <a:gd name="connsiteY1" fmla="*/ 0 h 95250"/>
              <a:gd name="connisteX2" fmla="*/ 1828800 w 25400"/>
              <a:gd name="connsiteY2" fmla="*/ 508004 h 95250"/>
              <a:gd name="connisteX3" fmla="*/ 1828800 w 25400"/>
              <a:gd name="connsiteY3" fmla="*/ 6349995 h 95250"/>
              <a:gd name="connisteX4" fmla="*/ 1320795 w 25400"/>
              <a:gd name="connsiteY4" fmla="*/ 6858000 h 95250"/>
              <a:gd name="connisteX5" fmla="*/ 0 w 25400"/>
              <a:gd name="connsiteY5" fmla="*/ 6858000 h 95250"/>
              <a:gd name="connisteX6" fmla="*/ 0 w 25400"/>
              <a:gd name="connsiteY6" fmla="*/ 0 h 952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1828800" h="6858000">
                <a:moveTo>
                  <a:pt x="0" y="0"/>
                </a:moveTo>
                <a:lnTo>
                  <a:pt x="1320796" y="0"/>
                </a:lnTo>
                <a:cubicBezTo>
                  <a:pt x="1601352" y="0"/>
                  <a:pt x="1828800" y="227439"/>
                  <a:pt x="1828800" y="508004"/>
                </a:cubicBezTo>
                <a:lnTo>
                  <a:pt x="1828800" y="6349996"/>
                </a:lnTo>
                <a:cubicBezTo>
                  <a:pt x="1828800" y="6630552"/>
                  <a:pt x="1601352" y="6858000"/>
                  <a:pt x="1320796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00"/>
          </a:gra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38403" y="4165604"/>
            <a:ext cx="9283702" cy="761997"/>
          </a:xfrm>
          <a:noFill/>
        </p:spPr>
        <p:txBody>
          <a:bodyPr lIns="0" tIns="0" rIns="0" bIns="0" anchor="t">
            <a:noAutofit/>
          </a:bodyPr>
          <a:p>
            <a:pPr algn="l">
              <a:lnSpc>
                <a:spcPct val="114000"/>
              </a:lnSpc>
            </a:pPr>
            <a:r>
              <a:rPr lang="zh-CN" altLang="en-US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rPr>
              <a:t>八、查看提交状态</a:t>
            </a:r>
            <a:endParaRPr lang="zh-CN" altLang="en-US">
              <a:solidFill>
                <a:schemeClr val="tx1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438400" y="5384800"/>
            <a:ext cx="9220200" cy="863600"/>
            <a:chOff x="3840" y="8480"/>
            <a:chExt cx="14520" cy="1360"/>
          </a:xfrm>
        </p:grpSpPr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3840" y="8480"/>
              <a:ext cx="1452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11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实时跟踪项目进度</a:t>
              </a:r>
              <a:endParaRPr lang="zh-CN" altLang="en-US" sz="24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4"/>
              </p:custDataLst>
            </p:nvPr>
          </p:nvSpPr>
          <p:spPr>
            <a:xfrm>
              <a:off x="3840" y="9360"/>
              <a:ext cx="14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p>
              <a:pPr algn="l">
                <a:lnSpc>
                  <a:spcPct val="125000"/>
                </a:lnSpc>
              </a:pPr>
              <a:r>
                <a:rPr lang="zh-CN" altLang="en-US" sz="1600">
                  <a:solidFill>
                    <a:schemeClr val="tx1"/>
                  </a:solidFill>
                  <a:latin typeface="Microsoft YaHei UI" panose="020B0503020204020204" charset="-122"/>
                  <a:ea typeface="Microsoft YaHei UI" panose="020B0503020204020204" charset="-122"/>
                </a:rPr>
                <a:t>在系统中可查看提交记录，了解项目当前所处阶段。</a:t>
              </a:r>
              <a:endParaRPr lang="zh-CN" altLang="en-US" sz="1600">
                <a:solidFill>
                  <a:schemeClr val="tx1"/>
                </a:solidFill>
                <a:latin typeface="Microsoft YaHei UI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12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165" y="2858135"/>
            <a:ext cx="9695180" cy="8509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UNIT_INDEX" val="4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UNIT_INDEX" val="5"/>
  <p:tag name="KSO_WM_UNIT_TYPE" val="i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INDEX" val="6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UNIT_INDEX" val="7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UNIT_INDEX" val="8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UNIT_INDEX" val="1"/>
  <p:tag name="KSO_WM_UNIT_SUBTYPE" val="c"/>
  <p:tag name="KSO_WM_UNIT_TYPE" val="f"/>
</p:tagLst>
</file>

<file path=ppt/tags/tag75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UNIT_INDEX" val="2"/>
  <p:tag name="KSO_WM_UNIT_SUBTYPE" val="b"/>
  <p:tag name="KSO_WM_UNIT_TYPE" val="f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UNIT_INDEX" val="1"/>
  <p:tag name="KSO_WM_UNIT_TYPE" val="b"/>
</p:tagLst>
</file>

<file path=ppt/tags/tag86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87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UNIT_INDEX" val="4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UNIT_INDEX" val="5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UNIT_INDEX" val="6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UNIT_INDEX" val="7"/>
  <p:tag name="KSO_WM_UNIT_TYPE" val="i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BEAUTIFY_FLAG" val="#wm#"/>
  <p:tag name="KSO_WM_UNIT_INDEX" val="8"/>
  <p:tag name="KSO_WM_UNIT_TYPE" val="i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99.xml><?xml version="1.0" encoding="utf-8"?>
<p:tagLst xmlns:p="http://schemas.openxmlformats.org/presentationml/2006/main">
  <p:tag name="KSO_WM_BEAUTIFY_FLAG" val="#wm#"/>
  <p:tag name="KSO_WM_UNIT_INDEX" val="1"/>
  <p:tag name="KSO_WM_UNIT_TYPE" val="e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BEAUTIFY_FLAG" val="#wm#"/>
  <p:tag name="KSO_WM_UNIT_INDEX" val="4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UNIT_INDEX" val="5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UNIT_INDEX" val="6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UNIT_INDEX" val="7"/>
  <p:tag name="KSO_WM_UNIT_TYPE" val="i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147.xml><?xml version="1.0" encoding="utf-8"?>
<p:tagLst xmlns:p="http://schemas.openxmlformats.org/presentationml/2006/main">
  <p:tag name="KSO_WM_BEAUTIFY_FLAG" val="#wm#"/>
  <p:tag name="KSO_WM_UNIT_INDEX" val="1"/>
  <p:tag name="KSO_WM_UNIT_TYPE" val="b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TEMPLATE_STYLE_ID" val="8677e2cbf377cd36"/>
</p:tagLst>
</file>

<file path=ppt/tags/tag154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155.xml><?xml version="1.0" encoding="utf-8"?>
<p:tagLst xmlns:p="http://schemas.openxmlformats.org/presentationml/2006/main">
  <p:tag name="KSO_WM_FIGMA_LIMIT" val=""/>
  <p:tag name="KSO_WM_FIGMA_SLIDE_GROUP" val="2"/>
  <p:tag name="KSO_WM_SLIDE_TYPE" val="title"/>
  <p:tag name="KSO_WM_TEMPLATE_SUBCATEGORY" val="29"/>
  <p:tag name="KSO_WM_TEMPLATE_FIGMA_ID" val="8677e2cbf377cd36"/>
</p:tagLst>
</file>

<file path=ppt/tags/tag156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157.xml><?xml version="1.0" encoding="utf-8"?>
<p:tagLst xmlns:p="http://schemas.openxmlformats.org/presentationml/2006/main">
  <p:tag name="KSO_WM_FIGMA_LIMIT" val=""/>
  <p:tag name="KSO_WM_FIGMA_SLIDE_GROUP" val="2"/>
  <p:tag name="KSO_WM_SLIDE_TYPE" val="sectionTitle"/>
  <p:tag name="KSO_WM_TEMPLATE_SUBCATEGORY" val="29"/>
  <p:tag name="KSO_WM_TEMPLATE_FIGMA_ID" val="8677e2cbf377cd36"/>
</p:tagLst>
</file>

<file path=ppt/tags/tag158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159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161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TYPE" val="l_h_i"/>
</p:tagLst>
</file>

<file path=ppt/tags/tag162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163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文字是您思想的提炼，请尽量言简意赅的阐述观点。单击此处输入项正文，文字是您思想的提炼，请尽量言简意赅的阐述观点。"/>
  <p:tag name="KSO_WM_UNIT_TEXT_TYPE" val="1"/>
  <p:tag name="KSO_WM_UNIT_TYPE" val="l_h_f"/>
</p:tagLst>
</file>

<file path=ppt/tags/tag164.xml><?xml version="1.0" encoding="utf-8"?>
<p:tagLst xmlns:p="http://schemas.openxmlformats.org/presentationml/2006/main">
  <p:tag name="KSO_WM_FIGMA_LIMIT" val=""/>
  <p:tag name="KSO_WM_FIGMA_SLIDE_GROUP" val="63"/>
  <p:tag name="KSO_WM_SLIDE_TYPE" val="text"/>
  <p:tag name="KSO_WM_TEMPLATE_SUBCATEGORY" val="29"/>
  <p:tag name="KSO_WM_TEMPLATE_FIGMA_ID" val="8677e2cbf377cd36"/>
</p:tagLst>
</file>

<file path=ppt/tags/tag165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167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UNIT_INDEX" val="4"/>
  <p:tag name="KSO_WM_UNIT_TYPE" val="i"/>
</p:tagLst>
</file>

<file path=ppt/tags/tag170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添加项标题"/>
  <p:tag name="KSO_WM_UNIT_TEXT_TYPE" val="1"/>
  <p:tag name="KSO_WM_UNIT_TYPE" val="l_h_a"/>
</p:tagLst>
</file>

<file path=ppt/tags/tag171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请尽量言简意赅的阐述观点。"/>
  <p:tag name="KSO_WM_UNIT_TEXT_TYPE" val="1"/>
  <p:tag name="KSO_WM_UNIT_TYPE" val="l_h_f"/>
</p:tagLst>
</file>

<file path=ppt/tags/tag172.xml><?xml version="1.0" encoding="utf-8"?>
<p:tagLst xmlns:p="http://schemas.openxmlformats.org/presentationml/2006/main">
  <p:tag name="KSO_WM_FIGMA_LIMIT" val=""/>
  <p:tag name="KSO_WM_FIGMA_SLIDE_GROUP" val="61"/>
  <p:tag name="KSO_WM_SLIDE_TYPE" val="text"/>
  <p:tag name="KSO_WM_TEMPLATE_SUBCATEGORY" val="29"/>
  <p:tag name="KSO_WM_TEMPLATE_FIGMA_ID" val="8677e2cbf377cd36"/>
</p:tagLst>
</file>

<file path=ppt/tags/tag173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174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TYPE" val="l_h_i"/>
</p:tagLst>
</file>

<file path=ppt/tags/tag175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176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请尽量言简意赅的阐述观点。"/>
  <p:tag name="KSO_WM_UNIT_TEXT_TYPE" val="1"/>
  <p:tag name="KSO_WM_UNIT_TYPE" val="l_h_f"/>
</p:tagLst>
</file>

<file path=ppt/tags/tag177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TYPE" val="l_h_i"/>
</p:tagLst>
</file>

<file path=ppt/tags/tag178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179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文字是您思想的提炼，请尽量言简意赅的阐述观点。"/>
  <p:tag name="KSO_WM_UNIT_TEXT_TYPE" val="1"/>
  <p:tag name="KSO_WM_UNIT_TYPE" val="l_h_f"/>
</p:tagLst>
</file>

<file path=ppt/tags/tag180.xml><?xml version="1.0" encoding="utf-8"?>
<p:tagLst xmlns:p="http://schemas.openxmlformats.org/presentationml/2006/main">
  <p:tag name="KSO_WM_FIGMA_LIMIT" val=""/>
  <p:tag name="KSO_WM_FIGMA_SLIDE_GROUP" val="7"/>
  <p:tag name="KSO_WM_SLIDE_TYPE" val="text"/>
  <p:tag name="KSO_WM_TEMPLATE_SUBCATEGORY" val="29"/>
  <p:tag name="KSO_WM_TEMPLATE_FIGMA_ID" val="8677e2cbf377cd36"/>
</p:tagLst>
</file>

<file path=ppt/tags/tag181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182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183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添加项标题"/>
  <p:tag name="KSO_WM_UNIT_TEXT_TYPE" val="1"/>
  <p:tag name="KSO_WM_UNIT_TYPE" val="l_h_a"/>
</p:tagLst>
</file>

<file path=ppt/tags/tag184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请尽量言简意赅的阐述观点。"/>
  <p:tag name="KSO_WM_UNIT_TEXT_TYPE" val="1"/>
  <p:tag name="KSO_WM_UNIT_TYPE" val="l_h_f"/>
</p:tagLst>
</file>

<file path=ppt/tags/tag185.xml><?xml version="1.0" encoding="utf-8"?>
<p:tagLst xmlns:p="http://schemas.openxmlformats.org/presentationml/2006/main">
  <p:tag name="KSO_WM_FIGMA_LIMIT" val=""/>
  <p:tag name="KSO_WM_FIGMA_SLIDE_GROUP" val="62"/>
  <p:tag name="KSO_WM_SLIDE_TYPE" val="text"/>
  <p:tag name="KSO_WM_TEMPLATE_SUBCATEGORY" val="29"/>
  <p:tag name="KSO_WM_TEMPLATE_FIGMA_ID" val="8677e2cbf377cd36"/>
</p:tagLst>
</file>

<file path=ppt/tags/tag186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187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188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文字是您思想的提炼，请尽量言简意赅的阐述观点。"/>
  <p:tag name="KSO_WM_UNIT_TEXT_TYPE" val="1"/>
  <p:tag name="KSO_WM_UNIT_TYPE" val="l_h_f"/>
</p:tagLst>
</file>

<file path=ppt/tags/tag189.xml><?xml version="1.0" encoding="utf-8"?>
<p:tagLst xmlns:p="http://schemas.openxmlformats.org/presentationml/2006/main">
  <p:tag name="KSO_WM_FIGMA_LIMIT" val=""/>
  <p:tag name="KSO_WM_FIGMA_SLIDE_GROUP" val="64"/>
  <p:tag name="KSO_WM_SLIDE_TYPE" val="text"/>
  <p:tag name="KSO_WM_TEMPLATE_SUBCATEGORY" val="29"/>
  <p:tag name="KSO_WM_TEMPLATE_FIGMA_ID" val="8677e2cbf377cd36"/>
</p:tagLst>
</file>

<file path=ppt/tags/tag190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192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194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TYPE" val="l_h_i"/>
</p:tagLst>
</file>

<file path=ppt/tags/tag195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196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文字是您思想的提炼，请尽量言简意赅的阐述观点。"/>
  <p:tag name="KSO_WM_UNIT_TEXT_TYPE" val="1"/>
  <p:tag name="KSO_WM_UNIT_TYPE" val="l_h_f"/>
</p:tagLst>
</file>

<file path=ppt/tags/tag197.xml><?xml version="1.0" encoding="utf-8"?>
<p:tagLst xmlns:p="http://schemas.openxmlformats.org/presentationml/2006/main">
  <p:tag name="KSO_WM_FIGMA_LIMIT" val=""/>
  <p:tag name="KSO_WM_FIGMA_SLIDE_GROUP" val="43"/>
  <p:tag name="KSO_WM_SLIDE_TYPE" val="text"/>
  <p:tag name="KSO_WM_TEMPLATE_SUBCATEGORY" val="29"/>
  <p:tag name="KSO_WM_TEMPLATE_FIGMA_ID" val="8677e2cbf377cd36"/>
</p:tagLst>
</file>

<file path=ppt/tags/tag198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200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TYPE" val="l_h_i"/>
</p:tagLst>
</file>

<file path=ppt/tags/tag201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202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文字是您思想的提炼，请尽量言简意赅的阐述观点。"/>
  <p:tag name="KSO_WM_UNIT_TEXT_TYPE" val="1"/>
  <p:tag name="KSO_WM_UNIT_TYPE" val="l_h_f"/>
</p:tagLst>
</file>

<file path=ppt/tags/tag203.xml><?xml version="1.0" encoding="utf-8"?>
<p:tagLst xmlns:p="http://schemas.openxmlformats.org/presentationml/2006/main">
  <p:tag name="KSO_WM_FIGMA_LIMIT" val=""/>
  <p:tag name="KSO_WM_FIGMA_SLIDE_GROUP" val="60"/>
  <p:tag name="KSO_WM_SLIDE_TYPE" val="text"/>
  <p:tag name="KSO_WM_TEMPLATE_SUBCATEGORY" val="29"/>
  <p:tag name="KSO_WM_TEMPLATE_FIGMA_ID" val="8677e2cbf377cd36"/>
</p:tagLst>
</file>

<file path=ppt/tags/tag204.xml><?xml version="1.0" encoding="utf-8"?>
<p:tagLst xmlns:p="http://schemas.openxmlformats.org/presentationml/2006/main">
  <p:tag name="KSO_WM_BEAUTIFY_FLAG" val="#wm#"/>
  <p:tag name="KSO_WM_UNIT_INDEX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206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添加项标题"/>
  <p:tag name="KSO_WM_UNIT_TEXT_TYPE" val="1"/>
  <p:tag name="KSO_WM_UNIT_TYPE" val="l_h_a"/>
</p:tagLst>
</file>

<file path=ppt/tags/tag207.xml><?xml version="1.0" encoding="utf-8"?>
<p:tagLst xmlns:p="http://schemas.openxmlformats.org/presentationml/2006/main">
  <p:tag name="KSO_WM_BEAUTIFY_FLAG" val="#fgm#"/>
  <p:tag name="KSO_WM_DIAGRAM_GROUP_CODE" val="1"/>
  <p:tag name="KSO_WM_UNIT_INDEX" val="1_1_1"/>
  <p:tag name="KSO_WM_UNIT_PRESET_TEXT" val="单击此处输入项正文，文字是您思想的提炼，请尽量言简意赅的阐述观点。"/>
  <p:tag name="KSO_WM_UNIT_TEXT_TYPE" val="1"/>
  <p:tag name="KSO_WM_UNIT_TYPE" val="l_h_f"/>
</p:tagLst>
</file>

<file path=ppt/tags/tag208.xml><?xml version="1.0" encoding="utf-8"?>
<p:tagLst xmlns:p="http://schemas.openxmlformats.org/presentationml/2006/main">
  <p:tag name="KSO_WM_FIGMA_LIMIT" val=""/>
  <p:tag name="KSO_WM_FIGMA_SLIDE_GROUP" val="52"/>
  <p:tag name="KSO_WM_SLIDE_TYPE" val="text"/>
  <p:tag name="KSO_WM_TEMPLATE_SUBCATEGORY" val="29"/>
  <p:tag name="KSO_WM_TEMPLATE_FIGMA_ID" val="8677e2cbf377cd36"/>
</p:tagLst>
</file>

<file path=ppt/tags/tag209.xml><?xml version="1.0" encoding="utf-8"?>
<p:tagLst xmlns:p="http://schemas.openxmlformats.org/presentationml/2006/main">
  <p:tag name="KSO_WM_PRESENTATION_SOURCE" val="WPPAIGeneratePPT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蓝色职场简约风主题">
  <a:themeElements>
    <a:clrScheme name="">
      <a:dk1>
        <a:srgbClr val="000000"/>
      </a:dk1>
      <a:lt1>
        <a:srgbClr val="FFFFFF"/>
      </a:lt1>
      <a:dk2>
        <a:srgbClr val="333638"/>
      </a:dk2>
      <a:lt2>
        <a:srgbClr val="F6F6F9"/>
      </a:lt2>
      <a:accent1>
        <a:srgbClr val="3B4263"/>
      </a:accent1>
      <a:accent2>
        <a:srgbClr val="0F1122"/>
      </a:accent2>
      <a:accent3>
        <a:srgbClr val="BFDAFF"/>
      </a:accent3>
      <a:accent4>
        <a:srgbClr val="3266EB"/>
      </a:accent4>
      <a:accent5>
        <a:srgbClr val="1D4DF6"/>
      </a:accent5>
      <a:accent6>
        <a:srgbClr val="406EEE"/>
      </a:accent6>
      <a:hlink>
        <a:srgbClr val="E28835"/>
      </a:hlink>
      <a:folHlink>
        <a:srgbClr val="9D8874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WPS 演示</Application>
  <PresentationFormat>宽屏</PresentationFormat>
  <Paragraphs>56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Microsoft YaHei UI</vt:lpstr>
      <vt:lpstr>微软雅黑</vt:lpstr>
      <vt:lpstr>Arial Unicode MS</vt:lpstr>
      <vt:lpstr>Calibri</vt:lpstr>
      <vt:lpstr>WPS</vt:lpstr>
      <vt:lpstr>蓝色职场简约风主题</vt:lpstr>
      <vt:lpstr>湖北省建筑钢结构优质工程申报流程</vt:lpstr>
      <vt:lpstr>单位申报流程详解</vt:lpstr>
      <vt:lpstr>一、登录与进入申报系统</vt:lpstr>
      <vt:lpstr>二、选择登录方式</vt:lpstr>
      <vt:lpstr> 三、进入项目申报界面</vt:lpstr>
      <vt:lpstr>四、阅读并确认申报规则</vt:lpstr>
      <vt:lpstr>五、填写申报材料</vt:lpstr>
      <vt:lpstr>六、下载并上传申请表</vt:lpstr>
      <vt:lpstr>七、推荐单位审核</vt:lpstr>
      <vt:lpstr>八、查看提交状态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治平科技</cp:lastModifiedBy>
  <cp:revision>159</cp:revision>
  <dcterms:created xsi:type="dcterms:W3CDTF">2019-06-19T02:08:00Z</dcterms:created>
  <dcterms:modified xsi:type="dcterms:W3CDTF">2025-06-30T04:50:00Z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C1C4F9799817440AA7BE1716ED6032B1_13</vt:lpwstr>
  </property>
</Properties>
</file>